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2" r:id="rId2"/>
  </p:sldMasterIdLst>
  <p:notesMasterIdLst>
    <p:notesMasterId r:id="rId24"/>
  </p:notesMasterIdLst>
  <p:handoutMasterIdLst>
    <p:handoutMasterId r:id="rId25"/>
  </p:handoutMasterIdLst>
  <p:sldIdLst>
    <p:sldId id="256" r:id="rId3"/>
    <p:sldId id="257" r:id="rId4"/>
    <p:sldId id="352" r:id="rId5"/>
    <p:sldId id="350" r:id="rId6"/>
    <p:sldId id="266" r:id="rId7"/>
    <p:sldId id="271" r:id="rId8"/>
    <p:sldId id="353" r:id="rId9"/>
    <p:sldId id="286" r:id="rId10"/>
    <p:sldId id="351" r:id="rId11"/>
    <p:sldId id="283" r:id="rId12"/>
    <p:sldId id="276" r:id="rId13"/>
    <p:sldId id="275" r:id="rId14"/>
    <p:sldId id="305" r:id="rId15"/>
    <p:sldId id="269" r:id="rId16"/>
    <p:sldId id="302" r:id="rId17"/>
    <p:sldId id="328" r:id="rId18"/>
    <p:sldId id="277" r:id="rId19"/>
    <p:sldId id="354" r:id="rId20"/>
    <p:sldId id="355" r:id="rId21"/>
    <p:sldId id="356" r:id="rId22"/>
    <p:sldId id="34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ian Whitehouse" initials="GW" lastIdx="4" clrIdx="0">
    <p:extLst>
      <p:ext uri="{19B8F6BF-5375-455C-9EA6-DF929625EA0E}">
        <p15:presenceInfo xmlns:p15="http://schemas.microsoft.com/office/powerpoint/2012/main" userId="S::gillian.whitehouse@alphaplus.co.uk::995abc75-727c-47a2-81c4-c9b568ac81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810B29"/>
    <a:srgbClr val="B00000"/>
    <a:srgbClr val="D86E78"/>
    <a:srgbClr val="E33D3D"/>
    <a:srgbClr val="FF3300"/>
    <a:srgbClr val="A5A5A5"/>
    <a:srgbClr val="7F7F7F"/>
    <a:srgbClr val="C9260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FE67F3-F311-4960-AFC4-23907A11EE58}" v="35" dt="2019-05-13T14:57:52.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89467" autoAdjust="0"/>
  </p:normalViewPr>
  <p:slideViewPr>
    <p:cSldViewPr snapToGrid="0">
      <p:cViewPr>
        <p:scale>
          <a:sx n="92" d="100"/>
          <a:sy n="92" d="100"/>
        </p:scale>
        <p:origin x="219" y="42"/>
      </p:cViewPr>
      <p:guideLst/>
    </p:cSldViewPr>
  </p:slideViewPr>
  <p:outlineViewPr>
    <p:cViewPr>
      <p:scale>
        <a:sx n="33" d="100"/>
        <a:sy n="33" d="100"/>
      </p:scale>
      <p:origin x="0" y="-6252"/>
    </p:cViewPr>
  </p:outlineViewPr>
  <p:notesTextViewPr>
    <p:cViewPr>
      <p:scale>
        <a:sx n="3" d="2"/>
        <a:sy n="3" d="2"/>
      </p:scale>
      <p:origin x="0" y="0"/>
    </p:cViewPr>
  </p:notesTextViewPr>
  <p:sorterViewPr>
    <p:cViewPr>
      <p:scale>
        <a:sx n="100" d="100"/>
        <a:sy n="100" d="100"/>
      </p:scale>
      <p:origin x="0" y="-7512"/>
    </p:cViewPr>
  </p:sorterViewPr>
  <p:notesViewPr>
    <p:cSldViewPr snapToGrid="0">
      <p:cViewPr>
        <p:scale>
          <a:sx n="100" d="100"/>
          <a:sy n="100" d="100"/>
        </p:scale>
        <p:origin x="1890" y="-18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vin Busuttil-Reynaud" userId="5d7f9b70-a93e-464e-b9aa-0758e84d2e97" providerId="ADAL" clId="{CFFE67F3-F311-4960-AFC4-23907A11EE58}"/>
    <pc:docChg chg="undo custSel mod addSld delSld modSld sldOrd">
      <pc:chgData name="Gavin Busuttil-Reynaud" userId="5d7f9b70-a93e-464e-b9aa-0758e84d2e97" providerId="ADAL" clId="{CFFE67F3-F311-4960-AFC4-23907A11EE58}" dt="2019-05-13T14:59:11.556" v="806" actId="2696"/>
      <pc:docMkLst>
        <pc:docMk/>
      </pc:docMkLst>
      <pc:sldChg chg="delSp modSp delAnim">
        <pc:chgData name="Gavin Busuttil-Reynaud" userId="5d7f9b70-a93e-464e-b9aa-0758e84d2e97" providerId="ADAL" clId="{CFFE67F3-F311-4960-AFC4-23907A11EE58}" dt="2019-05-13T14:28:53.566" v="558" actId="1076"/>
        <pc:sldMkLst>
          <pc:docMk/>
          <pc:sldMk cId="1576399143" sldId="269"/>
        </pc:sldMkLst>
        <pc:spChg chg="mod">
          <ac:chgData name="Gavin Busuttil-Reynaud" userId="5d7f9b70-a93e-464e-b9aa-0758e84d2e97" providerId="ADAL" clId="{CFFE67F3-F311-4960-AFC4-23907A11EE58}" dt="2019-05-13T14:25:32.658" v="551" actId="20577"/>
          <ac:spMkLst>
            <pc:docMk/>
            <pc:sldMk cId="1576399143" sldId="269"/>
            <ac:spMk id="2" creationId="{00000000-0000-0000-0000-000000000000}"/>
          </ac:spMkLst>
        </pc:spChg>
        <pc:grpChg chg="mod">
          <ac:chgData name="Gavin Busuttil-Reynaud" userId="5d7f9b70-a93e-464e-b9aa-0758e84d2e97" providerId="ADAL" clId="{CFFE67F3-F311-4960-AFC4-23907A11EE58}" dt="2019-05-13T14:28:53.566" v="558" actId="1076"/>
          <ac:grpSpMkLst>
            <pc:docMk/>
            <pc:sldMk cId="1576399143" sldId="269"/>
            <ac:grpSpMk id="13" creationId="{00000000-0000-0000-0000-000000000000}"/>
          </ac:grpSpMkLst>
        </pc:grpChg>
        <pc:grpChg chg="mod">
          <ac:chgData name="Gavin Busuttil-Reynaud" userId="5d7f9b70-a93e-464e-b9aa-0758e84d2e97" providerId="ADAL" clId="{CFFE67F3-F311-4960-AFC4-23907A11EE58}" dt="2019-05-13T14:28:38.724" v="557" actId="1076"/>
          <ac:grpSpMkLst>
            <pc:docMk/>
            <pc:sldMk cId="1576399143" sldId="269"/>
            <ac:grpSpMk id="16" creationId="{00000000-0000-0000-0000-000000000000}"/>
          </ac:grpSpMkLst>
        </pc:grpChg>
        <pc:grpChg chg="del">
          <ac:chgData name="Gavin Busuttil-Reynaud" userId="5d7f9b70-a93e-464e-b9aa-0758e84d2e97" providerId="ADAL" clId="{CFFE67F3-F311-4960-AFC4-23907A11EE58}" dt="2019-05-13T14:28:02.660" v="552" actId="478"/>
          <ac:grpSpMkLst>
            <pc:docMk/>
            <pc:sldMk cId="1576399143" sldId="269"/>
            <ac:grpSpMk id="22" creationId="{00000000-0000-0000-0000-000000000000}"/>
          </ac:grpSpMkLst>
        </pc:grpChg>
        <pc:grpChg chg="del">
          <ac:chgData name="Gavin Busuttil-Reynaud" userId="5d7f9b70-a93e-464e-b9aa-0758e84d2e97" providerId="ADAL" clId="{CFFE67F3-F311-4960-AFC4-23907A11EE58}" dt="2019-05-13T14:28:06.725" v="553" actId="478"/>
          <ac:grpSpMkLst>
            <pc:docMk/>
            <pc:sldMk cId="1576399143" sldId="269"/>
            <ac:grpSpMk id="25" creationId="{00000000-0000-0000-0000-000000000000}"/>
          </ac:grpSpMkLst>
        </pc:grpChg>
        <pc:grpChg chg="del">
          <ac:chgData name="Gavin Busuttil-Reynaud" userId="5d7f9b70-a93e-464e-b9aa-0758e84d2e97" providerId="ADAL" clId="{CFFE67F3-F311-4960-AFC4-23907A11EE58}" dt="2019-05-13T14:28:09.944" v="554" actId="478"/>
          <ac:grpSpMkLst>
            <pc:docMk/>
            <pc:sldMk cId="1576399143" sldId="269"/>
            <ac:grpSpMk id="28" creationId="{00000000-0000-0000-0000-000000000000}"/>
          </ac:grpSpMkLst>
        </pc:grpChg>
        <pc:picChg chg="mod">
          <ac:chgData name="Gavin Busuttil-Reynaud" userId="5d7f9b70-a93e-464e-b9aa-0758e84d2e97" providerId="ADAL" clId="{CFFE67F3-F311-4960-AFC4-23907A11EE58}" dt="2019-05-13T14:28:38.724" v="557" actId="1076"/>
          <ac:picMkLst>
            <pc:docMk/>
            <pc:sldMk cId="1576399143" sldId="269"/>
            <ac:picMk id="4" creationId="{00000000-0000-0000-0000-000000000000}"/>
          </ac:picMkLst>
        </pc:picChg>
      </pc:sldChg>
      <pc:sldChg chg="modSp">
        <pc:chgData name="Gavin Busuttil-Reynaud" userId="5d7f9b70-a93e-464e-b9aa-0758e84d2e97" providerId="ADAL" clId="{CFFE67F3-F311-4960-AFC4-23907A11EE58}" dt="2019-05-13T09:35:47.459" v="7" actId="14100"/>
        <pc:sldMkLst>
          <pc:docMk/>
          <pc:sldMk cId="1382603039" sldId="271"/>
        </pc:sldMkLst>
        <pc:spChg chg="mod">
          <ac:chgData name="Gavin Busuttil-Reynaud" userId="5d7f9b70-a93e-464e-b9aa-0758e84d2e97" providerId="ADAL" clId="{CFFE67F3-F311-4960-AFC4-23907A11EE58}" dt="2019-05-13T09:35:43.905" v="6" actId="14100"/>
          <ac:spMkLst>
            <pc:docMk/>
            <pc:sldMk cId="1382603039" sldId="271"/>
            <ac:spMk id="31" creationId="{00000000-0000-0000-0000-000000000000}"/>
          </ac:spMkLst>
        </pc:spChg>
        <pc:spChg chg="mod">
          <ac:chgData name="Gavin Busuttil-Reynaud" userId="5d7f9b70-a93e-464e-b9aa-0758e84d2e97" providerId="ADAL" clId="{CFFE67F3-F311-4960-AFC4-23907A11EE58}" dt="2019-05-13T09:35:29.245" v="3" actId="403"/>
          <ac:spMkLst>
            <pc:docMk/>
            <pc:sldMk cId="1382603039" sldId="271"/>
            <ac:spMk id="34" creationId="{00000000-0000-0000-0000-000000000000}"/>
          </ac:spMkLst>
        </pc:spChg>
        <pc:spChg chg="mod">
          <ac:chgData name="Gavin Busuttil-Reynaud" userId="5d7f9b70-a93e-464e-b9aa-0758e84d2e97" providerId="ADAL" clId="{CFFE67F3-F311-4960-AFC4-23907A11EE58}" dt="2019-05-13T09:35:29.245" v="3" actId="403"/>
          <ac:spMkLst>
            <pc:docMk/>
            <pc:sldMk cId="1382603039" sldId="271"/>
            <ac:spMk id="37" creationId="{00000000-0000-0000-0000-000000000000}"/>
          </ac:spMkLst>
        </pc:spChg>
        <pc:spChg chg="mod">
          <ac:chgData name="Gavin Busuttil-Reynaud" userId="5d7f9b70-a93e-464e-b9aa-0758e84d2e97" providerId="ADAL" clId="{CFFE67F3-F311-4960-AFC4-23907A11EE58}" dt="2019-05-13T09:35:01.272" v="0" actId="1076"/>
          <ac:spMkLst>
            <pc:docMk/>
            <pc:sldMk cId="1382603039" sldId="271"/>
            <ac:spMk id="39" creationId="{00000000-0000-0000-0000-000000000000}"/>
          </ac:spMkLst>
        </pc:spChg>
        <pc:grpChg chg="mod">
          <ac:chgData name="Gavin Busuttil-Reynaud" userId="5d7f9b70-a93e-464e-b9aa-0758e84d2e97" providerId="ADAL" clId="{CFFE67F3-F311-4960-AFC4-23907A11EE58}" dt="2019-05-13T09:35:39.479" v="5" actId="1076"/>
          <ac:grpSpMkLst>
            <pc:docMk/>
            <pc:sldMk cId="1382603039" sldId="271"/>
            <ac:grpSpMk id="33" creationId="{00000000-0000-0000-0000-000000000000}"/>
          </ac:grpSpMkLst>
        </pc:grpChg>
        <pc:grpChg chg="mod">
          <ac:chgData name="Gavin Busuttil-Reynaud" userId="5d7f9b70-a93e-464e-b9aa-0758e84d2e97" providerId="ADAL" clId="{CFFE67F3-F311-4960-AFC4-23907A11EE58}" dt="2019-05-13T09:35:47.459" v="7" actId="14100"/>
          <ac:grpSpMkLst>
            <pc:docMk/>
            <pc:sldMk cId="1382603039" sldId="271"/>
            <ac:grpSpMk id="36" creationId="{00000000-0000-0000-0000-000000000000}"/>
          </ac:grpSpMkLst>
        </pc:grpChg>
      </pc:sldChg>
      <pc:sldChg chg="addSp modSp">
        <pc:chgData name="Gavin Busuttil-Reynaud" userId="5d7f9b70-a93e-464e-b9aa-0758e84d2e97" providerId="ADAL" clId="{CFFE67F3-F311-4960-AFC4-23907A11EE58}" dt="2019-05-13T14:21:50.042" v="503" actId="14100"/>
        <pc:sldMkLst>
          <pc:docMk/>
          <pc:sldMk cId="3679590541" sldId="275"/>
        </pc:sldMkLst>
        <pc:spChg chg="add mod">
          <ac:chgData name="Gavin Busuttil-Reynaud" userId="5d7f9b70-a93e-464e-b9aa-0758e84d2e97" providerId="ADAL" clId="{CFFE67F3-F311-4960-AFC4-23907A11EE58}" dt="2019-05-13T09:58:20.436" v="94" actId="1076"/>
          <ac:spMkLst>
            <pc:docMk/>
            <pc:sldMk cId="3679590541" sldId="275"/>
            <ac:spMk id="3" creationId="{8D3DDEB9-E0BE-46B2-96D5-442FAA06B968}"/>
          </ac:spMkLst>
        </pc:spChg>
        <pc:spChg chg="mod">
          <ac:chgData name="Gavin Busuttil-Reynaud" userId="5d7f9b70-a93e-464e-b9aa-0758e84d2e97" providerId="ADAL" clId="{CFFE67F3-F311-4960-AFC4-23907A11EE58}" dt="2019-05-13T14:20:54.621" v="497" actId="403"/>
          <ac:spMkLst>
            <pc:docMk/>
            <pc:sldMk cId="3679590541" sldId="275"/>
            <ac:spMk id="5"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6"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7"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8"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10"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11"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12"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13"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14"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15"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16"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18"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19"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21"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22"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24"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25"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27"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28"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30"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31"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32" creationId="{00000000-0000-0000-0000-000000000000}"/>
          </ac:spMkLst>
        </pc:spChg>
        <pc:spChg chg="mod">
          <ac:chgData name="Gavin Busuttil-Reynaud" userId="5d7f9b70-a93e-464e-b9aa-0758e84d2e97" providerId="ADAL" clId="{CFFE67F3-F311-4960-AFC4-23907A11EE58}" dt="2019-05-13T14:20:54.621" v="497" actId="403"/>
          <ac:spMkLst>
            <pc:docMk/>
            <pc:sldMk cId="3679590541" sldId="275"/>
            <ac:spMk id="33" creationId="{00000000-0000-0000-0000-000000000000}"/>
          </ac:spMkLst>
        </pc:spChg>
        <pc:grpChg chg="mod">
          <ac:chgData name="Gavin Busuttil-Reynaud" userId="5d7f9b70-a93e-464e-b9aa-0758e84d2e97" providerId="ADAL" clId="{CFFE67F3-F311-4960-AFC4-23907A11EE58}" dt="2019-05-13T14:21:42.213" v="501" actId="14100"/>
          <ac:grpSpMkLst>
            <pc:docMk/>
            <pc:sldMk cId="3679590541" sldId="275"/>
            <ac:grpSpMk id="17" creationId="{00000000-0000-0000-0000-000000000000}"/>
          </ac:grpSpMkLst>
        </pc:grpChg>
        <pc:grpChg chg="mod">
          <ac:chgData name="Gavin Busuttil-Reynaud" userId="5d7f9b70-a93e-464e-b9aa-0758e84d2e97" providerId="ADAL" clId="{CFFE67F3-F311-4960-AFC4-23907A11EE58}" dt="2019-05-13T14:21:45.796" v="502" actId="14100"/>
          <ac:grpSpMkLst>
            <pc:docMk/>
            <pc:sldMk cId="3679590541" sldId="275"/>
            <ac:grpSpMk id="20" creationId="{00000000-0000-0000-0000-000000000000}"/>
          </ac:grpSpMkLst>
        </pc:grpChg>
        <pc:grpChg chg="mod">
          <ac:chgData name="Gavin Busuttil-Reynaud" userId="5d7f9b70-a93e-464e-b9aa-0758e84d2e97" providerId="ADAL" clId="{CFFE67F3-F311-4960-AFC4-23907A11EE58}" dt="2019-05-13T14:21:50.042" v="503" actId="14100"/>
          <ac:grpSpMkLst>
            <pc:docMk/>
            <pc:sldMk cId="3679590541" sldId="275"/>
            <ac:grpSpMk id="23" creationId="{00000000-0000-0000-0000-000000000000}"/>
          </ac:grpSpMkLst>
        </pc:grpChg>
        <pc:grpChg chg="mod">
          <ac:chgData name="Gavin Busuttil-Reynaud" userId="5d7f9b70-a93e-464e-b9aa-0758e84d2e97" providerId="ADAL" clId="{CFFE67F3-F311-4960-AFC4-23907A11EE58}" dt="2019-05-13T14:21:37.981" v="500" actId="1076"/>
          <ac:grpSpMkLst>
            <pc:docMk/>
            <pc:sldMk cId="3679590541" sldId="275"/>
            <ac:grpSpMk id="26" creationId="{00000000-0000-0000-0000-000000000000}"/>
          </ac:grpSpMkLst>
        </pc:grpChg>
        <pc:grpChg chg="mod">
          <ac:chgData name="Gavin Busuttil-Reynaud" userId="5d7f9b70-a93e-464e-b9aa-0758e84d2e97" providerId="ADAL" clId="{CFFE67F3-F311-4960-AFC4-23907A11EE58}" dt="2019-05-13T14:21:18.338" v="498" actId="14100"/>
          <ac:grpSpMkLst>
            <pc:docMk/>
            <pc:sldMk cId="3679590541" sldId="275"/>
            <ac:grpSpMk id="29" creationId="{00000000-0000-0000-0000-000000000000}"/>
          </ac:grpSpMkLst>
        </pc:grpChg>
      </pc:sldChg>
      <pc:sldChg chg="modSp">
        <pc:chgData name="Gavin Busuttil-Reynaud" userId="5d7f9b70-a93e-464e-b9aa-0758e84d2e97" providerId="ADAL" clId="{CFFE67F3-F311-4960-AFC4-23907A11EE58}" dt="2019-05-13T14:35:28.121" v="608" actId="20577"/>
        <pc:sldMkLst>
          <pc:docMk/>
          <pc:sldMk cId="2318171620" sldId="276"/>
        </pc:sldMkLst>
        <pc:spChg chg="mod">
          <ac:chgData name="Gavin Busuttil-Reynaud" userId="5d7f9b70-a93e-464e-b9aa-0758e84d2e97" providerId="ADAL" clId="{CFFE67F3-F311-4960-AFC4-23907A11EE58}" dt="2019-05-13T14:19:44.851" v="495" actId="1076"/>
          <ac:spMkLst>
            <pc:docMk/>
            <pc:sldMk cId="2318171620" sldId="276"/>
            <ac:spMk id="3" creationId="{00000000-0000-0000-0000-000000000000}"/>
          </ac:spMkLst>
        </pc:spChg>
        <pc:spChg chg="mod">
          <ac:chgData name="Gavin Busuttil-Reynaud" userId="5d7f9b70-a93e-464e-b9aa-0758e84d2e97" providerId="ADAL" clId="{CFFE67F3-F311-4960-AFC4-23907A11EE58}" dt="2019-05-13T14:35:28.121" v="608" actId="20577"/>
          <ac:spMkLst>
            <pc:docMk/>
            <pc:sldMk cId="2318171620" sldId="276"/>
            <ac:spMk id="12" creationId="{00000000-0000-0000-0000-000000000000}"/>
          </ac:spMkLst>
        </pc:spChg>
        <pc:spChg chg="mod">
          <ac:chgData name="Gavin Busuttil-Reynaud" userId="5d7f9b70-a93e-464e-b9aa-0758e84d2e97" providerId="ADAL" clId="{CFFE67F3-F311-4960-AFC4-23907A11EE58}" dt="2019-05-13T14:18:50.996" v="484" actId="403"/>
          <ac:spMkLst>
            <pc:docMk/>
            <pc:sldMk cId="2318171620" sldId="276"/>
            <ac:spMk id="13" creationId="{00000000-0000-0000-0000-000000000000}"/>
          </ac:spMkLst>
        </pc:spChg>
        <pc:spChg chg="mod">
          <ac:chgData name="Gavin Busuttil-Reynaud" userId="5d7f9b70-a93e-464e-b9aa-0758e84d2e97" providerId="ADAL" clId="{CFFE67F3-F311-4960-AFC4-23907A11EE58}" dt="2019-05-13T14:19:08.032" v="488" actId="403"/>
          <ac:spMkLst>
            <pc:docMk/>
            <pc:sldMk cId="2318171620" sldId="276"/>
            <ac:spMk id="15" creationId="{00000000-0000-0000-0000-000000000000}"/>
          </ac:spMkLst>
        </pc:spChg>
        <pc:spChg chg="mod">
          <ac:chgData name="Gavin Busuttil-Reynaud" userId="5d7f9b70-a93e-464e-b9aa-0758e84d2e97" providerId="ADAL" clId="{CFFE67F3-F311-4960-AFC4-23907A11EE58}" dt="2019-05-13T14:19:08.032" v="488" actId="403"/>
          <ac:spMkLst>
            <pc:docMk/>
            <pc:sldMk cId="2318171620" sldId="276"/>
            <ac:spMk id="16" creationId="{00000000-0000-0000-0000-000000000000}"/>
          </ac:spMkLst>
        </pc:spChg>
        <pc:spChg chg="mod">
          <ac:chgData name="Gavin Busuttil-Reynaud" userId="5d7f9b70-a93e-464e-b9aa-0758e84d2e97" providerId="ADAL" clId="{CFFE67F3-F311-4960-AFC4-23907A11EE58}" dt="2019-05-13T14:18:50.996" v="484" actId="403"/>
          <ac:spMkLst>
            <pc:docMk/>
            <pc:sldMk cId="2318171620" sldId="276"/>
            <ac:spMk id="18" creationId="{00000000-0000-0000-0000-000000000000}"/>
          </ac:spMkLst>
        </pc:spChg>
        <pc:spChg chg="mod">
          <ac:chgData name="Gavin Busuttil-Reynaud" userId="5d7f9b70-a93e-464e-b9aa-0758e84d2e97" providerId="ADAL" clId="{CFFE67F3-F311-4960-AFC4-23907A11EE58}" dt="2019-05-13T14:18:50.996" v="484" actId="403"/>
          <ac:spMkLst>
            <pc:docMk/>
            <pc:sldMk cId="2318171620" sldId="276"/>
            <ac:spMk id="19" creationId="{00000000-0000-0000-0000-000000000000}"/>
          </ac:spMkLst>
        </pc:spChg>
        <pc:spChg chg="mod">
          <ac:chgData name="Gavin Busuttil-Reynaud" userId="5d7f9b70-a93e-464e-b9aa-0758e84d2e97" providerId="ADAL" clId="{CFFE67F3-F311-4960-AFC4-23907A11EE58}" dt="2019-05-13T14:18:58.413" v="485" actId="14100"/>
          <ac:spMkLst>
            <pc:docMk/>
            <pc:sldMk cId="2318171620" sldId="276"/>
            <ac:spMk id="20" creationId="{00000000-0000-0000-0000-000000000000}"/>
          </ac:spMkLst>
        </pc:spChg>
        <pc:spChg chg="mod">
          <ac:chgData name="Gavin Busuttil-Reynaud" userId="5d7f9b70-a93e-464e-b9aa-0758e84d2e97" providerId="ADAL" clId="{CFFE67F3-F311-4960-AFC4-23907A11EE58}" dt="2019-05-13T14:18:58.413" v="485" actId="14100"/>
          <ac:spMkLst>
            <pc:docMk/>
            <pc:sldMk cId="2318171620" sldId="276"/>
            <ac:spMk id="21" creationId="{00000000-0000-0000-0000-000000000000}"/>
          </ac:spMkLst>
        </pc:spChg>
        <pc:spChg chg="mod">
          <ac:chgData name="Gavin Busuttil-Reynaud" userId="5d7f9b70-a93e-464e-b9aa-0758e84d2e97" providerId="ADAL" clId="{CFFE67F3-F311-4960-AFC4-23907A11EE58}" dt="2019-05-13T14:18:58.413" v="485" actId="14100"/>
          <ac:spMkLst>
            <pc:docMk/>
            <pc:sldMk cId="2318171620" sldId="276"/>
            <ac:spMk id="22" creationId="{00000000-0000-0000-0000-000000000000}"/>
          </ac:spMkLst>
        </pc:spChg>
        <pc:spChg chg="mod">
          <ac:chgData name="Gavin Busuttil-Reynaud" userId="5d7f9b70-a93e-464e-b9aa-0758e84d2e97" providerId="ADAL" clId="{CFFE67F3-F311-4960-AFC4-23907A11EE58}" dt="2019-05-13T14:18:58.413" v="485" actId="14100"/>
          <ac:spMkLst>
            <pc:docMk/>
            <pc:sldMk cId="2318171620" sldId="276"/>
            <ac:spMk id="23" creationId="{00000000-0000-0000-0000-000000000000}"/>
          </ac:spMkLst>
        </pc:spChg>
        <pc:grpChg chg="mod">
          <ac:chgData name="Gavin Busuttil-Reynaud" userId="5d7f9b70-a93e-464e-b9aa-0758e84d2e97" providerId="ADAL" clId="{CFFE67F3-F311-4960-AFC4-23907A11EE58}" dt="2019-05-13T14:18:58.413" v="485" actId="14100"/>
          <ac:grpSpMkLst>
            <pc:docMk/>
            <pc:sldMk cId="2318171620" sldId="276"/>
            <ac:grpSpMk id="11" creationId="{00000000-0000-0000-0000-000000000000}"/>
          </ac:grpSpMkLst>
        </pc:grpChg>
        <pc:grpChg chg="mod">
          <ac:chgData name="Gavin Busuttil-Reynaud" userId="5d7f9b70-a93e-464e-b9aa-0758e84d2e97" providerId="ADAL" clId="{CFFE67F3-F311-4960-AFC4-23907A11EE58}" dt="2019-05-13T14:18:58.413" v="485" actId="14100"/>
          <ac:grpSpMkLst>
            <pc:docMk/>
            <pc:sldMk cId="2318171620" sldId="276"/>
            <ac:grpSpMk id="17" creationId="{00000000-0000-0000-0000-000000000000}"/>
          </ac:grpSpMkLst>
        </pc:grpChg>
        <pc:picChg chg="mod">
          <ac:chgData name="Gavin Busuttil-Reynaud" userId="5d7f9b70-a93e-464e-b9aa-0758e84d2e97" providerId="ADAL" clId="{CFFE67F3-F311-4960-AFC4-23907A11EE58}" dt="2019-05-13T14:18:58.413" v="485" actId="14100"/>
          <ac:picMkLst>
            <pc:docMk/>
            <pc:sldMk cId="2318171620" sldId="276"/>
            <ac:picMk id="24" creationId="{00000000-0000-0000-0000-000000000000}"/>
          </ac:picMkLst>
        </pc:picChg>
      </pc:sldChg>
      <pc:sldChg chg="addSp delSp modSp delAnim">
        <pc:chgData name="Gavin Busuttil-Reynaud" userId="5d7f9b70-a93e-464e-b9aa-0758e84d2e97" providerId="ADAL" clId="{CFFE67F3-F311-4960-AFC4-23907A11EE58}" dt="2019-05-13T14:33:59.179" v="583" actId="403"/>
        <pc:sldMkLst>
          <pc:docMk/>
          <pc:sldMk cId="2063548118" sldId="302"/>
        </pc:sldMkLst>
        <pc:spChg chg="add del mod">
          <ac:chgData name="Gavin Busuttil-Reynaud" userId="5d7f9b70-a93e-464e-b9aa-0758e84d2e97" providerId="ADAL" clId="{CFFE67F3-F311-4960-AFC4-23907A11EE58}" dt="2019-05-13T14:32:24.465" v="564" actId="478"/>
          <ac:spMkLst>
            <pc:docMk/>
            <pc:sldMk cId="2063548118" sldId="302"/>
            <ac:spMk id="4" creationId="{00000000-0000-0000-0000-000000000000}"/>
          </ac:spMkLst>
        </pc:spChg>
        <pc:spChg chg="add del mod">
          <ac:chgData name="Gavin Busuttil-Reynaud" userId="5d7f9b70-a93e-464e-b9aa-0758e84d2e97" providerId="ADAL" clId="{CFFE67F3-F311-4960-AFC4-23907A11EE58}" dt="2019-05-13T14:32:24.465" v="564" actId="478"/>
          <ac:spMkLst>
            <pc:docMk/>
            <pc:sldMk cId="2063548118" sldId="302"/>
            <ac:spMk id="5" creationId="{00000000-0000-0000-0000-000000000000}"/>
          </ac:spMkLst>
        </pc:spChg>
        <pc:spChg chg="add del mod">
          <ac:chgData name="Gavin Busuttil-Reynaud" userId="5d7f9b70-a93e-464e-b9aa-0758e84d2e97" providerId="ADAL" clId="{CFFE67F3-F311-4960-AFC4-23907A11EE58}" dt="2019-05-13T14:32:24.465" v="564" actId="478"/>
          <ac:spMkLst>
            <pc:docMk/>
            <pc:sldMk cId="2063548118" sldId="302"/>
            <ac:spMk id="12" creationId="{00000000-0000-0000-0000-000000000000}"/>
          </ac:spMkLst>
        </pc:spChg>
        <pc:spChg chg="add del mod">
          <ac:chgData name="Gavin Busuttil-Reynaud" userId="5d7f9b70-a93e-464e-b9aa-0758e84d2e97" providerId="ADAL" clId="{CFFE67F3-F311-4960-AFC4-23907A11EE58}" dt="2019-05-13T14:32:24.465" v="564" actId="478"/>
          <ac:spMkLst>
            <pc:docMk/>
            <pc:sldMk cId="2063548118" sldId="302"/>
            <ac:spMk id="15" creationId="{00000000-0000-0000-0000-000000000000}"/>
          </ac:spMkLst>
        </pc:spChg>
        <pc:grpChg chg="del">
          <ac:chgData name="Gavin Busuttil-Reynaud" userId="5d7f9b70-a93e-464e-b9aa-0758e84d2e97" providerId="ADAL" clId="{CFFE67F3-F311-4960-AFC4-23907A11EE58}" dt="2019-05-13T14:31:05.774" v="559" actId="478"/>
          <ac:grpSpMkLst>
            <pc:docMk/>
            <pc:sldMk cId="2063548118" sldId="302"/>
            <ac:grpSpMk id="8" creationId="{00000000-0000-0000-0000-000000000000}"/>
          </ac:grpSpMkLst>
        </pc:grpChg>
        <pc:graphicFrameChg chg="add del mod modGraphic">
          <ac:chgData name="Gavin Busuttil-Reynaud" userId="5d7f9b70-a93e-464e-b9aa-0758e84d2e97" providerId="ADAL" clId="{CFFE67F3-F311-4960-AFC4-23907A11EE58}" dt="2019-05-13T14:33:59.179" v="583" actId="403"/>
          <ac:graphicFrameMkLst>
            <pc:docMk/>
            <pc:sldMk cId="2063548118" sldId="302"/>
            <ac:graphicFrameMk id="3" creationId="{00000000-0000-0000-0000-000000000000}"/>
          </ac:graphicFrameMkLst>
        </pc:graphicFrameChg>
      </pc:sldChg>
      <pc:sldChg chg="modSp">
        <pc:chgData name="Gavin Busuttil-Reynaud" userId="5d7f9b70-a93e-464e-b9aa-0758e84d2e97" providerId="ADAL" clId="{CFFE67F3-F311-4960-AFC4-23907A11EE58}" dt="2019-05-13T14:18:07.432" v="481" actId="1038"/>
        <pc:sldMkLst>
          <pc:docMk/>
          <pc:sldMk cId="2017621260" sldId="305"/>
        </pc:sldMkLst>
        <pc:spChg chg="mod">
          <ac:chgData name="Gavin Busuttil-Reynaud" userId="5d7f9b70-a93e-464e-b9aa-0758e84d2e97" providerId="ADAL" clId="{CFFE67F3-F311-4960-AFC4-23907A11EE58}" dt="2019-05-13T14:15:29.763" v="318" actId="403"/>
          <ac:spMkLst>
            <pc:docMk/>
            <pc:sldMk cId="2017621260" sldId="305"/>
            <ac:spMk id="7" creationId="{00000000-0000-0000-0000-000000000000}"/>
          </ac:spMkLst>
        </pc:spChg>
        <pc:spChg chg="mod">
          <ac:chgData name="Gavin Busuttil-Reynaud" userId="5d7f9b70-a93e-464e-b9aa-0758e84d2e97" providerId="ADAL" clId="{CFFE67F3-F311-4960-AFC4-23907A11EE58}" dt="2019-05-13T14:16:50.801" v="349" actId="403"/>
          <ac:spMkLst>
            <pc:docMk/>
            <pc:sldMk cId="2017621260" sldId="305"/>
            <ac:spMk id="8" creationId="{00000000-0000-0000-0000-000000000000}"/>
          </ac:spMkLst>
        </pc:spChg>
        <pc:spChg chg="mod">
          <ac:chgData name="Gavin Busuttil-Reynaud" userId="5d7f9b70-a93e-464e-b9aa-0758e84d2e97" providerId="ADAL" clId="{CFFE67F3-F311-4960-AFC4-23907A11EE58}" dt="2019-05-13T14:17:06.663" v="382" actId="404"/>
          <ac:spMkLst>
            <pc:docMk/>
            <pc:sldMk cId="2017621260" sldId="305"/>
            <ac:spMk id="12" creationId="{00000000-0000-0000-0000-000000000000}"/>
          </ac:spMkLst>
        </pc:spChg>
        <pc:spChg chg="mod">
          <ac:chgData name="Gavin Busuttil-Reynaud" userId="5d7f9b70-a93e-464e-b9aa-0758e84d2e97" providerId="ADAL" clId="{CFFE67F3-F311-4960-AFC4-23907A11EE58}" dt="2019-05-13T14:17:16.305" v="387" actId="403"/>
          <ac:spMkLst>
            <pc:docMk/>
            <pc:sldMk cId="2017621260" sldId="305"/>
            <ac:spMk id="16" creationId="{00000000-0000-0000-0000-000000000000}"/>
          </ac:spMkLst>
        </pc:spChg>
        <pc:spChg chg="mod">
          <ac:chgData name="Gavin Busuttil-Reynaud" userId="5d7f9b70-a93e-464e-b9aa-0758e84d2e97" providerId="ADAL" clId="{CFFE67F3-F311-4960-AFC4-23907A11EE58}" dt="2019-05-13T14:15:47.872" v="327" actId="403"/>
          <ac:spMkLst>
            <pc:docMk/>
            <pc:sldMk cId="2017621260" sldId="305"/>
            <ac:spMk id="18" creationId="{00000000-0000-0000-0000-000000000000}"/>
          </ac:spMkLst>
        </pc:spChg>
        <pc:spChg chg="mod">
          <ac:chgData name="Gavin Busuttil-Reynaud" userId="5d7f9b70-a93e-464e-b9aa-0758e84d2e97" providerId="ADAL" clId="{CFFE67F3-F311-4960-AFC4-23907A11EE58}" dt="2019-05-13T14:15:56.254" v="331" actId="403"/>
          <ac:spMkLst>
            <pc:docMk/>
            <pc:sldMk cId="2017621260" sldId="305"/>
            <ac:spMk id="19" creationId="{00000000-0000-0000-0000-000000000000}"/>
          </ac:spMkLst>
        </pc:spChg>
        <pc:spChg chg="mod">
          <ac:chgData name="Gavin Busuttil-Reynaud" userId="5d7f9b70-a93e-464e-b9aa-0758e84d2e97" providerId="ADAL" clId="{CFFE67F3-F311-4960-AFC4-23907A11EE58}" dt="2019-05-13T14:15:39.179" v="322" actId="403"/>
          <ac:spMkLst>
            <pc:docMk/>
            <pc:sldMk cId="2017621260" sldId="305"/>
            <ac:spMk id="22" creationId="{00000000-0000-0000-0000-000000000000}"/>
          </ac:spMkLst>
        </pc:spChg>
        <pc:spChg chg="mod">
          <ac:chgData name="Gavin Busuttil-Reynaud" userId="5d7f9b70-a93e-464e-b9aa-0758e84d2e97" providerId="ADAL" clId="{CFFE67F3-F311-4960-AFC4-23907A11EE58}" dt="2019-05-13T14:16:10.195" v="336" actId="403"/>
          <ac:spMkLst>
            <pc:docMk/>
            <pc:sldMk cId="2017621260" sldId="305"/>
            <ac:spMk id="23" creationId="{00000000-0000-0000-0000-000000000000}"/>
          </ac:spMkLst>
        </pc:spChg>
        <pc:spChg chg="mod">
          <ac:chgData name="Gavin Busuttil-Reynaud" userId="5d7f9b70-a93e-464e-b9aa-0758e84d2e97" providerId="ADAL" clId="{CFFE67F3-F311-4960-AFC4-23907A11EE58}" dt="2019-05-13T14:17:35.820" v="405" actId="403"/>
          <ac:spMkLst>
            <pc:docMk/>
            <pc:sldMk cId="2017621260" sldId="305"/>
            <ac:spMk id="29" creationId="{00000000-0000-0000-0000-000000000000}"/>
          </ac:spMkLst>
        </pc:spChg>
        <pc:grpChg chg="mod">
          <ac:chgData name="Gavin Busuttil-Reynaud" userId="5d7f9b70-a93e-464e-b9aa-0758e84d2e97" providerId="ADAL" clId="{CFFE67F3-F311-4960-AFC4-23907A11EE58}" dt="2019-05-13T14:14:59.500" v="313" actId="1076"/>
          <ac:grpSpMkLst>
            <pc:docMk/>
            <pc:sldMk cId="2017621260" sldId="305"/>
            <ac:grpSpMk id="6" creationId="{00000000-0000-0000-0000-000000000000}"/>
          </ac:grpSpMkLst>
        </pc:grpChg>
        <pc:grpChg chg="mod">
          <ac:chgData name="Gavin Busuttil-Reynaud" userId="5d7f9b70-a93e-464e-b9aa-0758e84d2e97" providerId="ADAL" clId="{CFFE67F3-F311-4960-AFC4-23907A11EE58}" dt="2019-05-13T14:16:03.389" v="332" actId="14100"/>
          <ac:grpSpMkLst>
            <pc:docMk/>
            <pc:sldMk cId="2017621260" sldId="305"/>
            <ac:grpSpMk id="17" creationId="{00000000-0000-0000-0000-000000000000}"/>
          </ac:grpSpMkLst>
        </pc:grpChg>
        <pc:grpChg chg="mod">
          <ac:chgData name="Gavin Busuttil-Reynaud" userId="5d7f9b70-a93e-464e-b9aa-0758e84d2e97" providerId="ADAL" clId="{CFFE67F3-F311-4960-AFC4-23907A11EE58}" dt="2019-05-13T14:18:07.432" v="481" actId="1038"/>
          <ac:grpSpMkLst>
            <pc:docMk/>
            <pc:sldMk cId="2017621260" sldId="305"/>
            <ac:grpSpMk id="21" creationId="{00000000-0000-0000-0000-000000000000}"/>
          </ac:grpSpMkLst>
        </pc:grpChg>
        <pc:cxnChg chg="mod">
          <ac:chgData name="Gavin Busuttil-Reynaud" userId="5d7f9b70-a93e-464e-b9aa-0758e84d2e97" providerId="ADAL" clId="{CFFE67F3-F311-4960-AFC4-23907A11EE58}" dt="2019-05-13T14:17:59.374" v="453" actId="1038"/>
          <ac:cxnSpMkLst>
            <pc:docMk/>
            <pc:sldMk cId="2017621260" sldId="305"/>
            <ac:cxnSpMk id="9" creationId="{00000000-0000-0000-0000-000000000000}"/>
          </ac:cxnSpMkLst>
        </pc:cxnChg>
        <pc:cxnChg chg="mod">
          <ac:chgData name="Gavin Busuttil-Reynaud" userId="5d7f9b70-a93e-464e-b9aa-0758e84d2e97" providerId="ADAL" clId="{CFFE67F3-F311-4960-AFC4-23907A11EE58}" dt="2019-05-13T14:14:32.055" v="256" actId="1037"/>
          <ac:cxnSpMkLst>
            <pc:docMk/>
            <pc:sldMk cId="2017621260" sldId="305"/>
            <ac:cxnSpMk id="20" creationId="{00000000-0000-0000-0000-000000000000}"/>
          </ac:cxnSpMkLst>
        </pc:cxnChg>
        <pc:cxnChg chg="mod">
          <ac:chgData name="Gavin Busuttil-Reynaud" userId="5d7f9b70-a93e-464e-b9aa-0758e84d2e97" providerId="ADAL" clId="{CFFE67F3-F311-4960-AFC4-23907A11EE58}" dt="2019-05-13T14:14:32.055" v="256" actId="1037"/>
          <ac:cxnSpMkLst>
            <pc:docMk/>
            <pc:sldMk cId="2017621260" sldId="305"/>
            <ac:cxnSpMk id="24" creationId="{00000000-0000-0000-0000-000000000000}"/>
          </ac:cxnSpMkLst>
        </pc:cxnChg>
        <pc:cxnChg chg="mod">
          <ac:chgData name="Gavin Busuttil-Reynaud" userId="5d7f9b70-a93e-464e-b9aa-0758e84d2e97" providerId="ADAL" clId="{CFFE67F3-F311-4960-AFC4-23907A11EE58}" dt="2019-05-13T14:17:25.589" v="400" actId="1036"/>
          <ac:cxnSpMkLst>
            <pc:docMk/>
            <pc:sldMk cId="2017621260" sldId="305"/>
            <ac:cxnSpMk id="30" creationId="{00000000-0000-0000-0000-000000000000}"/>
          </ac:cxnSpMkLst>
        </pc:cxnChg>
      </pc:sldChg>
      <pc:sldChg chg="delSp modSp delAnim">
        <pc:chgData name="Gavin Busuttil-Reynaud" userId="5d7f9b70-a93e-464e-b9aa-0758e84d2e97" providerId="ADAL" clId="{CFFE67F3-F311-4960-AFC4-23907A11EE58}" dt="2019-05-13T14:39:33.401" v="744" actId="20577"/>
        <pc:sldMkLst>
          <pc:docMk/>
          <pc:sldMk cId="1451499733" sldId="328"/>
        </pc:sldMkLst>
        <pc:spChg chg="mod">
          <ac:chgData name="Gavin Busuttil-Reynaud" userId="5d7f9b70-a93e-464e-b9aa-0758e84d2e97" providerId="ADAL" clId="{CFFE67F3-F311-4960-AFC4-23907A11EE58}" dt="2019-05-13T14:38:31.001" v="684" actId="403"/>
          <ac:spMkLst>
            <pc:docMk/>
            <pc:sldMk cId="1451499733" sldId="328"/>
            <ac:spMk id="7" creationId="{00000000-0000-0000-0000-000000000000}"/>
          </ac:spMkLst>
        </pc:spChg>
        <pc:spChg chg="mod">
          <ac:chgData name="Gavin Busuttil-Reynaud" userId="5d7f9b70-a93e-464e-b9aa-0758e84d2e97" providerId="ADAL" clId="{CFFE67F3-F311-4960-AFC4-23907A11EE58}" dt="2019-05-13T14:39:33.401" v="744" actId="20577"/>
          <ac:spMkLst>
            <pc:docMk/>
            <pc:sldMk cId="1451499733" sldId="328"/>
            <ac:spMk id="8" creationId="{00000000-0000-0000-0000-000000000000}"/>
          </ac:spMkLst>
        </pc:spChg>
        <pc:spChg chg="mod">
          <ac:chgData name="Gavin Busuttil-Reynaud" userId="5d7f9b70-a93e-464e-b9aa-0758e84d2e97" providerId="ADAL" clId="{CFFE67F3-F311-4960-AFC4-23907A11EE58}" dt="2019-05-13T14:38:31.001" v="684" actId="403"/>
          <ac:spMkLst>
            <pc:docMk/>
            <pc:sldMk cId="1451499733" sldId="328"/>
            <ac:spMk id="11" creationId="{00000000-0000-0000-0000-000000000000}"/>
          </ac:spMkLst>
        </pc:spChg>
        <pc:spChg chg="mod">
          <ac:chgData name="Gavin Busuttil-Reynaud" userId="5d7f9b70-a93e-464e-b9aa-0758e84d2e97" providerId="ADAL" clId="{CFFE67F3-F311-4960-AFC4-23907A11EE58}" dt="2019-05-13T14:38:31.001" v="684" actId="403"/>
          <ac:spMkLst>
            <pc:docMk/>
            <pc:sldMk cId="1451499733" sldId="328"/>
            <ac:spMk id="12" creationId="{00000000-0000-0000-0000-000000000000}"/>
          </ac:spMkLst>
        </pc:spChg>
        <pc:spChg chg="mod">
          <ac:chgData name="Gavin Busuttil-Reynaud" userId="5d7f9b70-a93e-464e-b9aa-0758e84d2e97" providerId="ADAL" clId="{CFFE67F3-F311-4960-AFC4-23907A11EE58}" dt="2019-05-13T14:38:31.001" v="684" actId="403"/>
          <ac:spMkLst>
            <pc:docMk/>
            <pc:sldMk cId="1451499733" sldId="328"/>
            <ac:spMk id="15" creationId="{00000000-0000-0000-0000-000000000000}"/>
          </ac:spMkLst>
        </pc:spChg>
        <pc:spChg chg="mod">
          <ac:chgData name="Gavin Busuttil-Reynaud" userId="5d7f9b70-a93e-464e-b9aa-0758e84d2e97" providerId="ADAL" clId="{CFFE67F3-F311-4960-AFC4-23907A11EE58}" dt="2019-05-13T14:38:31.001" v="684" actId="403"/>
          <ac:spMkLst>
            <pc:docMk/>
            <pc:sldMk cId="1451499733" sldId="328"/>
            <ac:spMk id="16" creationId="{00000000-0000-0000-0000-000000000000}"/>
          </ac:spMkLst>
        </pc:spChg>
        <pc:spChg chg="mod">
          <ac:chgData name="Gavin Busuttil-Reynaud" userId="5d7f9b70-a93e-464e-b9aa-0758e84d2e97" providerId="ADAL" clId="{CFFE67F3-F311-4960-AFC4-23907A11EE58}" dt="2019-05-13T14:38:31.001" v="684" actId="403"/>
          <ac:spMkLst>
            <pc:docMk/>
            <pc:sldMk cId="1451499733" sldId="328"/>
            <ac:spMk id="18" creationId="{00000000-0000-0000-0000-000000000000}"/>
          </ac:spMkLst>
        </pc:spChg>
        <pc:spChg chg="mod">
          <ac:chgData name="Gavin Busuttil-Reynaud" userId="5d7f9b70-a93e-464e-b9aa-0758e84d2e97" providerId="ADAL" clId="{CFFE67F3-F311-4960-AFC4-23907A11EE58}" dt="2019-05-13T14:38:31.001" v="684" actId="403"/>
          <ac:spMkLst>
            <pc:docMk/>
            <pc:sldMk cId="1451499733" sldId="328"/>
            <ac:spMk id="19" creationId="{00000000-0000-0000-0000-000000000000}"/>
          </ac:spMkLst>
        </pc:spChg>
        <pc:spChg chg="mod">
          <ac:chgData name="Gavin Busuttil-Reynaud" userId="5d7f9b70-a93e-464e-b9aa-0758e84d2e97" providerId="ADAL" clId="{CFFE67F3-F311-4960-AFC4-23907A11EE58}" dt="2019-05-13T14:38:09.373" v="681" actId="403"/>
          <ac:spMkLst>
            <pc:docMk/>
            <pc:sldMk cId="1451499733" sldId="328"/>
            <ac:spMk id="29" creationId="{00000000-0000-0000-0000-000000000000}"/>
          </ac:spMkLst>
        </pc:spChg>
        <pc:grpChg chg="mod">
          <ac:chgData name="Gavin Busuttil-Reynaud" userId="5d7f9b70-a93e-464e-b9aa-0758e84d2e97" providerId="ADAL" clId="{CFFE67F3-F311-4960-AFC4-23907A11EE58}" dt="2019-05-13T14:38:41.133" v="685" actId="14100"/>
          <ac:grpSpMkLst>
            <pc:docMk/>
            <pc:sldMk cId="1451499733" sldId="328"/>
            <ac:grpSpMk id="6" creationId="{00000000-0000-0000-0000-000000000000}"/>
          </ac:grpSpMkLst>
        </pc:grpChg>
        <pc:grpChg chg="mod">
          <ac:chgData name="Gavin Busuttil-Reynaud" userId="5d7f9b70-a93e-464e-b9aa-0758e84d2e97" providerId="ADAL" clId="{CFFE67F3-F311-4960-AFC4-23907A11EE58}" dt="2019-05-13T14:38:41.133" v="685" actId="14100"/>
          <ac:grpSpMkLst>
            <pc:docMk/>
            <pc:sldMk cId="1451499733" sldId="328"/>
            <ac:grpSpMk id="10" creationId="{00000000-0000-0000-0000-000000000000}"/>
          </ac:grpSpMkLst>
        </pc:grpChg>
        <pc:grpChg chg="mod">
          <ac:chgData name="Gavin Busuttil-Reynaud" userId="5d7f9b70-a93e-464e-b9aa-0758e84d2e97" providerId="ADAL" clId="{CFFE67F3-F311-4960-AFC4-23907A11EE58}" dt="2019-05-13T14:38:41.133" v="685" actId="14100"/>
          <ac:grpSpMkLst>
            <pc:docMk/>
            <pc:sldMk cId="1451499733" sldId="328"/>
            <ac:grpSpMk id="14" creationId="{00000000-0000-0000-0000-000000000000}"/>
          </ac:grpSpMkLst>
        </pc:grpChg>
        <pc:grpChg chg="mod">
          <ac:chgData name="Gavin Busuttil-Reynaud" userId="5d7f9b70-a93e-464e-b9aa-0758e84d2e97" providerId="ADAL" clId="{CFFE67F3-F311-4960-AFC4-23907A11EE58}" dt="2019-05-13T14:38:47.276" v="686" actId="14100"/>
          <ac:grpSpMkLst>
            <pc:docMk/>
            <pc:sldMk cId="1451499733" sldId="328"/>
            <ac:grpSpMk id="17" creationId="{00000000-0000-0000-0000-000000000000}"/>
          </ac:grpSpMkLst>
        </pc:grpChg>
        <pc:cxnChg chg="mod">
          <ac:chgData name="Gavin Busuttil-Reynaud" userId="5d7f9b70-a93e-464e-b9aa-0758e84d2e97" providerId="ADAL" clId="{CFFE67F3-F311-4960-AFC4-23907A11EE58}" dt="2019-05-13T14:38:41.133" v="685" actId="14100"/>
          <ac:cxnSpMkLst>
            <pc:docMk/>
            <pc:sldMk cId="1451499733" sldId="328"/>
            <ac:cxnSpMk id="9" creationId="{00000000-0000-0000-0000-000000000000}"/>
          </ac:cxnSpMkLst>
        </pc:cxnChg>
        <pc:cxnChg chg="del">
          <ac:chgData name="Gavin Busuttil-Reynaud" userId="5d7f9b70-a93e-464e-b9aa-0758e84d2e97" providerId="ADAL" clId="{CFFE67F3-F311-4960-AFC4-23907A11EE58}" dt="2019-05-13T14:37:56.767" v="676" actId="478"/>
          <ac:cxnSpMkLst>
            <pc:docMk/>
            <pc:sldMk cId="1451499733" sldId="328"/>
            <ac:cxnSpMk id="13" creationId="{00000000-0000-0000-0000-000000000000}"/>
          </ac:cxnSpMkLst>
        </pc:cxnChg>
        <pc:cxnChg chg="mod">
          <ac:chgData name="Gavin Busuttil-Reynaud" userId="5d7f9b70-a93e-464e-b9aa-0758e84d2e97" providerId="ADAL" clId="{CFFE67F3-F311-4960-AFC4-23907A11EE58}" dt="2019-05-13T14:38:41.133" v="685" actId="14100"/>
          <ac:cxnSpMkLst>
            <pc:docMk/>
            <pc:sldMk cId="1451499733" sldId="328"/>
            <ac:cxnSpMk id="20" creationId="{00000000-0000-0000-0000-000000000000}"/>
          </ac:cxnSpMkLst>
        </pc:cxnChg>
        <pc:cxnChg chg="mod">
          <ac:chgData name="Gavin Busuttil-Reynaud" userId="5d7f9b70-a93e-464e-b9aa-0758e84d2e97" providerId="ADAL" clId="{CFFE67F3-F311-4960-AFC4-23907A11EE58}" dt="2019-05-13T14:38:41.133" v="685" actId="14100"/>
          <ac:cxnSpMkLst>
            <pc:docMk/>
            <pc:sldMk cId="1451499733" sldId="328"/>
            <ac:cxnSpMk id="28" creationId="{00000000-0000-0000-0000-000000000000}"/>
          </ac:cxnSpMkLst>
        </pc:cxnChg>
        <pc:cxnChg chg="mod">
          <ac:chgData name="Gavin Busuttil-Reynaud" userId="5d7f9b70-a93e-464e-b9aa-0758e84d2e97" providerId="ADAL" clId="{CFFE67F3-F311-4960-AFC4-23907A11EE58}" dt="2019-05-13T14:38:41.133" v="685" actId="14100"/>
          <ac:cxnSpMkLst>
            <pc:docMk/>
            <pc:sldMk cId="1451499733" sldId="328"/>
            <ac:cxnSpMk id="30" creationId="{00000000-0000-0000-0000-000000000000}"/>
          </ac:cxnSpMkLst>
        </pc:cxnChg>
      </pc:sldChg>
      <pc:sldChg chg="del">
        <pc:chgData name="Gavin Busuttil-Reynaud" userId="5d7f9b70-a93e-464e-b9aa-0758e84d2e97" providerId="ADAL" clId="{CFFE67F3-F311-4960-AFC4-23907A11EE58}" dt="2019-05-13T14:59:11.556" v="806" actId="2696"/>
        <pc:sldMkLst>
          <pc:docMk/>
          <pc:sldMk cId="1908386689" sldId="330"/>
        </pc:sldMkLst>
      </pc:sldChg>
      <pc:sldChg chg="modSp del">
        <pc:chgData name="Gavin Busuttil-Reynaud" userId="5d7f9b70-a93e-464e-b9aa-0758e84d2e97" providerId="ADAL" clId="{CFFE67F3-F311-4960-AFC4-23907A11EE58}" dt="2019-05-13T14:46:12.541" v="746" actId="2696"/>
        <pc:sldMkLst>
          <pc:docMk/>
          <pc:sldMk cId="1545433620" sldId="332"/>
        </pc:sldMkLst>
        <pc:spChg chg="mod">
          <ac:chgData name="Gavin Busuttil-Reynaud" userId="5d7f9b70-a93e-464e-b9aa-0758e84d2e97" providerId="ADAL" clId="{CFFE67F3-F311-4960-AFC4-23907A11EE58}" dt="2019-05-13T14:43:30.056" v="745" actId="6549"/>
          <ac:spMkLst>
            <pc:docMk/>
            <pc:sldMk cId="1545433620" sldId="332"/>
            <ac:spMk id="47" creationId="{00000000-0000-0000-0000-000000000000}"/>
          </ac:spMkLst>
        </pc:spChg>
      </pc:sldChg>
      <pc:sldChg chg="ord">
        <pc:chgData name="Gavin Busuttil-Reynaud" userId="5d7f9b70-a93e-464e-b9aa-0758e84d2e97" providerId="ADAL" clId="{CFFE67F3-F311-4960-AFC4-23907A11EE58}" dt="2019-05-13T09:41:57.652" v="8"/>
        <pc:sldMkLst>
          <pc:docMk/>
          <pc:sldMk cId="2911216900" sldId="350"/>
        </pc:sldMkLst>
      </pc:sldChg>
      <pc:sldChg chg="addSp delSp modSp add mod setBg setClrOvrMap">
        <pc:chgData name="Gavin Busuttil-Reynaud" userId="5d7f9b70-a93e-464e-b9aa-0758e84d2e97" providerId="ADAL" clId="{CFFE67F3-F311-4960-AFC4-23907A11EE58}" dt="2019-05-13T14:11:43.665" v="174" actId="26606"/>
        <pc:sldMkLst>
          <pc:docMk/>
          <pc:sldMk cId="2414172191" sldId="353"/>
        </pc:sldMkLst>
        <pc:spChg chg="mod">
          <ac:chgData name="Gavin Busuttil-Reynaud" userId="5d7f9b70-a93e-464e-b9aa-0758e84d2e97" providerId="ADAL" clId="{CFFE67F3-F311-4960-AFC4-23907A11EE58}" dt="2019-05-13T14:11:43.665" v="174" actId="26606"/>
          <ac:spMkLst>
            <pc:docMk/>
            <pc:sldMk cId="2414172191" sldId="353"/>
            <ac:spMk id="2" creationId="{56EBF7EC-02E6-4B86-90CB-CF83E26B40D0}"/>
          </ac:spMkLst>
        </pc:spChg>
        <pc:spChg chg="del">
          <ac:chgData name="Gavin Busuttil-Reynaud" userId="5d7f9b70-a93e-464e-b9aa-0758e84d2e97" providerId="ADAL" clId="{CFFE67F3-F311-4960-AFC4-23907A11EE58}" dt="2019-05-13T14:09:08.805" v="150"/>
          <ac:spMkLst>
            <pc:docMk/>
            <pc:sldMk cId="2414172191" sldId="353"/>
            <ac:spMk id="3" creationId="{48935AAF-1E82-4F51-9FA3-1C7391F5FF55}"/>
          </ac:spMkLst>
        </pc:spChg>
        <pc:spChg chg="add del">
          <ac:chgData name="Gavin Busuttil-Reynaud" userId="5d7f9b70-a93e-464e-b9aa-0758e84d2e97" providerId="ADAL" clId="{CFFE67F3-F311-4960-AFC4-23907A11EE58}" dt="2019-05-13T14:11:43.665" v="174" actId="26606"/>
          <ac:spMkLst>
            <pc:docMk/>
            <pc:sldMk cId="2414172191" sldId="353"/>
            <ac:spMk id="12" creationId="{823AC064-BC96-4F32-8AE1-B2FD38754823}"/>
          </ac:spMkLst>
        </pc:spChg>
        <pc:picChg chg="add mod ord">
          <ac:chgData name="Gavin Busuttil-Reynaud" userId="5d7f9b70-a93e-464e-b9aa-0758e84d2e97" providerId="ADAL" clId="{CFFE67F3-F311-4960-AFC4-23907A11EE58}" dt="2019-05-13T14:11:43.665" v="174" actId="26606"/>
          <ac:picMkLst>
            <pc:docMk/>
            <pc:sldMk cId="2414172191" sldId="353"/>
            <ac:picMk id="5" creationId="{E59BE3E2-A79C-4975-8985-74DE022D6B96}"/>
          </ac:picMkLst>
        </pc:picChg>
        <pc:picChg chg="add mod ord">
          <ac:chgData name="Gavin Busuttil-Reynaud" userId="5d7f9b70-a93e-464e-b9aa-0758e84d2e97" providerId="ADAL" clId="{CFFE67F3-F311-4960-AFC4-23907A11EE58}" dt="2019-05-13T14:11:43.665" v="174" actId="26606"/>
          <ac:picMkLst>
            <pc:docMk/>
            <pc:sldMk cId="2414172191" sldId="353"/>
            <ac:picMk id="7" creationId="{41559D61-A0D9-4A47-B1DC-7D2D4F0083EC}"/>
          </ac:picMkLst>
        </pc:picChg>
        <pc:cxnChg chg="add del">
          <ac:chgData name="Gavin Busuttil-Reynaud" userId="5d7f9b70-a93e-464e-b9aa-0758e84d2e97" providerId="ADAL" clId="{CFFE67F3-F311-4960-AFC4-23907A11EE58}" dt="2019-05-13T14:11:43.665" v="174" actId="26606"/>
          <ac:cxnSpMkLst>
            <pc:docMk/>
            <pc:sldMk cId="2414172191" sldId="353"/>
            <ac:cxnSpMk id="14" creationId="{7E7C77BC-7138-40B1-A15B-20F57A494629}"/>
          </ac:cxnSpMkLst>
        </pc:cxnChg>
        <pc:cxnChg chg="add del">
          <ac:chgData name="Gavin Busuttil-Reynaud" userId="5d7f9b70-a93e-464e-b9aa-0758e84d2e97" providerId="ADAL" clId="{CFFE67F3-F311-4960-AFC4-23907A11EE58}" dt="2019-05-13T14:11:43.665" v="174" actId="26606"/>
          <ac:cxnSpMkLst>
            <pc:docMk/>
            <pc:sldMk cId="2414172191" sldId="353"/>
            <ac:cxnSpMk id="16" creationId="{DB146403-F3D6-484B-B2ED-97F9565D0370}"/>
          </ac:cxnSpMkLst>
        </pc:cxnChg>
        <pc:cxnChg chg="add">
          <ac:chgData name="Gavin Busuttil-Reynaud" userId="5d7f9b70-a93e-464e-b9aa-0758e84d2e97" providerId="ADAL" clId="{CFFE67F3-F311-4960-AFC4-23907A11EE58}" dt="2019-05-13T14:11:43.665" v="174" actId="26606"/>
          <ac:cxnSpMkLst>
            <pc:docMk/>
            <pc:sldMk cId="2414172191" sldId="353"/>
            <ac:cxnSpMk id="21" creationId="{EBAD6A72-88E8-42F7-88B9-CAF744536BE4}"/>
          </ac:cxnSpMkLst>
        </pc:cxnChg>
        <pc:cxnChg chg="add">
          <ac:chgData name="Gavin Busuttil-Reynaud" userId="5d7f9b70-a93e-464e-b9aa-0758e84d2e97" providerId="ADAL" clId="{CFFE67F3-F311-4960-AFC4-23907A11EE58}" dt="2019-05-13T14:11:43.665" v="174" actId="26606"/>
          <ac:cxnSpMkLst>
            <pc:docMk/>
            <pc:sldMk cId="2414172191" sldId="353"/>
            <ac:cxnSpMk id="23" creationId="{C800968E-0A99-46C4-A9B2-6A63AC66F4B0}"/>
          </ac:cxnSpMkLst>
        </pc:cxnChg>
      </pc:sldChg>
      <pc:sldChg chg="addSp delSp modSp add mod setBg">
        <pc:chgData name="Gavin Busuttil-Reynaud" userId="5d7f9b70-a93e-464e-b9aa-0758e84d2e97" providerId="ADAL" clId="{CFFE67F3-F311-4960-AFC4-23907A11EE58}" dt="2019-05-13T14:51:19.326" v="773" actId="1076"/>
        <pc:sldMkLst>
          <pc:docMk/>
          <pc:sldMk cId="1694121170" sldId="354"/>
        </pc:sldMkLst>
        <pc:spChg chg="del">
          <ac:chgData name="Gavin Busuttil-Reynaud" userId="5d7f9b70-a93e-464e-b9aa-0758e84d2e97" providerId="ADAL" clId="{CFFE67F3-F311-4960-AFC4-23907A11EE58}" dt="2019-05-13T14:47:39.276" v="748"/>
          <ac:spMkLst>
            <pc:docMk/>
            <pc:sldMk cId="1694121170" sldId="354"/>
            <ac:spMk id="2" creationId="{4911EA53-154F-4962-A3B9-50E84AB6B251}"/>
          </ac:spMkLst>
        </pc:spChg>
        <pc:spChg chg="del">
          <ac:chgData name="Gavin Busuttil-Reynaud" userId="5d7f9b70-a93e-464e-b9aa-0758e84d2e97" providerId="ADAL" clId="{CFFE67F3-F311-4960-AFC4-23907A11EE58}" dt="2019-05-13T14:47:39.276" v="748"/>
          <ac:spMkLst>
            <pc:docMk/>
            <pc:sldMk cId="1694121170" sldId="354"/>
            <ac:spMk id="3" creationId="{FAD50158-AAD6-474B-9802-B0192564AC9C}"/>
          </ac:spMkLst>
        </pc:spChg>
        <pc:spChg chg="del">
          <ac:chgData name="Gavin Busuttil-Reynaud" userId="5d7f9b70-a93e-464e-b9aa-0758e84d2e97" providerId="ADAL" clId="{CFFE67F3-F311-4960-AFC4-23907A11EE58}" dt="2019-05-13T14:47:39.276" v="748"/>
          <ac:spMkLst>
            <pc:docMk/>
            <pc:sldMk cId="1694121170" sldId="354"/>
            <ac:spMk id="4" creationId="{D58A480E-E2A6-4D7F-A3E5-A96DACE78343}"/>
          </ac:spMkLst>
        </pc:spChg>
        <pc:spChg chg="del">
          <ac:chgData name="Gavin Busuttil-Reynaud" userId="5d7f9b70-a93e-464e-b9aa-0758e84d2e97" providerId="ADAL" clId="{CFFE67F3-F311-4960-AFC4-23907A11EE58}" dt="2019-05-13T14:47:39.276" v="748"/>
          <ac:spMkLst>
            <pc:docMk/>
            <pc:sldMk cId="1694121170" sldId="354"/>
            <ac:spMk id="5" creationId="{F991C645-D040-4E04-853B-B7BEA7BB1B3F}"/>
          </ac:spMkLst>
        </pc:spChg>
        <pc:spChg chg="del">
          <ac:chgData name="Gavin Busuttil-Reynaud" userId="5d7f9b70-a93e-464e-b9aa-0758e84d2e97" providerId="ADAL" clId="{CFFE67F3-F311-4960-AFC4-23907A11EE58}" dt="2019-05-13T14:47:39.276" v="748"/>
          <ac:spMkLst>
            <pc:docMk/>
            <pc:sldMk cId="1694121170" sldId="354"/>
            <ac:spMk id="6" creationId="{DACF4F9D-229B-4BA7-9AF6-87CE77009FB0}"/>
          </ac:spMkLst>
        </pc:spChg>
        <pc:spChg chg="del">
          <ac:chgData name="Gavin Busuttil-Reynaud" userId="5d7f9b70-a93e-464e-b9aa-0758e84d2e97" providerId="ADAL" clId="{CFFE67F3-F311-4960-AFC4-23907A11EE58}" dt="2019-05-13T14:47:39.276" v="748"/>
          <ac:spMkLst>
            <pc:docMk/>
            <pc:sldMk cId="1694121170" sldId="354"/>
            <ac:spMk id="7" creationId="{0FA39E7F-A687-4BF4-A121-7E2FA5D3466C}"/>
          </ac:spMkLst>
        </pc:spChg>
        <pc:spChg chg="add mod">
          <ac:chgData name="Gavin Busuttil-Reynaud" userId="5d7f9b70-a93e-464e-b9aa-0758e84d2e97" providerId="ADAL" clId="{CFFE67F3-F311-4960-AFC4-23907A11EE58}" dt="2019-05-13T14:49:35.161" v="760" actId="26606"/>
          <ac:spMkLst>
            <pc:docMk/>
            <pc:sldMk cId="1694121170" sldId="354"/>
            <ac:spMk id="8" creationId="{A51808D8-365C-4D3B-BC5D-442615F01A04}"/>
          </ac:spMkLst>
        </pc:spChg>
        <pc:spChg chg="add del mod">
          <ac:chgData name="Gavin Busuttil-Reynaud" userId="5d7f9b70-a93e-464e-b9aa-0758e84d2e97" providerId="ADAL" clId="{CFFE67F3-F311-4960-AFC4-23907A11EE58}" dt="2019-05-13T14:49:16.943" v="758"/>
          <ac:spMkLst>
            <pc:docMk/>
            <pc:sldMk cId="1694121170" sldId="354"/>
            <ac:spMk id="9" creationId="{829CC34C-CFC9-4D6D-912B-54654B276B4F}"/>
          </ac:spMkLst>
        </pc:spChg>
        <pc:spChg chg="add del mod">
          <ac:chgData name="Gavin Busuttil-Reynaud" userId="5d7f9b70-a93e-464e-b9aa-0758e84d2e97" providerId="ADAL" clId="{CFFE67F3-F311-4960-AFC4-23907A11EE58}" dt="2019-05-13T14:48:48.060" v="753" actId="478"/>
          <ac:spMkLst>
            <pc:docMk/>
            <pc:sldMk cId="1694121170" sldId="354"/>
            <ac:spMk id="10" creationId="{AA52F9BB-7541-46F9-8190-D719DDCCC18A}"/>
          </ac:spMkLst>
        </pc:spChg>
        <pc:spChg chg="add del">
          <ac:chgData name="Gavin Busuttil-Reynaud" userId="5d7f9b70-a93e-464e-b9aa-0758e84d2e97" providerId="ADAL" clId="{CFFE67F3-F311-4960-AFC4-23907A11EE58}" dt="2019-05-13T14:49:35.161" v="760" actId="26606"/>
          <ac:spMkLst>
            <pc:docMk/>
            <pc:sldMk cId="1694121170" sldId="354"/>
            <ac:spMk id="16" creationId="{4281BC32-FF58-4898-A6B5-7B3D059BCEB0}"/>
          </ac:spMkLst>
        </pc:spChg>
        <pc:spChg chg="add del">
          <ac:chgData name="Gavin Busuttil-Reynaud" userId="5d7f9b70-a93e-464e-b9aa-0758e84d2e97" providerId="ADAL" clId="{CFFE67F3-F311-4960-AFC4-23907A11EE58}" dt="2019-05-13T14:49:35.161" v="760" actId="26606"/>
          <ac:spMkLst>
            <pc:docMk/>
            <pc:sldMk cId="1694121170" sldId="354"/>
            <ac:spMk id="18" creationId="{0D614406-135F-4875-9C87-53822CB19ABB}"/>
          </ac:spMkLst>
        </pc:spChg>
        <pc:spChg chg="add del">
          <ac:chgData name="Gavin Busuttil-Reynaud" userId="5d7f9b70-a93e-464e-b9aa-0758e84d2e97" providerId="ADAL" clId="{CFFE67F3-F311-4960-AFC4-23907A11EE58}" dt="2019-05-13T14:49:35.161" v="760" actId="26606"/>
          <ac:spMkLst>
            <pc:docMk/>
            <pc:sldMk cId="1694121170" sldId="354"/>
            <ac:spMk id="20" creationId="{A47020BD-3785-4628-8C5E-A4011B43EF88}"/>
          </ac:spMkLst>
        </pc:spChg>
        <pc:graphicFrameChg chg="add mod modGraphic">
          <ac:chgData name="Gavin Busuttil-Reynaud" userId="5d7f9b70-a93e-464e-b9aa-0758e84d2e97" providerId="ADAL" clId="{CFFE67F3-F311-4960-AFC4-23907A11EE58}" dt="2019-05-13T14:51:19.326" v="773" actId="1076"/>
          <ac:graphicFrameMkLst>
            <pc:docMk/>
            <pc:sldMk cId="1694121170" sldId="354"/>
            <ac:graphicFrameMk id="11" creationId="{DB0899B7-55C0-469B-9E55-FCC781699EE7}"/>
          </ac:graphicFrameMkLst>
        </pc:graphicFrameChg>
      </pc:sldChg>
      <pc:sldChg chg="modSp add">
        <pc:chgData name="Gavin Busuttil-Reynaud" userId="5d7f9b70-a93e-464e-b9aa-0758e84d2e97" providerId="ADAL" clId="{CFFE67F3-F311-4960-AFC4-23907A11EE58}" dt="2019-05-13T14:54:54.553" v="786" actId="14100"/>
        <pc:sldMkLst>
          <pc:docMk/>
          <pc:sldMk cId="3757598799" sldId="355"/>
        </pc:sldMkLst>
        <pc:spChg chg="mod">
          <ac:chgData name="Gavin Busuttil-Reynaud" userId="5d7f9b70-a93e-464e-b9aa-0758e84d2e97" providerId="ADAL" clId="{CFFE67F3-F311-4960-AFC4-23907A11EE58}" dt="2019-05-13T14:53:13.441" v="776" actId="20577"/>
          <ac:spMkLst>
            <pc:docMk/>
            <pc:sldMk cId="3757598799" sldId="355"/>
            <ac:spMk id="8" creationId="{A51808D8-365C-4D3B-BC5D-442615F01A04}"/>
          </ac:spMkLst>
        </pc:spChg>
        <pc:graphicFrameChg chg="mod modGraphic">
          <ac:chgData name="Gavin Busuttil-Reynaud" userId="5d7f9b70-a93e-464e-b9aa-0758e84d2e97" providerId="ADAL" clId="{CFFE67F3-F311-4960-AFC4-23907A11EE58}" dt="2019-05-13T14:54:54.553" v="786" actId="14100"/>
          <ac:graphicFrameMkLst>
            <pc:docMk/>
            <pc:sldMk cId="3757598799" sldId="355"/>
            <ac:graphicFrameMk id="11" creationId="{DB0899B7-55C0-469B-9E55-FCC781699EE7}"/>
          </ac:graphicFrameMkLst>
        </pc:graphicFrameChg>
      </pc:sldChg>
      <pc:sldChg chg="modSp add">
        <pc:chgData name="Gavin Busuttil-Reynaud" userId="5d7f9b70-a93e-464e-b9aa-0758e84d2e97" providerId="ADAL" clId="{CFFE67F3-F311-4960-AFC4-23907A11EE58}" dt="2019-05-13T14:58:54.148" v="805" actId="14100"/>
        <pc:sldMkLst>
          <pc:docMk/>
          <pc:sldMk cId="4042849199" sldId="356"/>
        </pc:sldMkLst>
        <pc:spChg chg="mod">
          <ac:chgData name="Gavin Busuttil-Reynaud" userId="5d7f9b70-a93e-464e-b9aa-0758e84d2e97" providerId="ADAL" clId="{CFFE67F3-F311-4960-AFC4-23907A11EE58}" dt="2019-05-13T14:57:35.124" v="789"/>
          <ac:spMkLst>
            <pc:docMk/>
            <pc:sldMk cId="4042849199" sldId="356"/>
            <ac:spMk id="8" creationId="{A51808D8-365C-4D3B-BC5D-442615F01A04}"/>
          </ac:spMkLst>
        </pc:spChg>
        <pc:graphicFrameChg chg="mod modGraphic">
          <ac:chgData name="Gavin Busuttil-Reynaud" userId="5d7f9b70-a93e-464e-b9aa-0758e84d2e97" providerId="ADAL" clId="{CFFE67F3-F311-4960-AFC4-23907A11EE58}" dt="2019-05-13T14:58:54.148" v="805" actId="14100"/>
          <ac:graphicFrameMkLst>
            <pc:docMk/>
            <pc:sldMk cId="4042849199" sldId="356"/>
            <ac:graphicFrameMk id="11" creationId="{DB0899B7-55C0-469B-9E55-FCC781699EE7}"/>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5-08T18:40:43.378" idx="1">
    <p:pos x="10" y="10"/>
    <p:text>Gavin - I have saved the agenda in the notes. Alter this slides once you have decided the order of the presentation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08T19:17:37.604" idx="2">
    <p:pos x="10" y="10"/>
    <p:text>These are not  current examples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7517E3-BCEF-40B8-8353-81022C11B9D7}" type="datetimeFigureOut">
              <a:rPr lang="en-US" smtClean="0"/>
              <a:t>5/13/2019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4AF4CD-6CB6-4F72-855E-58FB809B58E5}" type="slidenum">
              <a:rPr lang="en-US" smtClean="0"/>
              <a:t>‹#›</a:t>
            </a:fld>
            <a:endParaRPr lang="en-US" dirty="0"/>
          </a:p>
        </p:txBody>
      </p:sp>
    </p:spTree>
    <p:extLst>
      <p:ext uri="{BB962C8B-B14F-4D97-AF65-F5344CB8AC3E}">
        <p14:creationId xmlns:p14="http://schemas.microsoft.com/office/powerpoint/2010/main" val="3551754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9029B-48A5-42F5-AE3C-E00BB886BA0B}" type="datetimeFigureOut">
              <a:rPr lang="en-GB" smtClean="0"/>
              <a:t>13/05/2019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C04A4-B1A3-4B39-B93B-7C01DE3D4AC6}" type="slidenum">
              <a:rPr lang="en-GB" smtClean="0"/>
              <a:t>‹#›</a:t>
            </a:fld>
            <a:endParaRPr lang="en-GB" dirty="0"/>
          </a:p>
        </p:txBody>
      </p:sp>
    </p:spTree>
    <p:extLst>
      <p:ext uri="{BB962C8B-B14F-4D97-AF65-F5344CB8AC3E}">
        <p14:creationId xmlns:p14="http://schemas.microsoft.com/office/powerpoint/2010/main" val="2301069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1</a:t>
            </a:fld>
            <a:endParaRPr lang="en-GB" dirty="0"/>
          </a:p>
        </p:txBody>
      </p:sp>
    </p:spTree>
    <p:extLst>
      <p:ext uri="{BB962C8B-B14F-4D97-AF65-F5344CB8AC3E}">
        <p14:creationId xmlns:p14="http://schemas.microsoft.com/office/powerpoint/2010/main" val="146071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13</a:t>
            </a:fld>
            <a:endParaRPr lang="en-GB" dirty="0"/>
          </a:p>
        </p:txBody>
      </p:sp>
    </p:spTree>
    <p:extLst>
      <p:ext uri="{BB962C8B-B14F-4D97-AF65-F5344CB8AC3E}">
        <p14:creationId xmlns:p14="http://schemas.microsoft.com/office/powerpoint/2010/main" val="420017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14</a:t>
            </a:fld>
            <a:endParaRPr lang="en-GB" dirty="0"/>
          </a:p>
        </p:txBody>
      </p:sp>
    </p:spTree>
    <p:extLst>
      <p:ext uri="{BB962C8B-B14F-4D97-AF65-F5344CB8AC3E}">
        <p14:creationId xmlns:p14="http://schemas.microsoft.com/office/powerpoint/2010/main" val="87813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15</a:t>
            </a:fld>
            <a:endParaRPr lang="en-GB" dirty="0"/>
          </a:p>
        </p:txBody>
      </p:sp>
    </p:spTree>
    <p:extLst>
      <p:ext uri="{BB962C8B-B14F-4D97-AF65-F5344CB8AC3E}">
        <p14:creationId xmlns:p14="http://schemas.microsoft.com/office/powerpoint/2010/main" val="27605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16</a:t>
            </a:fld>
            <a:endParaRPr lang="en-GB" dirty="0"/>
          </a:p>
        </p:txBody>
      </p:sp>
    </p:spTree>
    <p:extLst>
      <p:ext uri="{BB962C8B-B14F-4D97-AF65-F5344CB8AC3E}">
        <p14:creationId xmlns:p14="http://schemas.microsoft.com/office/powerpoint/2010/main" val="293016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17</a:t>
            </a:fld>
            <a:endParaRPr lang="en-GB" dirty="0"/>
          </a:p>
        </p:txBody>
      </p:sp>
    </p:spTree>
    <p:extLst>
      <p:ext uri="{BB962C8B-B14F-4D97-AF65-F5344CB8AC3E}">
        <p14:creationId xmlns:p14="http://schemas.microsoft.com/office/powerpoint/2010/main" val="197183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Why do we grade (at all)?</a:t>
            </a:r>
          </a:p>
          <a:p>
            <a:r>
              <a:rPr lang="en-GB" sz="1200" kern="1200" dirty="0">
                <a:solidFill>
                  <a:schemeClr val="tx1"/>
                </a:solidFill>
                <a:effectLst/>
                <a:latin typeface="+mn-lt"/>
                <a:ea typeface="+mn-ea"/>
                <a:cs typeface="+mn-cs"/>
              </a:rPr>
              <a:t>Specifically what does grading mean in a vocational context?</a:t>
            </a:r>
          </a:p>
          <a:p>
            <a:r>
              <a:rPr lang="en-GB" sz="1200" kern="1200" dirty="0">
                <a:solidFill>
                  <a:schemeClr val="tx1"/>
                </a:solidFill>
                <a:effectLst/>
                <a:latin typeface="+mn-lt"/>
                <a:ea typeface="+mn-ea"/>
                <a:cs typeface="+mn-cs"/>
              </a:rPr>
              <a:t>Why do assessment methods look like they do? – Validity / purpose considerations</a:t>
            </a:r>
          </a:p>
          <a:p>
            <a:r>
              <a:rPr lang="en-GB" sz="1200" kern="1200" dirty="0">
                <a:solidFill>
                  <a:schemeClr val="tx1"/>
                </a:solidFill>
                <a:effectLst/>
                <a:latin typeface="+mn-lt"/>
                <a:ea typeface="+mn-ea"/>
                <a:cs typeface="+mn-cs"/>
              </a:rPr>
              <a:t>How do these interact with the requirement for grading?</a:t>
            </a:r>
          </a:p>
          <a:p>
            <a:r>
              <a:rPr lang="en-GB" sz="1200" kern="1200" dirty="0">
                <a:solidFill>
                  <a:schemeClr val="tx1"/>
                </a:solidFill>
                <a:effectLst/>
                <a:latin typeface="+mn-lt"/>
                <a:ea typeface="+mn-ea"/>
                <a:cs typeface="+mn-cs"/>
              </a:rPr>
              <a:t>Specific examples of approaches applicable to VQ AOs</a:t>
            </a:r>
          </a:p>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2</a:t>
            </a:fld>
            <a:endParaRPr lang="en-GB" dirty="0"/>
          </a:p>
        </p:txBody>
      </p:sp>
    </p:spTree>
    <p:extLst>
      <p:ext uri="{BB962C8B-B14F-4D97-AF65-F5344CB8AC3E}">
        <p14:creationId xmlns:p14="http://schemas.microsoft.com/office/powerpoint/2010/main" val="70181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6C04A4-B1A3-4B39-B93B-7C01DE3D4AC6}" type="slidenum">
              <a:rPr lang="en-GB" smtClean="0"/>
              <a:t>3</a:t>
            </a:fld>
            <a:endParaRPr lang="en-GB" dirty="0"/>
          </a:p>
        </p:txBody>
      </p:sp>
    </p:spTree>
    <p:extLst>
      <p:ext uri="{BB962C8B-B14F-4D97-AF65-F5344CB8AC3E}">
        <p14:creationId xmlns:p14="http://schemas.microsoft.com/office/powerpoint/2010/main" val="2514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5</a:t>
            </a:fld>
            <a:endParaRPr lang="en-GB" dirty="0"/>
          </a:p>
        </p:txBody>
      </p:sp>
    </p:spTree>
    <p:extLst>
      <p:ext uri="{BB962C8B-B14F-4D97-AF65-F5344CB8AC3E}">
        <p14:creationId xmlns:p14="http://schemas.microsoft.com/office/powerpoint/2010/main" val="57767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6</a:t>
            </a:fld>
            <a:endParaRPr lang="en-GB" dirty="0"/>
          </a:p>
        </p:txBody>
      </p:sp>
    </p:spTree>
    <p:extLst>
      <p:ext uri="{BB962C8B-B14F-4D97-AF65-F5344CB8AC3E}">
        <p14:creationId xmlns:p14="http://schemas.microsoft.com/office/powerpoint/2010/main" val="3696024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19525"/>
          </a:xfrm>
        </p:spPr>
        <p:txBody>
          <a:bodyPr/>
          <a:lstStyle/>
          <a:p>
            <a:pPr lvl="0"/>
            <a:endParaRPr lang="en-GB" dirty="0"/>
          </a:p>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8</a:t>
            </a:fld>
            <a:endParaRPr lang="en-GB" dirty="0"/>
          </a:p>
        </p:txBody>
      </p:sp>
    </p:spTree>
    <p:extLst>
      <p:ext uri="{BB962C8B-B14F-4D97-AF65-F5344CB8AC3E}">
        <p14:creationId xmlns:p14="http://schemas.microsoft.com/office/powerpoint/2010/main" val="3138987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10</a:t>
            </a:fld>
            <a:endParaRPr lang="en-GB" dirty="0"/>
          </a:p>
        </p:txBody>
      </p:sp>
    </p:spTree>
    <p:extLst>
      <p:ext uri="{BB962C8B-B14F-4D97-AF65-F5344CB8AC3E}">
        <p14:creationId xmlns:p14="http://schemas.microsoft.com/office/powerpoint/2010/main" val="257839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THE COLOUR OF THE ARROWS IN THE DIAGRAM ABOVE SO THAT THEY MATCH THE NEW FORMAT</a:t>
            </a:r>
          </a:p>
          <a:p>
            <a:endParaRPr lang="en-GB" dirty="0"/>
          </a:p>
          <a:p>
            <a:r>
              <a:rPr lang="en-GB" dirty="0"/>
              <a:t>THIS IS THE TEXT IN THE SMALLER BOXES </a:t>
            </a:r>
          </a:p>
          <a:p>
            <a:endParaRPr lang="en-GB" dirty="0"/>
          </a:p>
          <a:p>
            <a:r>
              <a:rPr lang="x-none" dirty="0"/>
              <a:t>The design of the assessment, including grading by scoring and grading on the curve</a:t>
            </a:r>
            <a:endParaRPr lang="en-GB" dirty="0"/>
          </a:p>
          <a:p>
            <a:endParaRPr lang="en-GB" dirty="0"/>
          </a:p>
          <a:p>
            <a:r>
              <a:rPr lang="x-none" dirty="0"/>
              <a:t>Grading at the unit level</a:t>
            </a:r>
            <a:endParaRPr lang="en-GB" dirty="0"/>
          </a:p>
          <a:p>
            <a:endParaRPr lang="en-GB" dirty="0"/>
          </a:p>
          <a:p>
            <a:r>
              <a:rPr lang="x-none" dirty="0"/>
              <a:t>Grading at the qualification level.</a:t>
            </a:r>
            <a:endParaRPr lang="en-GB" dirty="0"/>
          </a:p>
          <a:p>
            <a:endParaRPr lang="en-GB" dirty="0"/>
          </a:p>
          <a:p>
            <a:r>
              <a:rPr lang="en-GB" dirty="0"/>
              <a:t>ADD THIS IN A TEXT BOX AT THE BOTTOM</a:t>
            </a:r>
          </a:p>
          <a:p>
            <a:r>
              <a:rPr lang="en-GB" dirty="0"/>
              <a:t>Decisions need to be made in each of these areas, generally in the order presented, but the decisions interact so an iterative approach is required.  </a:t>
            </a:r>
          </a:p>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11</a:t>
            </a:fld>
            <a:endParaRPr lang="en-GB" dirty="0"/>
          </a:p>
        </p:txBody>
      </p:sp>
    </p:spTree>
    <p:extLst>
      <p:ext uri="{BB962C8B-B14F-4D97-AF65-F5344CB8AC3E}">
        <p14:creationId xmlns:p14="http://schemas.microsoft.com/office/powerpoint/2010/main" val="264505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PASTE EACH ONE OF THESE INTO TEMPLATE – CHANGE OR DELETE THE SYMBOLS</a:t>
            </a:r>
          </a:p>
          <a:p>
            <a:pPr marL="171450" indent="-171450">
              <a:buFont typeface="Arial" panose="020B0604020202020204" pitchFamily="34" charset="0"/>
              <a:buChar char="•"/>
            </a:pPr>
            <a:endParaRPr lang="en-GB" dirty="0"/>
          </a:p>
          <a:p>
            <a:r>
              <a:rPr lang="en-GB" dirty="0"/>
              <a:t>MAIN ELEMENTS</a:t>
            </a:r>
          </a:p>
          <a:p>
            <a:pPr marL="171450" indent="-171450">
              <a:buFont typeface="Arial" panose="020B0604020202020204" pitchFamily="34" charset="0"/>
              <a:buChar char="•"/>
            </a:pPr>
            <a:r>
              <a:rPr lang="x-none" dirty="0"/>
              <a:t>What are the main elements of the subject that need to be assessed in terms of knowledge, skills and understanding?</a:t>
            </a:r>
            <a:endParaRPr lang="en-GB" dirty="0"/>
          </a:p>
          <a:p>
            <a:r>
              <a:rPr lang="en-GB" dirty="0"/>
              <a:t>UNITS WEIGHTING</a:t>
            </a:r>
          </a:p>
          <a:p>
            <a:pPr marL="171450" indent="-171450">
              <a:buFont typeface="Arial" panose="020B0604020202020204" pitchFamily="34" charset="0"/>
              <a:buChar char="•"/>
            </a:pPr>
            <a:r>
              <a:rPr lang="x-none" dirty="0"/>
              <a:t>Is it possible to break the subject down into a small number of meaningful units?  Each of the proposed new ABMA Regulated Diplomas requires study of five separate units at each level. Approximately, what proportion of the grade should each of these units make up?</a:t>
            </a:r>
            <a:endParaRPr lang="en-GB" dirty="0"/>
          </a:p>
          <a:p>
            <a:r>
              <a:rPr lang="en-GB" dirty="0"/>
              <a:t>ADD MOST VALUE</a:t>
            </a:r>
          </a:p>
          <a:p>
            <a:pPr marL="171450" indent="-171450">
              <a:buFont typeface="Arial" panose="020B0604020202020204" pitchFamily="34" charset="0"/>
              <a:buChar char="•"/>
            </a:pPr>
            <a:r>
              <a:rPr lang="x-none" dirty="0"/>
              <a:t>What type of assessment would add most value as a synoptic element?</a:t>
            </a:r>
            <a:endParaRPr lang="en-GB" dirty="0"/>
          </a:p>
          <a:p>
            <a:r>
              <a:rPr lang="en-GB" dirty="0"/>
              <a:t>EXTERNAL ASSESSMENT</a:t>
            </a:r>
          </a:p>
          <a:p>
            <a:pPr marL="171450" indent="-171450">
              <a:buFont typeface="Arial" panose="020B0604020202020204" pitchFamily="34" charset="0"/>
              <a:buChar char="•"/>
            </a:pPr>
            <a:r>
              <a:rPr lang="x-none" dirty="0"/>
              <a:t>Are there particular elements that lend themselves to external assessment?</a:t>
            </a:r>
            <a:endParaRPr lang="en-GB" dirty="0"/>
          </a:p>
          <a:p>
            <a:r>
              <a:rPr lang="en-GB" dirty="0"/>
              <a:t>EVIDENCE OF ACHIEVEMENT</a:t>
            </a:r>
          </a:p>
          <a:p>
            <a:pPr marL="171450" indent="-171450">
              <a:buFont typeface="Arial" panose="020B0604020202020204" pitchFamily="34" charset="0"/>
              <a:buChar char="•"/>
            </a:pPr>
            <a:r>
              <a:rPr lang="x-none" dirty="0"/>
              <a:t>Are there elements where it is easy (-ier) to collect evidence of achievement at different levels?</a:t>
            </a:r>
            <a:endParaRPr lang="en-GB" dirty="0"/>
          </a:p>
          <a:p>
            <a:endParaRPr lang="en-GB" dirty="0"/>
          </a:p>
        </p:txBody>
      </p:sp>
      <p:sp>
        <p:nvSpPr>
          <p:cNvPr id="4" name="Slide Number Placeholder 3"/>
          <p:cNvSpPr>
            <a:spLocks noGrp="1"/>
          </p:cNvSpPr>
          <p:nvPr>
            <p:ph type="sldNum" sz="quarter" idx="10"/>
          </p:nvPr>
        </p:nvSpPr>
        <p:spPr/>
        <p:txBody>
          <a:bodyPr/>
          <a:lstStyle/>
          <a:p>
            <a:fld id="{DD6C04A4-B1A3-4B39-B93B-7C01DE3D4AC6}" type="slidenum">
              <a:rPr lang="en-GB" smtClean="0"/>
              <a:t>12</a:t>
            </a:fld>
            <a:endParaRPr lang="en-GB" dirty="0"/>
          </a:p>
        </p:txBody>
      </p:sp>
    </p:spTree>
    <p:extLst>
      <p:ext uri="{BB962C8B-B14F-4D97-AF65-F5344CB8AC3E}">
        <p14:creationId xmlns:p14="http://schemas.microsoft.com/office/powerpoint/2010/main" val="271612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10B29"/>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515559254"/>
              </p:ext>
            </p:extLst>
          </p:nvPr>
        </p:nvGraphicFramePr>
        <p:xfrm>
          <a:off x="9145" y="2286000"/>
          <a:ext cx="12192000" cy="4572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837408050"/>
                    </a:ext>
                  </a:extLst>
                </a:gridCol>
                <a:gridCol w="2438400">
                  <a:extLst>
                    <a:ext uri="{9D8B030D-6E8A-4147-A177-3AD203B41FA5}">
                      <a16:colId xmlns:a16="http://schemas.microsoft.com/office/drawing/2014/main" val="85756037"/>
                    </a:ext>
                  </a:extLst>
                </a:gridCol>
                <a:gridCol w="2438400">
                  <a:extLst>
                    <a:ext uri="{9D8B030D-6E8A-4147-A177-3AD203B41FA5}">
                      <a16:colId xmlns:a16="http://schemas.microsoft.com/office/drawing/2014/main" val="2391035605"/>
                    </a:ext>
                  </a:extLst>
                </a:gridCol>
                <a:gridCol w="2438400">
                  <a:extLst>
                    <a:ext uri="{9D8B030D-6E8A-4147-A177-3AD203B41FA5}">
                      <a16:colId xmlns:a16="http://schemas.microsoft.com/office/drawing/2014/main" val="69090211"/>
                    </a:ext>
                  </a:extLst>
                </a:gridCol>
                <a:gridCol w="2438400">
                  <a:extLst>
                    <a:ext uri="{9D8B030D-6E8A-4147-A177-3AD203B41FA5}">
                      <a16:colId xmlns:a16="http://schemas.microsoft.com/office/drawing/2014/main" val="3714413148"/>
                    </a:ext>
                  </a:extLst>
                </a:gridCol>
              </a:tblGrid>
              <a:tr h="2286000">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7254802"/>
                  </a:ext>
                </a:extLst>
              </a:tr>
              <a:tr h="2286000">
                <a:tc>
                  <a:txBody>
                    <a:bodyPr/>
                    <a:lstStyle/>
                    <a:p>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0868781"/>
                  </a:ext>
                </a:extLst>
              </a:tr>
            </a:tbl>
          </a:graphicData>
        </a:graphic>
      </p:graphicFrame>
      <p:pic>
        <p:nvPicPr>
          <p:cNvPr id="4" name="Picture 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439925" y="4562856"/>
            <a:ext cx="2432304" cy="2286000"/>
          </a:xfrm>
          <a:prstGeom prst="rect">
            <a:avLst/>
          </a:prstGeom>
        </p:spPr>
      </p:pic>
      <p:pic>
        <p:nvPicPr>
          <p:cNvPr id="5" name="Picture 4"/>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2283261"/>
            <a:ext cx="2432304" cy="2286000"/>
          </a:xfrm>
          <a:prstGeom prst="rect">
            <a:avLst/>
          </a:prstGeom>
        </p:spPr>
      </p:pic>
      <p:pic>
        <p:nvPicPr>
          <p:cNvPr id="6" name="Picture 5"/>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7312152" y="4544007"/>
            <a:ext cx="2432304" cy="2286000"/>
          </a:xfrm>
          <a:prstGeom prst="rect">
            <a:avLst/>
          </a:prstGeom>
        </p:spPr>
      </p:pic>
      <p:sp>
        <p:nvSpPr>
          <p:cNvPr id="10" name="Title 1"/>
          <p:cNvSpPr>
            <a:spLocks noGrp="1"/>
          </p:cNvSpPr>
          <p:nvPr>
            <p:ph type="title"/>
          </p:nvPr>
        </p:nvSpPr>
        <p:spPr>
          <a:xfrm>
            <a:off x="225613" y="230789"/>
            <a:ext cx="8682997" cy="1741764"/>
          </a:xfrm>
        </p:spPr>
        <p:txBody>
          <a:bodyPr/>
          <a:lstStyle>
            <a:lvl1pPr algn="l">
              <a:defRPr sz="4400" b="1">
                <a:solidFill>
                  <a:schemeClr val="bg1"/>
                </a:solidFill>
                <a:latin typeface="Franklin Gothic Book" panose="020B0503020102020204" pitchFamily="34" charset="0"/>
              </a:defRPr>
            </a:lvl1pPr>
          </a:lstStyle>
          <a:p>
            <a:r>
              <a:rPr lang="en-US"/>
              <a:t>Click to edit Master title style</a:t>
            </a:r>
            <a:endParaRPr lang="en-US" dirty="0"/>
          </a:p>
        </p:txBody>
      </p:sp>
      <p:sp>
        <p:nvSpPr>
          <p:cNvPr id="16" name="Rectangle 15"/>
          <p:cNvSpPr/>
          <p:nvPr userDrawn="1"/>
        </p:nvSpPr>
        <p:spPr>
          <a:xfrm>
            <a:off x="0" y="2072549"/>
            <a:ext cx="12192000" cy="217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85945" y="2281881"/>
            <a:ext cx="2432304" cy="2284394"/>
          </a:xfrm>
          <a:prstGeom prst="rect">
            <a:avLst/>
          </a:prstGeom>
        </p:spPr>
      </p:pic>
      <p:pic>
        <p:nvPicPr>
          <p:cNvPr id="8" name="Picture 7"/>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9761983" y="2276856"/>
            <a:ext cx="2432304" cy="2286000"/>
          </a:xfrm>
          <a:prstGeom prst="rect">
            <a:avLst/>
          </a:prstGeom>
        </p:spPr>
      </p:pic>
    </p:spTree>
    <p:extLst>
      <p:ext uri="{BB962C8B-B14F-4D97-AF65-F5344CB8AC3E}">
        <p14:creationId xmlns:p14="http://schemas.microsoft.com/office/powerpoint/2010/main" val="58864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4" name="Rectangle 3"/>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8974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4" name="Rectangle 3"/>
          <p:cNvSpPr/>
          <p:nvPr userDrawn="1"/>
        </p:nvSpPr>
        <p:spPr>
          <a:xfrm>
            <a:off x="203200" y="1549400"/>
            <a:ext cx="11785600" cy="487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Picture Placeholder 7"/>
          <p:cNvSpPr>
            <a:spLocks noGrp="1"/>
          </p:cNvSpPr>
          <p:nvPr>
            <p:ph type="pic" sz="quarter" idx="10" hasCustomPrompt="1"/>
          </p:nvPr>
        </p:nvSpPr>
        <p:spPr>
          <a:xfrm>
            <a:off x="1778986" y="2115372"/>
            <a:ext cx="2593269" cy="3637859"/>
          </a:xfrm>
          <a:custGeom>
            <a:avLst/>
            <a:gdLst>
              <a:gd name="connsiteX0" fmla="*/ 0 w 2651372"/>
              <a:gd name="connsiteY0" fmla="*/ 0 h 1987349"/>
              <a:gd name="connsiteX1" fmla="*/ 2651372 w 2651372"/>
              <a:gd name="connsiteY1" fmla="*/ 0 h 1987349"/>
              <a:gd name="connsiteX2" fmla="*/ 2651372 w 2651372"/>
              <a:gd name="connsiteY2" fmla="*/ 1987349 h 1987349"/>
              <a:gd name="connsiteX3" fmla="*/ 0 w 2651372"/>
              <a:gd name="connsiteY3" fmla="*/ 1987349 h 1987349"/>
              <a:gd name="connsiteX4" fmla="*/ 0 w 2651372"/>
              <a:gd name="connsiteY4" fmla="*/ 0 h 1987349"/>
              <a:gd name="connsiteX0" fmla="*/ 0 w 2675185"/>
              <a:gd name="connsiteY0" fmla="*/ 0 h 2063549"/>
              <a:gd name="connsiteX1" fmla="*/ 2675185 w 2675185"/>
              <a:gd name="connsiteY1" fmla="*/ 76200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5185"/>
              <a:gd name="connsiteY0" fmla="*/ 0 h 2063549"/>
              <a:gd name="connsiteX1" fmla="*/ 2332285 w 2675185"/>
              <a:gd name="connsiteY1" fmla="*/ 862013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0422"/>
              <a:gd name="connsiteY0" fmla="*/ 0 h 2225474"/>
              <a:gd name="connsiteX1" fmla="*/ 2332285 w 2670422"/>
              <a:gd name="connsiteY1" fmla="*/ 862013 h 2225474"/>
              <a:gd name="connsiteX2" fmla="*/ 2670422 w 2670422"/>
              <a:gd name="connsiteY2" fmla="*/ 2225474 h 2225474"/>
              <a:gd name="connsiteX3" fmla="*/ 23813 w 2670422"/>
              <a:gd name="connsiteY3" fmla="*/ 20635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33350 w 2670422"/>
              <a:gd name="connsiteY3" fmla="*/ 19873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52400 w 2670422"/>
              <a:gd name="connsiteY3" fmla="*/ 1996874 h 2225474"/>
              <a:gd name="connsiteX4" fmla="*/ 0 w 2670422"/>
              <a:gd name="connsiteY4" fmla="*/ 0 h 2225474"/>
              <a:gd name="connsiteX0" fmla="*/ 0 w 2670422"/>
              <a:gd name="connsiteY0" fmla="*/ 0 h 2225474"/>
              <a:gd name="connsiteX1" fmla="*/ 1576635 w 2670422"/>
              <a:gd name="connsiteY1" fmla="*/ 100013 h 2225474"/>
              <a:gd name="connsiteX2" fmla="*/ 2670422 w 2670422"/>
              <a:gd name="connsiteY2" fmla="*/ 2225474 h 2225474"/>
              <a:gd name="connsiteX3" fmla="*/ 152400 w 2670422"/>
              <a:gd name="connsiteY3" fmla="*/ 1996874 h 2225474"/>
              <a:gd name="connsiteX4" fmla="*/ 0 w 2670422"/>
              <a:gd name="connsiteY4" fmla="*/ 0 h 2225474"/>
              <a:gd name="connsiteX0" fmla="*/ 0 w 3165722"/>
              <a:gd name="connsiteY0" fmla="*/ 0 h 2796974"/>
              <a:gd name="connsiteX1" fmla="*/ 1576635 w 3165722"/>
              <a:gd name="connsiteY1" fmla="*/ 100013 h 2796974"/>
              <a:gd name="connsiteX2" fmla="*/ 3165722 w 3165722"/>
              <a:gd name="connsiteY2" fmla="*/ 2796974 h 2796974"/>
              <a:gd name="connsiteX3" fmla="*/ 152400 w 3165722"/>
              <a:gd name="connsiteY3" fmla="*/ 1996874 h 2796974"/>
              <a:gd name="connsiteX4" fmla="*/ 0 w 3165722"/>
              <a:gd name="connsiteY4" fmla="*/ 0 h 2796974"/>
              <a:gd name="connsiteX0" fmla="*/ 0 w 3165722"/>
              <a:gd name="connsiteY0" fmla="*/ 0 h 2974774"/>
              <a:gd name="connsiteX1" fmla="*/ 1576635 w 3165722"/>
              <a:gd name="connsiteY1" fmla="*/ 100013 h 2974774"/>
              <a:gd name="connsiteX2" fmla="*/ 3165722 w 3165722"/>
              <a:gd name="connsiteY2" fmla="*/ 2796974 h 2974774"/>
              <a:gd name="connsiteX3" fmla="*/ 1600200 w 3165722"/>
              <a:gd name="connsiteY3" fmla="*/ 2974774 h 2974774"/>
              <a:gd name="connsiteX4" fmla="*/ 0 w 3165722"/>
              <a:gd name="connsiteY4" fmla="*/ 0 h 2974774"/>
              <a:gd name="connsiteX0" fmla="*/ 0 w 3165722"/>
              <a:gd name="connsiteY0" fmla="*/ 0 h 2974774"/>
              <a:gd name="connsiteX1" fmla="*/ 1560760 w 3165722"/>
              <a:gd name="connsiteY1" fmla="*/ 90488 h 2974774"/>
              <a:gd name="connsiteX2" fmla="*/ 3165722 w 3165722"/>
              <a:gd name="connsiteY2" fmla="*/ 2796974 h 2974774"/>
              <a:gd name="connsiteX3" fmla="*/ 1600200 w 3165722"/>
              <a:gd name="connsiteY3" fmla="*/ 2974774 h 2974774"/>
              <a:gd name="connsiteX4" fmla="*/ 0 w 3165722"/>
              <a:gd name="connsiteY4" fmla="*/ 0 h 2974774"/>
              <a:gd name="connsiteX0" fmla="*/ 0 w 3162547"/>
              <a:gd name="connsiteY0" fmla="*/ 0 h 2962074"/>
              <a:gd name="connsiteX1" fmla="*/ 1557585 w 3162547"/>
              <a:gd name="connsiteY1" fmla="*/ 77788 h 2962074"/>
              <a:gd name="connsiteX2" fmla="*/ 3162547 w 3162547"/>
              <a:gd name="connsiteY2" fmla="*/ 2784274 h 2962074"/>
              <a:gd name="connsiteX3" fmla="*/ 1597025 w 3162547"/>
              <a:gd name="connsiteY3" fmla="*/ 2962074 h 2962074"/>
              <a:gd name="connsiteX4" fmla="*/ 0 w 3162547"/>
              <a:gd name="connsiteY4" fmla="*/ 0 h 2962074"/>
              <a:gd name="connsiteX0" fmla="*/ 0 w 3175247"/>
              <a:gd name="connsiteY0" fmla="*/ 0 h 2962074"/>
              <a:gd name="connsiteX1" fmla="*/ 1557585 w 3175247"/>
              <a:gd name="connsiteY1" fmla="*/ 77788 h 2962074"/>
              <a:gd name="connsiteX2" fmla="*/ 3175247 w 3175247"/>
              <a:gd name="connsiteY2" fmla="*/ 2809674 h 2962074"/>
              <a:gd name="connsiteX3" fmla="*/ 1597025 w 3175247"/>
              <a:gd name="connsiteY3" fmla="*/ 2962074 h 2962074"/>
              <a:gd name="connsiteX4" fmla="*/ 0 w 3175247"/>
              <a:gd name="connsiteY4" fmla="*/ 0 h 2962074"/>
              <a:gd name="connsiteX0" fmla="*/ 0 w 3162547"/>
              <a:gd name="connsiteY0" fmla="*/ 0 h 2962074"/>
              <a:gd name="connsiteX1" fmla="*/ 1557585 w 3162547"/>
              <a:gd name="connsiteY1" fmla="*/ 77788 h 2962074"/>
              <a:gd name="connsiteX2" fmla="*/ 3162547 w 3162547"/>
              <a:gd name="connsiteY2" fmla="*/ 2796974 h 2962074"/>
              <a:gd name="connsiteX3" fmla="*/ 1597025 w 3162547"/>
              <a:gd name="connsiteY3" fmla="*/ 2962074 h 2962074"/>
              <a:gd name="connsiteX4" fmla="*/ 0 w 3162547"/>
              <a:gd name="connsiteY4" fmla="*/ 0 h 2962074"/>
              <a:gd name="connsiteX0" fmla="*/ 0 w 3162547"/>
              <a:gd name="connsiteY0" fmla="*/ 0 h 3019224"/>
              <a:gd name="connsiteX1" fmla="*/ 1557585 w 3162547"/>
              <a:gd name="connsiteY1" fmla="*/ 77788 h 3019224"/>
              <a:gd name="connsiteX2" fmla="*/ 3162547 w 3162547"/>
              <a:gd name="connsiteY2" fmla="*/ 2796974 h 3019224"/>
              <a:gd name="connsiteX3" fmla="*/ 1616075 w 3162547"/>
              <a:gd name="connsiteY3" fmla="*/ 3019224 h 3019224"/>
              <a:gd name="connsiteX4" fmla="*/ 0 w 3162547"/>
              <a:gd name="connsiteY4" fmla="*/ 0 h 3019224"/>
              <a:gd name="connsiteX0" fmla="*/ 0 w 3162547"/>
              <a:gd name="connsiteY0" fmla="*/ 0 h 2993824"/>
              <a:gd name="connsiteX1" fmla="*/ 1557585 w 3162547"/>
              <a:gd name="connsiteY1" fmla="*/ 77788 h 2993824"/>
              <a:gd name="connsiteX2" fmla="*/ 3162547 w 3162547"/>
              <a:gd name="connsiteY2" fmla="*/ 2796974 h 2993824"/>
              <a:gd name="connsiteX3" fmla="*/ 1597025 w 3162547"/>
              <a:gd name="connsiteY3" fmla="*/ 2993824 h 2993824"/>
              <a:gd name="connsiteX4" fmla="*/ 0 w 3162547"/>
              <a:gd name="connsiteY4" fmla="*/ 0 h 2993824"/>
              <a:gd name="connsiteX0" fmla="*/ 0 w 3162547"/>
              <a:gd name="connsiteY0" fmla="*/ 0 h 2993824"/>
              <a:gd name="connsiteX1" fmla="*/ 1557585 w 3162547"/>
              <a:gd name="connsiteY1" fmla="*/ 77788 h 2993824"/>
              <a:gd name="connsiteX2" fmla="*/ 3162547 w 3162547"/>
              <a:gd name="connsiteY2" fmla="*/ 2796974 h 2993824"/>
              <a:gd name="connsiteX3" fmla="*/ 1565275 w 3162547"/>
              <a:gd name="connsiteY3" fmla="*/ 2993824 h 2993824"/>
              <a:gd name="connsiteX4" fmla="*/ 0 w 3162547"/>
              <a:gd name="connsiteY4" fmla="*/ 0 h 2993824"/>
              <a:gd name="connsiteX0" fmla="*/ 0 w 3162547"/>
              <a:gd name="connsiteY0" fmla="*/ 0 h 2981124"/>
              <a:gd name="connsiteX1" fmla="*/ 1557585 w 3162547"/>
              <a:gd name="connsiteY1" fmla="*/ 77788 h 2981124"/>
              <a:gd name="connsiteX2" fmla="*/ 3162547 w 3162547"/>
              <a:gd name="connsiteY2" fmla="*/ 2796974 h 2981124"/>
              <a:gd name="connsiteX3" fmla="*/ 1590675 w 3162547"/>
              <a:gd name="connsiteY3" fmla="*/ 2981124 h 2981124"/>
              <a:gd name="connsiteX4" fmla="*/ 0 w 3162547"/>
              <a:gd name="connsiteY4" fmla="*/ 0 h 2981124"/>
              <a:gd name="connsiteX0" fmla="*/ 0 w 3162547"/>
              <a:gd name="connsiteY0" fmla="*/ 0 h 2796974"/>
              <a:gd name="connsiteX1" fmla="*/ 1557585 w 3162547"/>
              <a:gd name="connsiteY1" fmla="*/ 77788 h 2796974"/>
              <a:gd name="connsiteX2" fmla="*/ 3162547 w 3162547"/>
              <a:gd name="connsiteY2" fmla="*/ 2796974 h 2796974"/>
              <a:gd name="connsiteX3" fmla="*/ 81915 w 3162547"/>
              <a:gd name="connsiteY3" fmla="*/ 2661084 h 2796974"/>
              <a:gd name="connsiteX4" fmla="*/ 0 w 3162547"/>
              <a:gd name="connsiteY4" fmla="*/ 0 h 2796974"/>
              <a:gd name="connsiteX0" fmla="*/ 0 w 1989067"/>
              <a:gd name="connsiteY0" fmla="*/ 0 h 2690294"/>
              <a:gd name="connsiteX1" fmla="*/ 1557585 w 1989067"/>
              <a:gd name="connsiteY1" fmla="*/ 77788 h 2690294"/>
              <a:gd name="connsiteX2" fmla="*/ 1989067 w 1989067"/>
              <a:gd name="connsiteY2" fmla="*/ 2690294 h 2690294"/>
              <a:gd name="connsiteX3" fmla="*/ 81915 w 1989067"/>
              <a:gd name="connsiteY3" fmla="*/ 2661084 h 2690294"/>
              <a:gd name="connsiteX4" fmla="*/ 0 w 1989067"/>
              <a:gd name="connsiteY4" fmla="*/ 0 h 2690294"/>
              <a:gd name="connsiteX0" fmla="*/ 0 w 1989067"/>
              <a:gd name="connsiteY0" fmla="*/ 0 h 2690294"/>
              <a:gd name="connsiteX1" fmla="*/ 1847145 w 1989067"/>
              <a:gd name="connsiteY1" fmla="*/ 214948 h 2690294"/>
              <a:gd name="connsiteX2" fmla="*/ 1989067 w 1989067"/>
              <a:gd name="connsiteY2" fmla="*/ 2690294 h 2690294"/>
              <a:gd name="connsiteX3" fmla="*/ 81915 w 1989067"/>
              <a:gd name="connsiteY3" fmla="*/ 2661084 h 2690294"/>
              <a:gd name="connsiteX4" fmla="*/ 0 w 1989067"/>
              <a:gd name="connsiteY4" fmla="*/ 0 h 2690294"/>
              <a:gd name="connsiteX0" fmla="*/ 0 w 1950967"/>
              <a:gd name="connsiteY0" fmla="*/ 0 h 2705534"/>
              <a:gd name="connsiteX1" fmla="*/ 1809045 w 1950967"/>
              <a:gd name="connsiteY1" fmla="*/ 230188 h 2705534"/>
              <a:gd name="connsiteX2" fmla="*/ 1950967 w 1950967"/>
              <a:gd name="connsiteY2" fmla="*/ 2705534 h 2705534"/>
              <a:gd name="connsiteX3" fmla="*/ 43815 w 1950967"/>
              <a:gd name="connsiteY3" fmla="*/ 2676324 h 2705534"/>
              <a:gd name="connsiteX4" fmla="*/ 0 w 1950967"/>
              <a:gd name="connsiteY4" fmla="*/ 0 h 2705534"/>
              <a:gd name="connsiteX0" fmla="*/ 0 w 1950967"/>
              <a:gd name="connsiteY0" fmla="*/ 0 h 2705534"/>
              <a:gd name="connsiteX1" fmla="*/ 1809045 w 1950967"/>
              <a:gd name="connsiteY1" fmla="*/ 230188 h 2705534"/>
              <a:gd name="connsiteX2" fmla="*/ 1950967 w 1950967"/>
              <a:gd name="connsiteY2" fmla="*/ 2705534 h 2705534"/>
              <a:gd name="connsiteX3" fmla="*/ 59055 w 1950967"/>
              <a:gd name="connsiteY3" fmla="*/ 2676324 h 2705534"/>
              <a:gd name="connsiteX4" fmla="*/ 0 w 1950967"/>
              <a:gd name="connsiteY4" fmla="*/ 0 h 2705534"/>
              <a:gd name="connsiteX0" fmla="*/ 0 w 1950967"/>
              <a:gd name="connsiteY0" fmla="*/ 0 h 2705534"/>
              <a:gd name="connsiteX1" fmla="*/ 1801425 w 1950967"/>
              <a:gd name="connsiteY1" fmla="*/ 245428 h 2705534"/>
              <a:gd name="connsiteX2" fmla="*/ 1950967 w 1950967"/>
              <a:gd name="connsiteY2" fmla="*/ 2705534 h 2705534"/>
              <a:gd name="connsiteX3" fmla="*/ 59055 w 1950967"/>
              <a:gd name="connsiteY3" fmla="*/ 2676324 h 2705534"/>
              <a:gd name="connsiteX4" fmla="*/ 0 w 1950967"/>
              <a:gd name="connsiteY4" fmla="*/ 0 h 2705534"/>
              <a:gd name="connsiteX0" fmla="*/ 0 w 1950967"/>
              <a:gd name="connsiteY0" fmla="*/ 0 h 2705534"/>
              <a:gd name="connsiteX1" fmla="*/ 1793805 w 1950967"/>
              <a:gd name="connsiteY1" fmla="*/ 214948 h 2705534"/>
              <a:gd name="connsiteX2" fmla="*/ 1950967 w 1950967"/>
              <a:gd name="connsiteY2" fmla="*/ 2705534 h 2705534"/>
              <a:gd name="connsiteX3" fmla="*/ 59055 w 1950967"/>
              <a:gd name="connsiteY3" fmla="*/ 2676324 h 2705534"/>
              <a:gd name="connsiteX4" fmla="*/ 0 w 1950967"/>
              <a:gd name="connsiteY4" fmla="*/ 0 h 2705534"/>
              <a:gd name="connsiteX0" fmla="*/ 0 w 1943347"/>
              <a:gd name="connsiteY0" fmla="*/ 0 h 2751254"/>
              <a:gd name="connsiteX1" fmla="*/ 1793805 w 1943347"/>
              <a:gd name="connsiteY1" fmla="*/ 214948 h 2751254"/>
              <a:gd name="connsiteX2" fmla="*/ 1943347 w 1943347"/>
              <a:gd name="connsiteY2" fmla="*/ 2751254 h 2751254"/>
              <a:gd name="connsiteX3" fmla="*/ 59055 w 1943347"/>
              <a:gd name="connsiteY3" fmla="*/ 2676324 h 2751254"/>
              <a:gd name="connsiteX4" fmla="*/ 0 w 1943347"/>
              <a:gd name="connsiteY4" fmla="*/ 0 h 2751254"/>
              <a:gd name="connsiteX0" fmla="*/ 0 w 1928107"/>
              <a:gd name="connsiteY0" fmla="*/ 0 h 2728394"/>
              <a:gd name="connsiteX1" fmla="*/ 1793805 w 1928107"/>
              <a:gd name="connsiteY1" fmla="*/ 214948 h 2728394"/>
              <a:gd name="connsiteX2" fmla="*/ 1928107 w 1928107"/>
              <a:gd name="connsiteY2" fmla="*/ 2728394 h 2728394"/>
              <a:gd name="connsiteX3" fmla="*/ 59055 w 1928107"/>
              <a:gd name="connsiteY3" fmla="*/ 2676324 h 2728394"/>
              <a:gd name="connsiteX4" fmla="*/ 0 w 1928107"/>
              <a:gd name="connsiteY4" fmla="*/ 0 h 2728394"/>
              <a:gd name="connsiteX0" fmla="*/ 0 w 1944952"/>
              <a:gd name="connsiteY0" fmla="*/ 0 h 2728394"/>
              <a:gd name="connsiteX1" fmla="*/ 1793805 w 1944952"/>
              <a:gd name="connsiteY1" fmla="*/ 214948 h 2728394"/>
              <a:gd name="connsiteX2" fmla="*/ 1928107 w 1944952"/>
              <a:gd name="connsiteY2" fmla="*/ 2728394 h 2728394"/>
              <a:gd name="connsiteX3" fmla="*/ 1944952 w 1944952"/>
              <a:gd name="connsiteY3" fmla="*/ 2726960 h 2728394"/>
              <a:gd name="connsiteX4" fmla="*/ 59055 w 1944952"/>
              <a:gd name="connsiteY4" fmla="*/ 2676324 h 2728394"/>
              <a:gd name="connsiteX5" fmla="*/ 0 w 1944952"/>
              <a:gd name="connsiteY5" fmla="*/ 0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952" h="2728394">
                <a:moveTo>
                  <a:pt x="0" y="0"/>
                </a:moveTo>
                <a:lnTo>
                  <a:pt x="1793805" y="214948"/>
                </a:lnTo>
                <a:lnTo>
                  <a:pt x="1928107" y="2728394"/>
                </a:lnTo>
                <a:lnTo>
                  <a:pt x="1944952" y="2726960"/>
                </a:lnTo>
                <a:lnTo>
                  <a:pt x="59055" y="2676324"/>
                </a:lnTo>
                <a:lnTo>
                  <a:pt x="0" y="0"/>
                </a:lnTo>
                <a:close/>
              </a:path>
            </a:pathLst>
          </a:custGeom>
          <a:solidFill>
            <a:schemeClr val="bg1">
              <a:lumMod val="85000"/>
            </a:schemeClr>
          </a:solidFill>
          <a:ln>
            <a:solidFill>
              <a:schemeClr val="bg1"/>
            </a:solidFill>
          </a:ln>
        </p:spPr>
        <p:txBody>
          <a:bodyPr lIns="1005840" bIns="457200" anchor="b"/>
          <a:lstStyle>
            <a:lvl1pPr algn="ctr">
              <a:buNone/>
              <a:defRPr sz="1467">
                <a:solidFill>
                  <a:schemeClr val="tx1">
                    <a:lumMod val="50000"/>
                    <a:lumOff val="50000"/>
                  </a:schemeClr>
                </a:solidFill>
              </a:defRPr>
            </a:lvl1pPr>
          </a:lstStyle>
          <a:p>
            <a:r>
              <a:rPr lang="en-US" dirty="0"/>
              <a:t>Image Holder</a:t>
            </a:r>
          </a:p>
        </p:txBody>
      </p:sp>
      <p:sp>
        <p:nvSpPr>
          <p:cNvPr id="9"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101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descr="iphone-mockup-white.png"/>
          <p:cNvPicPr>
            <a:picLocks noChangeAspect="1"/>
          </p:cNvPicPr>
          <p:nvPr userDrawn="1"/>
        </p:nvPicPr>
        <p:blipFill>
          <a:blip r:embed="rId2" cstate="print"/>
          <a:stretch>
            <a:fillRect/>
          </a:stretch>
        </p:blipFill>
        <p:spPr>
          <a:xfrm>
            <a:off x="7112000" y="1590949"/>
            <a:ext cx="5080000" cy="5367867"/>
          </a:xfrm>
          <a:prstGeom prst="rect">
            <a:avLst/>
          </a:prstGeom>
        </p:spPr>
      </p:pic>
      <p:sp>
        <p:nvSpPr>
          <p:cNvPr id="13" name="Picture Placeholder 7"/>
          <p:cNvSpPr>
            <a:spLocks noGrp="1"/>
          </p:cNvSpPr>
          <p:nvPr>
            <p:ph type="pic" sz="quarter" idx="10" hasCustomPrompt="1"/>
          </p:nvPr>
        </p:nvSpPr>
        <p:spPr>
          <a:xfrm rot="20454814">
            <a:off x="8222574" y="2111529"/>
            <a:ext cx="1388517" cy="2306851"/>
          </a:xfrm>
          <a:custGeom>
            <a:avLst/>
            <a:gdLst>
              <a:gd name="connsiteX0" fmla="*/ 0 w 914400"/>
              <a:gd name="connsiteY0" fmla="*/ 0 h 1481021"/>
              <a:gd name="connsiteX1" fmla="*/ 914400 w 914400"/>
              <a:gd name="connsiteY1" fmla="*/ 0 h 1481021"/>
              <a:gd name="connsiteX2" fmla="*/ 914400 w 914400"/>
              <a:gd name="connsiteY2" fmla="*/ 1481021 h 1481021"/>
              <a:gd name="connsiteX3" fmla="*/ 0 w 914400"/>
              <a:gd name="connsiteY3" fmla="*/ 1481021 h 1481021"/>
              <a:gd name="connsiteX4" fmla="*/ 0 w 914400"/>
              <a:gd name="connsiteY4" fmla="*/ 0 h 1481021"/>
              <a:gd name="connsiteX0" fmla="*/ 0 w 914400"/>
              <a:gd name="connsiteY0" fmla="*/ 0 h 1481021"/>
              <a:gd name="connsiteX1" fmla="*/ 686469 w 914400"/>
              <a:gd name="connsiteY1" fmla="*/ 91167 h 1481021"/>
              <a:gd name="connsiteX2" fmla="*/ 914400 w 914400"/>
              <a:gd name="connsiteY2" fmla="*/ 1481021 h 1481021"/>
              <a:gd name="connsiteX3" fmla="*/ 0 w 914400"/>
              <a:gd name="connsiteY3" fmla="*/ 1481021 h 1481021"/>
              <a:gd name="connsiteX4" fmla="*/ 0 w 914400"/>
              <a:gd name="connsiteY4" fmla="*/ 0 h 1481021"/>
              <a:gd name="connsiteX0" fmla="*/ 0 w 981793"/>
              <a:gd name="connsiteY0" fmla="*/ 0 h 1638728"/>
              <a:gd name="connsiteX1" fmla="*/ 686469 w 981793"/>
              <a:gd name="connsiteY1" fmla="*/ 91167 h 1638728"/>
              <a:gd name="connsiteX2" fmla="*/ 981793 w 981793"/>
              <a:gd name="connsiteY2" fmla="*/ 1638728 h 1638728"/>
              <a:gd name="connsiteX3" fmla="*/ 0 w 981793"/>
              <a:gd name="connsiteY3" fmla="*/ 1481021 h 1638728"/>
              <a:gd name="connsiteX4" fmla="*/ 0 w 981793"/>
              <a:gd name="connsiteY4" fmla="*/ 0 h 1638728"/>
              <a:gd name="connsiteX0" fmla="*/ 0 w 981793"/>
              <a:gd name="connsiteY0" fmla="*/ 0 h 1638728"/>
              <a:gd name="connsiteX1" fmla="*/ 686469 w 981793"/>
              <a:gd name="connsiteY1" fmla="*/ 91167 h 1638728"/>
              <a:gd name="connsiteX2" fmla="*/ 981793 w 981793"/>
              <a:gd name="connsiteY2" fmla="*/ 1638728 h 1638728"/>
              <a:gd name="connsiteX3" fmla="*/ 259432 w 981793"/>
              <a:gd name="connsiteY3" fmla="*/ 1624543 h 1638728"/>
              <a:gd name="connsiteX4" fmla="*/ 0 w 981793"/>
              <a:gd name="connsiteY4" fmla="*/ 0 h 1638728"/>
              <a:gd name="connsiteX0" fmla="*/ 0 w 981793"/>
              <a:gd name="connsiteY0" fmla="*/ 0 h 1638728"/>
              <a:gd name="connsiteX1" fmla="*/ 709229 w 981793"/>
              <a:gd name="connsiteY1" fmla="*/ 76365 h 1638728"/>
              <a:gd name="connsiteX2" fmla="*/ 981793 w 981793"/>
              <a:gd name="connsiteY2" fmla="*/ 1638728 h 1638728"/>
              <a:gd name="connsiteX3" fmla="*/ 259432 w 981793"/>
              <a:gd name="connsiteY3" fmla="*/ 1624543 h 1638728"/>
              <a:gd name="connsiteX4" fmla="*/ 0 w 981793"/>
              <a:gd name="connsiteY4" fmla="*/ 0 h 1638728"/>
              <a:gd name="connsiteX0" fmla="*/ 0 w 990908"/>
              <a:gd name="connsiteY0" fmla="*/ 0 h 1631803"/>
              <a:gd name="connsiteX1" fmla="*/ 709229 w 990908"/>
              <a:gd name="connsiteY1" fmla="*/ 76365 h 1631803"/>
              <a:gd name="connsiteX2" fmla="*/ 990908 w 990908"/>
              <a:gd name="connsiteY2" fmla="*/ 1631803 h 1631803"/>
              <a:gd name="connsiteX3" fmla="*/ 259432 w 990908"/>
              <a:gd name="connsiteY3" fmla="*/ 1624543 h 1631803"/>
              <a:gd name="connsiteX4" fmla="*/ 0 w 990908"/>
              <a:gd name="connsiteY4" fmla="*/ 0 h 1631803"/>
              <a:gd name="connsiteX0" fmla="*/ 0 w 990908"/>
              <a:gd name="connsiteY0" fmla="*/ 0 h 1631803"/>
              <a:gd name="connsiteX1" fmla="*/ 710381 w 990908"/>
              <a:gd name="connsiteY1" fmla="*/ 63325 h 1631803"/>
              <a:gd name="connsiteX2" fmla="*/ 990908 w 990908"/>
              <a:gd name="connsiteY2" fmla="*/ 1631803 h 1631803"/>
              <a:gd name="connsiteX3" fmla="*/ 259432 w 990908"/>
              <a:gd name="connsiteY3" fmla="*/ 1624543 h 1631803"/>
              <a:gd name="connsiteX4" fmla="*/ 0 w 990908"/>
              <a:gd name="connsiteY4" fmla="*/ 0 h 1631803"/>
              <a:gd name="connsiteX0" fmla="*/ 0 w 990908"/>
              <a:gd name="connsiteY0" fmla="*/ 0 h 1631803"/>
              <a:gd name="connsiteX1" fmla="*/ 687073 w 990908"/>
              <a:gd name="connsiteY1" fmla="*/ 82137 h 1631803"/>
              <a:gd name="connsiteX2" fmla="*/ 990908 w 990908"/>
              <a:gd name="connsiteY2" fmla="*/ 1631803 h 1631803"/>
              <a:gd name="connsiteX3" fmla="*/ 259432 w 990908"/>
              <a:gd name="connsiteY3" fmla="*/ 1624543 h 1631803"/>
              <a:gd name="connsiteX4" fmla="*/ 0 w 990908"/>
              <a:gd name="connsiteY4" fmla="*/ 0 h 1631803"/>
              <a:gd name="connsiteX0" fmla="*/ 0 w 988945"/>
              <a:gd name="connsiteY0" fmla="*/ 0 h 1627764"/>
              <a:gd name="connsiteX1" fmla="*/ 685110 w 988945"/>
              <a:gd name="connsiteY1" fmla="*/ 78098 h 1627764"/>
              <a:gd name="connsiteX2" fmla="*/ 988945 w 988945"/>
              <a:gd name="connsiteY2" fmla="*/ 1627764 h 1627764"/>
              <a:gd name="connsiteX3" fmla="*/ 257469 w 988945"/>
              <a:gd name="connsiteY3" fmla="*/ 1620504 h 1627764"/>
              <a:gd name="connsiteX4" fmla="*/ 0 w 988945"/>
              <a:gd name="connsiteY4" fmla="*/ 0 h 1627764"/>
              <a:gd name="connsiteX0" fmla="*/ 0 w 985944"/>
              <a:gd name="connsiteY0" fmla="*/ 0 h 1626725"/>
              <a:gd name="connsiteX1" fmla="*/ 685110 w 985944"/>
              <a:gd name="connsiteY1" fmla="*/ 78098 h 1626725"/>
              <a:gd name="connsiteX2" fmla="*/ 985944 w 985944"/>
              <a:gd name="connsiteY2" fmla="*/ 1626725 h 1626725"/>
              <a:gd name="connsiteX3" fmla="*/ 257469 w 985944"/>
              <a:gd name="connsiteY3" fmla="*/ 1620504 h 1626725"/>
              <a:gd name="connsiteX4" fmla="*/ 0 w 985944"/>
              <a:gd name="connsiteY4" fmla="*/ 0 h 1626725"/>
              <a:gd name="connsiteX0" fmla="*/ 0 w 973018"/>
              <a:gd name="connsiteY0" fmla="*/ 0 h 1620504"/>
              <a:gd name="connsiteX1" fmla="*/ 685110 w 973018"/>
              <a:gd name="connsiteY1" fmla="*/ 78098 h 1620504"/>
              <a:gd name="connsiteX2" fmla="*/ 973018 w 973018"/>
              <a:gd name="connsiteY2" fmla="*/ 1615533 h 1620504"/>
              <a:gd name="connsiteX3" fmla="*/ 257469 w 973018"/>
              <a:gd name="connsiteY3" fmla="*/ 1620504 h 1620504"/>
              <a:gd name="connsiteX4" fmla="*/ 0 w 973018"/>
              <a:gd name="connsiteY4" fmla="*/ 0 h 1620504"/>
              <a:gd name="connsiteX0" fmla="*/ 0 w 973018"/>
              <a:gd name="connsiteY0" fmla="*/ 0 h 1620504"/>
              <a:gd name="connsiteX1" fmla="*/ 707265 w 973018"/>
              <a:gd name="connsiteY1" fmla="*/ 72325 h 1620504"/>
              <a:gd name="connsiteX2" fmla="*/ 973018 w 973018"/>
              <a:gd name="connsiteY2" fmla="*/ 1615533 h 1620504"/>
              <a:gd name="connsiteX3" fmla="*/ 257469 w 973018"/>
              <a:gd name="connsiteY3" fmla="*/ 1620504 h 1620504"/>
              <a:gd name="connsiteX4" fmla="*/ 0 w 973018"/>
              <a:gd name="connsiteY4" fmla="*/ 0 h 1620504"/>
              <a:gd name="connsiteX0" fmla="*/ 0 w 978905"/>
              <a:gd name="connsiteY0" fmla="*/ 0 h 1627649"/>
              <a:gd name="connsiteX1" fmla="*/ 707265 w 978905"/>
              <a:gd name="connsiteY1" fmla="*/ 72325 h 1627649"/>
              <a:gd name="connsiteX2" fmla="*/ 978905 w 978905"/>
              <a:gd name="connsiteY2" fmla="*/ 1627649 h 1627649"/>
              <a:gd name="connsiteX3" fmla="*/ 257469 w 978905"/>
              <a:gd name="connsiteY3" fmla="*/ 1620504 h 1627649"/>
              <a:gd name="connsiteX4" fmla="*/ 0 w 978905"/>
              <a:gd name="connsiteY4" fmla="*/ 0 h 162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905" h="1627649">
                <a:moveTo>
                  <a:pt x="0" y="0"/>
                </a:moveTo>
                <a:lnTo>
                  <a:pt x="707265" y="72325"/>
                </a:lnTo>
                <a:lnTo>
                  <a:pt x="978905" y="1627649"/>
                </a:lnTo>
                <a:lnTo>
                  <a:pt x="257469" y="1620504"/>
                </a:lnTo>
                <a:lnTo>
                  <a:pt x="0" y="0"/>
                </a:lnTo>
                <a:close/>
              </a:path>
            </a:pathLst>
          </a:custGeom>
          <a:ln>
            <a:solidFill>
              <a:schemeClr val="bg1"/>
            </a:solidFill>
          </a:ln>
        </p:spPr>
        <p:txBody>
          <a:bodyPr bIns="457200" anchor="b"/>
          <a:lstStyle>
            <a:lvl1pPr algn="ctr">
              <a:buNone/>
              <a:defRPr sz="800">
                <a:solidFill>
                  <a:schemeClr val="tx1">
                    <a:lumMod val="50000"/>
                    <a:lumOff val="50000"/>
                  </a:schemeClr>
                </a:solidFill>
              </a:defRPr>
            </a:lvl1pPr>
          </a:lstStyle>
          <a:p>
            <a:r>
              <a:rPr lang="en-US" dirty="0"/>
              <a:t>Image Holder</a:t>
            </a:r>
          </a:p>
        </p:txBody>
      </p:sp>
      <p:sp>
        <p:nvSpPr>
          <p:cNvPr id="9"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2465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cture Placeholder 7"/>
          <p:cNvSpPr>
            <a:spLocks noGrp="1"/>
          </p:cNvSpPr>
          <p:nvPr>
            <p:ph type="pic" sz="quarter" idx="11" hasCustomPrompt="1"/>
          </p:nvPr>
        </p:nvSpPr>
        <p:spPr>
          <a:xfrm>
            <a:off x="4075203" y="3089637"/>
            <a:ext cx="1352949" cy="1997827"/>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1" name="Picture Placeholder 7"/>
          <p:cNvSpPr>
            <a:spLocks noGrp="1"/>
          </p:cNvSpPr>
          <p:nvPr>
            <p:ph type="pic" sz="quarter" idx="13" hasCustomPrompt="1"/>
          </p:nvPr>
        </p:nvSpPr>
        <p:spPr>
          <a:xfrm>
            <a:off x="603956" y="3099797"/>
            <a:ext cx="1352949" cy="1997827"/>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0" hasCustomPrompt="1"/>
          </p:nvPr>
        </p:nvSpPr>
        <p:spPr>
          <a:xfrm>
            <a:off x="2208613" y="2837024"/>
            <a:ext cx="1605120" cy="2400325"/>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0"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9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up)">
                                      <p:cBhvr>
                                        <p:cTn id="11" dur="500"/>
                                        <p:tgtEl>
                                          <p:spTgt spid="11">
                                            <p:txEl>
                                              <p:pRg st="0" end="0"/>
                                            </p:txEl>
                                          </p:spTgt>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10" grpId="0"/>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500"/>
                        <p:tgtEl>
                          <p:spTgt spid="11"/>
                        </p:tgtEl>
                      </p:cBhvr>
                    </p:animEffec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descr="imac2.png"/>
          <p:cNvPicPr>
            <a:picLocks noChangeAspect="1"/>
          </p:cNvPicPr>
          <p:nvPr userDrawn="1"/>
        </p:nvPicPr>
        <p:blipFill>
          <a:blip r:embed="rId2" cstate="print"/>
          <a:stretch>
            <a:fillRect/>
          </a:stretch>
        </p:blipFill>
        <p:spPr>
          <a:xfrm>
            <a:off x="795579" y="1648153"/>
            <a:ext cx="4783587" cy="4766000"/>
          </a:xfrm>
          <a:prstGeom prst="rect">
            <a:avLst/>
          </a:prstGeom>
        </p:spPr>
      </p:pic>
      <p:sp>
        <p:nvSpPr>
          <p:cNvPr id="11" name="Picture Placeholder 7"/>
          <p:cNvSpPr>
            <a:spLocks noGrp="1"/>
          </p:cNvSpPr>
          <p:nvPr>
            <p:ph type="pic" sz="quarter" idx="10" hasCustomPrompt="1"/>
          </p:nvPr>
        </p:nvSpPr>
        <p:spPr>
          <a:xfrm>
            <a:off x="994408" y="1846333"/>
            <a:ext cx="3560563" cy="2967299"/>
          </a:xfrm>
          <a:custGeom>
            <a:avLst/>
            <a:gdLst>
              <a:gd name="connsiteX0" fmla="*/ 0 w 2651372"/>
              <a:gd name="connsiteY0" fmla="*/ 0 h 1987349"/>
              <a:gd name="connsiteX1" fmla="*/ 2651372 w 2651372"/>
              <a:gd name="connsiteY1" fmla="*/ 0 h 1987349"/>
              <a:gd name="connsiteX2" fmla="*/ 2651372 w 2651372"/>
              <a:gd name="connsiteY2" fmla="*/ 1987349 h 1987349"/>
              <a:gd name="connsiteX3" fmla="*/ 0 w 2651372"/>
              <a:gd name="connsiteY3" fmla="*/ 1987349 h 1987349"/>
              <a:gd name="connsiteX4" fmla="*/ 0 w 2651372"/>
              <a:gd name="connsiteY4" fmla="*/ 0 h 1987349"/>
              <a:gd name="connsiteX0" fmla="*/ 0 w 2675185"/>
              <a:gd name="connsiteY0" fmla="*/ 0 h 2063549"/>
              <a:gd name="connsiteX1" fmla="*/ 2675185 w 2675185"/>
              <a:gd name="connsiteY1" fmla="*/ 76200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5185"/>
              <a:gd name="connsiteY0" fmla="*/ 0 h 2063549"/>
              <a:gd name="connsiteX1" fmla="*/ 2332285 w 2675185"/>
              <a:gd name="connsiteY1" fmla="*/ 862013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0422"/>
              <a:gd name="connsiteY0" fmla="*/ 0 h 2225474"/>
              <a:gd name="connsiteX1" fmla="*/ 2332285 w 2670422"/>
              <a:gd name="connsiteY1" fmla="*/ 862013 h 2225474"/>
              <a:gd name="connsiteX2" fmla="*/ 2670422 w 2670422"/>
              <a:gd name="connsiteY2" fmla="*/ 2225474 h 2225474"/>
              <a:gd name="connsiteX3" fmla="*/ 23813 w 2670422"/>
              <a:gd name="connsiteY3" fmla="*/ 20635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33350 w 2670422"/>
              <a:gd name="connsiteY3" fmla="*/ 19873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52400 w 2670422"/>
              <a:gd name="connsiteY3" fmla="*/ 1996874 h 2225474"/>
              <a:gd name="connsiteX4" fmla="*/ 0 w 2670422"/>
              <a:gd name="connsiteY4" fmla="*/ 0 h 222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422" h="2225474">
                <a:moveTo>
                  <a:pt x="0" y="0"/>
                </a:moveTo>
                <a:lnTo>
                  <a:pt x="2332285" y="862013"/>
                </a:lnTo>
                <a:lnTo>
                  <a:pt x="2670422" y="2225474"/>
                </a:lnTo>
                <a:lnTo>
                  <a:pt x="152400" y="1996874"/>
                </a:lnTo>
                <a:lnTo>
                  <a:pt x="0" y="0"/>
                </a:lnTo>
                <a:close/>
              </a:path>
            </a:pathLst>
          </a:cu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9"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740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up)">
                                      <p:cBhvr>
                                        <p:cTn id="11" dur="500"/>
                                        <p:tgtEl>
                                          <p:spTgt spid="1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2" grpId="0" build="p">
        <p:tmplLst>
          <p:tmpl lvl="1">
            <p:tnLst>
              <p:par>
                <p:cTn presetID="22" presetClass="entr" presetSubtype="1"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500"/>
                        <p:tgtEl>
                          <p:spTgt spid="12"/>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300"/>
          <p:cNvGrpSpPr/>
          <p:nvPr userDrawn="1"/>
        </p:nvGrpSpPr>
        <p:grpSpPr>
          <a:xfrm>
            <a:off x="6299200" y="1824516"/>
            <a:ext cx="5176696" cy="2707424"/>
            <a:chOff x="2844800" y="1304396"/>
            <a:chExt cx="2803525" cy="1466250"/>
          </a:xfrm>
        </p:grpSpPr>
        <p:grpSp>
          <p:nvGrpSpPr>
            <p:cNvPr id="3" name="Group 44"/>
            <p:cNvGrpSpPr/>
            <p:nvPr/>
          </p:nvGrpSpPr>
          <p:grpSpPr>
            <a:xfrm>
              <a:off x="3209925" y="1304396"/>
              <a:ext cx="2073275" cy="1397000"/>
              <a:chOff x="4843457" y="992546"/>
              <a:chExt cx="2073275" cy="1397000"/>
            </a:xfrm>
          </p:grpSpPr>
          <p:sp>
            <p:nvSpPr>
              <p:cNvPr id="1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43"/>
            <p:cNvGrpSpPr/>
            <p:nvPr/>
          </p:nvGrpSpPr>
          <p:grpSpPr>
            <a:xfrm>
              <a:off x="2844800" y="2648409"/>
              <a:ext cx="2803525" cy="122237"/>
              <a:chOff x="4462463" y="2425701"/>
              <a:chExt cx="2803525" cy="122237"/>
            </a:xfrm>
          </p:grpSpPr>
          <p:sp>
            <p:nvSpPr>
              <p:cNvPr id="1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20" name="Picture Placeholder 7"/>
          <p:cNvSpPr>
            <a:spLocks noGrp="1"/>
          </p:cNvSpPr>
          <p:nvPr>
            <p:ph type="pic" sz="quarter" idx="10" hasCustomPrompt="1"/>
          </p:nvPr>
        </p:nvSpPr>
        <p:spPr>
          <a:xfrm>
            <a:off x="7125829" y="1965220"/>
            <a:ext cx="3535163" cy="2180896"/>
          </a:xfrm>
          <a:prstGeom prst="rect">
            <a:avLst/>
          </a:pr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129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3" name="Picture Placeholder 7"/>
          <p:cNvSpPr>
            <a:spLocks noGrp="1"/>
          </p:cNvSpPr>
          <p:nvPr>
            <p:ph type="pic" sz="quarter" idx="10" hasCustomPrompt="1"/>
          </p:nvPr>
        </p:nvSpPr>
        <p:spPr>
          <a:xfrm>
            <a:off x="1948992" y="2845221"/>
            <a:ext cx="1647565" cy="2463800"/>
          </a:xfrm>
          <a:prstGeom prst="rect">
            <a:avLst/>
          </a:prstGeom>
          <a:solidFill>
            <a:schemeClr val="tx1">
              <a:lumMod val="25000"/>
              <a:lumOff val="7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4" name="Freeform 5"/>
          <p:cNvSpPr>
            <a:spLocks noEditPoints="1"/>
          </p:cNvSpPr>
          <p:nvPr userDrawn="1"/>
        </p:nvSpPr>
        <p:spPr bwMode="auto">
          <a:xfrm>
            <a:off x="1818685" y="2300242"/>
            <a:ext cx="1908179" cy="3553761"/>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5" name="Group 25"/>
          <p:cNvGrpSpPr/>
          <p:nvPr userDrawn="1"/>
        </p:nvGrpSpPr>
        <p:grpSpPr>
          <a:xfrm>
            <a:off x="4025296" y="2300242"/>
            <a:ext cx="1908179" cy="3553761"/>
            <a:chOff x="6140449" y="1116114"/>
            <a:chExt cx="1927226" cy="3589236"/>
          </a:xfrm>
          <a:solidFill>
            <a:schemeClr val="bg1">
              <a:lumMod val="95000"/>
            </a:schemeClr>
          </a:solidFill>
          <a:effectLst/>
        </p:grpSpPr>
        <p:sp>
          <p:nvSpPr>
            <p:cNvPr id="26" name="Rectangle 25"/>
            <p:cNvSpPr/>
            <p:nvPr userDrawn="1"/>
          </p:nvSpPr>
          <p:spPr>
            <a:xfrm>
              <a:off x="6211887" y="1630479"/>
              <a:ext cx="1784351" cy="2539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8" name="Picture Placeholder 7"/>
          <p:cNvSpPr>
            <a:spLocks noGrp="1"/>
          </p:cNvSpPr>
          <p:nvPr>
            <p:ph type="pic" sz="quarter" idx="13" hasCustomPrompt="1"/>
          </p:nvPr>
        </p:nvSpPr>
        <p:spPr>
          <a:xfrm>
            <a:off x="4155603" y="2845221"/>
            <a:ext cx="1647565" cy="2463800"/>
          </a:xfrm>
          <a:prstGeom prst="rect">
            <a:avLst/>
          </a:prstGeom>
          <a:solidFill>
            <a:schemeClr val="tx1">
              <a:lumMod val="25000"/>
              <a:lumOff val="7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68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animBg="1"/>
      <p:bldP spid="24" grpId="0" animBg="1"/>
      <p:bldP spid="28"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1" name="Group 300"/>
          <p:cNvGrpSpPr/>
          <p:nvPr userDrawn="1"/>
        </p:nvGrpSpPr>
        <p:grpSpPr>
          <a:xfrm>
            <a:off x="6299200" y="1635976"/>
            <a:ext cx="5176696" cy="2707424"/>
            <a:chOff x="2844800" y="1304396"/>
            <a:chExt cx="2803525" cy="1466250"/>
          </a:xfrm>
        </p:grpSpPr>
        <p:grpSp>
          <p:nvGrpSpPr>
            <p:cNvPr id="12" name="Group 44"/>
            <p:cNvGrpSpPr/>
            <p:nvPr/>
          </p:nvGrpSpPr>
          <p:grpSpPr>
            <a:xfrm>
              <a:off x="3209925" y="1304396"/>
              <a:ext cx="2073275" cy="1397000"/>
              <a:chOff x="4843457" y="992546"/>
              <a:chExt cx="2073275" cy="1397000"/>
            </a:xfrm>
          </p:grpSpPr>
          <p:sp>
            <p:nvSpPr>
              <p:cNvPr id="1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43"/>
            <p:cNvGrpSpPr/>
            <p:nvPr/>
          </p:nvGrpSpPr>
          <p:grpSpPr>
            <a:xfrm>
              <a:off x="2844800" y="2648409"/>
              <a:ext cx="2803525" cy="122237"/>
              <a:chOff x="4462463" y="2425701"/>
              <a:chExt cx="2803525" cy="122237"/>
            </a:xfrm>
          </p:grpSpPr>
          <p:sp>
            <p:nvSpPr>
              <p:cNvPr id="1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20" name="Picture Placeholder 7"/>
          <p:cNvSpPr>
            <a:spLocks noGrp="1"/>
          </p:cNvSpPr>
          <p:nvPr>
            <p:ph type="pic" sz="quarter" idx="10" hasCustomPrompt="1"/>
          </p:nvPr>
        </p:nvSpPr>
        <p:spPr>
          <a:xfrm>
            <a:off x="7125829" y="1776680"/>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grpSp>
        <p:nvGrpSpPr>
          <p:cNvPr id="29" name="Group 300"/>
          <p:cNvGrpSpPr/>
          <p:nvPr userDrawn="1"/>
        </p:nvGrpSpPr>
        <p:grpSpPr>
          <a:xfrm>
            <a:off x="728133" y="3695700"/>
            <a:ext cx="5176696" cy="2707424"/>
            <a:chOff x="2844800" y="1304396"/>
            <a:chExt cx="2803525" cy="1466250"/>
          </a:xfrm>
        </p:grpSpPr>
        <p:grpSp>
          <p:nvGrpSpPr>
            <p:cNvPr id="30" name="Group 44"/>
            <p:cNvGrpSpPr/>
            <p:nvPr/>
          </p:nvGrpSpPr>
          <p:grpSpPr>
            <a:xfrm>
              <a:off x="3209925" y="1304396"/>
              <a:ext cx="2073275" cy="1397000"/>
              <a:chOff x="4843457" y="992546"/>
              <a:chExt cx="2073275" cy="1397000"/>
            </a:xfrm>
          </p:grpSpPr>
          <p:sp>
            <p:nvSpPr>
              <p:cNvPr id="35"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1" name="Group 43"/>
            <p:cNvGrpSpPr/>
            <p:nvPr/>
          </p:nvGrpSpPr>
          <p:grpSpPr>
            <a:xfrm>
              <a:off x="2844800" y="2648409"/>
              <a:ext cx="2803525" cy="122237"/>
              <a:chOff x="4462463" y="2425701"/>
              <a:chExt cx="2803525" cy="122237"/>
            </a:xfrm>
          </p:grpSpPr>
          <p:sp>
            <p:nvSpPr>
              <p:cNvPr id="32"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38" name="Picture Placeholder 7"/>
          <p:cNvSpPr>
            <a:spLocks noGrp="1"/>
          </p:cNvSpPr>
          <p:nvPr>
            <p:ph type="pic" sz="quarter" idx="13" hasCustomPrompt="1"/>
          </p:nvPr>
        </p:nvSpPr>
        <p:spPr>
          <a:xfrm>
            <a:off x="1554762" y="38364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981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0" grpId="0"/>
      <p:bldP spid="38"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25" name="Group 300"/>
          <p:cNvGrpSpPr/>
          <p:nvPr userDrawn="1"/>
        </p:nvGrpSpPr>
        <p:grpSpPr>
          <a:xfrm>
            <a:off x="6192021" y="3721100"/>
            <a:ext cx="5176696" cy="2707424"/>
            <a:chOff x="2844800" y="1304396"/>
            <a:chExt cx="2803525" cy="1466250"/>
          </a:xfrm>
        </p:grpSpPr>
        <p:grpSp>
          <p:nvGrpSpPr>
            <p:cNvPr id="26" name="Group 44"/>
            <p:cNvGrpSpPr/>
            <p:nvPr/>
          </p:nvGrpSpPr>
          <p:grpSpPr>
            <a:xfrm>
              <a:off x="3209925" y="1304396"/>
              <a:ext cx="2073275" cy="1397000"/>
              <a:chOff x="4843457" y="992546"/>
              <a:chExt cx="2073275" cy="1397000"/>
            </a:xfrm>
          </p:grpSpPr>
          <p:sp>
            <p:nvSpPr>
              <p:cNvPr id="41"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7" name="Group 43"/>
            <p:cNvGrpSpPr/>
            <p:nvPr/>
          </p:nvGrpSpPr>
          <p:grpSpPr>
            <a:xfrm>
              <a:off x="2844800" y="2648409"/>
              <a:ext cx="2803525" cy="122237"/>
              <a:chOff x="4462463" y="2425701"/>
              <a:chExt cx="2803525" cy="122237"/>
            </a:xfrm>
          </p:grpSpPr>
          <p:sp>
            <p:nvSpPr>
              <p:cNvPr id="28"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44" name="Picture Placeholder 7"/>
          <p:cNvSpPr>
            <a:spLocks noGrp="1"/>
          </p:cNvSpPr>
          <p:nvPr>
            <p:ph type="pic" sz="quarter" idx="10" hasCustomPrompt="1"/>
          </p:nvPr>
        </p:nvSpPr>
        <p:spPr>
          <a:xfrm>
            <a:off x="7018651" y="3855687"/>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grpSp>
        <p:nvGrpSpPr>
          <p:cNvPr id="45" name="Group 300"/>
          <p:cNvGrpSpPr/>
          <p:nvPr userDrawn="1"/>
        </p:nvGrpSpPr>
        <p:grpSpPr>
          <a:xfrm>
            <a:off x="791584" y="3721100"/>
            <a:ext cx="5176696" cy="2707424"/>
            <a:chOff x="2844800" y="1304396"/>
            <a:chExt cx="2803525" cy="1466250"/>
          </a:xfrm>
        </p:grpSpPr>
        <p:grpSp>
          <p:nvGrpSpPr>
            <p:cNvPr id="46" name="Group 44"/>
            <p:cNvGrpSpPr/>
            <p:nvPr/>
          </p:nvGrpSpPr>
          <p:grpSpPr>
            <a:xfrm>
              <a:off x="3209925" y="1304396"/>
              <a:ext cx="2073275" cy="1397000"/>
              <a:chOff x="4843457" y="992546"/>
              <a:chExt cx="2073275" cy="1397000"/>
            </a:xfrm>
          </p:grpSpPr>
          <p:sp>
            <p:nvSpPr>
              <p:cNvPr id="51"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7" name="Group 43"/>
            <p:cNvGrpSpPr/>
            <p:nvPr/>
          </p:nvGrpSpPr>
          <p:grpSpPr>
            <a:xfrm>
              <a:off x="2844800" y="2648409"/>
              <a:ext cx="2803525" cy="122237"/>
              <a:chOff x="4462463" y="2425701"/>
              <a:chExt cx="2803525" cy="122237"/>
            </a:xfrm>
          </p:grpSpPr>
          <p:sp>
            <p:nvSpPr>
              <p:cNvPr id="48"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54" name="Picture Placeholder 7"/>
          <p:cNvSpPr>
            <a:spLocks noGrp="1"/>
          </p:cNvSpPr>
          <p:nvPr>
            <p:ph type="pic" sz="quarter" idx="13" hasCustomPrompt="1"/>
          </p:nvPr>
        </p:nvSpPr>
        <p:spPr>
          <a:xfrm>
            <a:off x="1618213" y="3867921"/>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7724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44" grpId="0"/>
      <p:bldP spid="54"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29" name="Group 17"/>
          <p:cNvGrpSpPr/>
          <p:nvPr userDrawn="1"/>
        </p:nvGrpSpPr>
        <p:grpSpPr>
          <a:xfrm>
            <a:off x="6506224" y="1666067"/>
            <a:ext cx="4343760" cy="2967184"/>
            <a:chOff x="2094899" y="1081795"/>
            <a:chExt cx="4400683" cy="3006070"/>
          </a:xfrm>
        </p:grpSpPr>
        <p:sp>
          <p:nvSpPr>
            <p:cNvPr id="30" name="Rectangle 2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34" name="Picture Placeholder 7"/>
          <p:cNvSpPr>
            <a:spLocks noGrp="1"/>
          </p:cNvSpPr>
          <p:nvPr>
            <p:ph type="pic" sz="quarter" idx="10" hasCustomPrompt="1"/>
          </p:nvPr>
        </p:nvSpPr>
        <p:spPr>
          <a:xfrm>
            <a:off x="6691597" y="1825758"/>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grpSp>
        <p:nvGrpSpPr>
          <p:cNvPr id="35" name="Group 17"/>
          <p:cNvGrpSpPr/>
          <p:nvPr userDrawn="1"/>
        </p:nvGrpSpPr>
        <p:grpSpPr>
          <a:xfrm>
            <a:off x="1313467" y="1666067"/>
            <a:ext cx="4343760" cy="2967184"/>
            <a:chOff x="2094899" y="1081795"/>
            <a:chExt cx="4400683" cy="3006070"/>
          </a:xfrm>
        </p:grpSpPr>
        <p:sp>
          <p:nvSpPr>
            <p:cNvPr id="36" name="Rectangle 35"/>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56" name="Picture Placeholder 7"/>
          <p:cNvSpPr>
            <a:spLocks noGrp="1"/>
          </p:cNvSpPr>
          <p:nvPr>
            <p:ph type="pic" sz="quarter" idx="13" hasCustomPrompt="1"/>
          </p:nvPr>
        </p:nvSpPr>
        <p:spPr>
          <a:xfrm>
            <a:off x="1498840" y="1825758"/>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3167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down)">
                                      <p:cBhvr>
                                        <p:cTn id="2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34" grpId="0"/>
      <p:bldP spid="56"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7" name="Group 57"/>
          <p:cNvGrpSpPr/>
          <p:nvPr userDrawn="1"/>
        </p:nvGrpSpPr>
        <p:grpSpPr>
          <a:xfrm>
            <a:off x="5516418" y="4414189"/>
            <a:ext cx="577708" cy="1988708"/>
            <a:chOff x="4191001" y="3310641"/>
            <a:chExt cx="433281" cy="1491531"/>
          </a:xfrm>
        </p:grpSpPr>
        <p:sp>
          <p:nvSpPr>
            <p:cNvPr id="18" name="Round Same Side Corner Rectangle 17"/>
            <p:cNvSpPr/>
            <p:nvPr/>
          </p:nvSpPr>
          <p:spPr>
            <a:xfrm rot="10800000" flipV="1">
              <a:off x="4191001" y="3310641"/>
              <a:ext cx="433281" cy="1491531"/>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p:cNvSpPr/>
            <p:nvPr/>
          </p:nvSpPr>
          <p:spPr bwMode="auto">
            <a:xfrm>
              <a:off x="4309490" y="4348499"/>
              <a:ext cx="223838" cy="223838"/>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0" name="Group 56"/>
          <p:cNvGrpSpPr/>
          <p:nvPr userDrawn="1"/>
        </p:nvGrpSpPr>
        <p:grpSpPr>
          <a:xfrm>
            <a:off x="6134673" y="4431989"/>
            <a:ext cx="540911" cy="1970907"/>
            <a:chOff x="4654692" y="3323992"/>
            <a:chExt cx="405683" cy="1478180"/>
          </a:xfrm>
        </p:grpSpPr>
        <p:sp>
          <p:nvSpPr>
            <p:cNvPr id="23" name="Round Same Side Corner Rectangle 22"/>
            <p:cNvSpPr/>
            <p:nvPr/>
          </p:nvSpPr>
          <p:spPr>
            <a:xfrm rot="10800000" flipV="1">
              <a:off x="4654692" y="3323992"/>
              <a:ext cx="405683" cy="147818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Oval 23"/>
            <p:cNvSpPr/>
            <p:nvPr/>
          </p:nvSpPr>
          <p:spPr bwMode="auto">
            <a:xfrm>
              <a:off x="4726173" y="4348499"/>
              <a:ext cx="223838" cy="223838"/>
            </a:xfrm>
            <a:prstGeom prst="ellipse">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5" name="Picture Placeholder 7"/>
          <p:cNvSpPr>
            <a:spLocks noGrp="1"/>
          </p:cNvSpPr>
          <p:nvPr>
            <p:ph type="pic" sz="quarter" idx="10" hasCustomPrompt="1"/>
          </p:nvPr>
        </p:nvSpPr>
        <p:spPr>
          <a:xfrm>
            <a:off x="1845093" y="2278804"/>
            <a:ext cx="1659984" cy="2482373"/>
          </a:xfrm>
          <a:prstGeom prst="rect">
            <a:avLst/>
          </a:prstGeom>
          <a:solidFill>
            <a:schemeClr val="bg1"/>
          </a:solidFill>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
        <p:nvSpPr>
          <p:cNvPr id="26" name="Freeform 5"/>
          <p:cNvSpPr>
            <a:spLocks noEditPoints="1"/>
          </p:cNvSpPr>
          <p:nvPr userDrawn="1"/>
        </p:nvSpPr>
        <p:spPr bwMode="auto">
          <a:xfrm>
            <a:off x="1713803" y="1741992"/>
            <a:ext cx="1922565" cy="3580555"/>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tx1">
              <a:lumMod val="10000"/>
              <a:lumOff val="9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Picture Placeholder 7"/>
          <p:cNvSpPr>
            <a:spLocks noGrp="1"/>
          </p:cNvSpPr>
          <p:nvPr>
            <p:ph type="pic" sz="quarter" idx="13" hasCustomPrompt="1"/>
          </p:nvPr>
        </p:nvSpPr>
        <p:spPr>
          <a:xfrm>
            <a:off x="8654549" y="2291083"/>
            <a:ext cx="1659984" cy="2482373"/>
          </a:xfrm>
          <a:prstGeom prst="rect">
            <a:avLst/>
          </a:prstGeom>
          <a:solidFill>
            <a:schemeClr val="bg1"/>
          </a:solidFill>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
        <p:nvSpPr>
          <p:cNvPr id="28" name="Freeform 5"/>
          <p:cNvSpPr>
            <a:spLocks noEditPoints="1"/>
          </p:cNvSpPr>
          <p:nvPr userDrawn="1"/>
        </p:nvSpPr>
        <p:spPr bwMode="auto">
          <a:xfrm>
            <a:off x="8523259" y="1741992"/>
            <a:ext cx="1922565" cy="3580555"/>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tx1">
              <a:lumMod val="10000"/>
              <a:lumOff val="9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9" name="Group 17"/>
          <p:cNvGrpSpPr/>
          <p:nvPr userDrawn="1"/>
        </p:nvGrpSpPr>
        <p:grpSpPr>
          <a:xfrm>
            <a:off x="3924120" y="1809411"/>
            <a:ext cx="4343760" cy="2967184"/>
            <a:chOff x="2094899" y="1081795"/>
            <a:chExt cx="4400683" cy="3006070"/>
          </a:xfrm>
        </p:grpSpPr>
        <p:sp>
          <p:nvSpPr>
            <p:cNvPr id="40" name="Rectangle 3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10000"/>
                <a:lumOff val="9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44" name="Picture Placeholder 7"/>
          <p:cNvSpPr>
            <a:spLocks noGrp="1"/>
          </p:cNvSpPr>
          <p:nvPr>
            <p:ph type="pic" sz="quarter" idx="14" hasCustomPrompt="1"/>
          </p:nvPr>
        </p:nvSpPr>
        <p:spPr>
          <a:xfrm>
            <a:off x="4123676" y="1969102"/>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5271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500"/>
                                        <p:tgtEl>
                                          <p:spTgt spid="4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5" grpId="0" animBg="1"/>
      <p:bldP spid="26" grpId="0" animBg="1"/>
      <p:bldP spid="27" grpId="0" animBg="1"/>
      <p:bldP spid="28" grpId="0" animBg="1"/>
      <p:bldP spid="4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2336800" y="1865741"/>
            <a:ext cx="9448799" cy="33528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14943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4" name="Rectangle 3"/>
          <p:cNvSpPr/>
          <p:nvPr userDrawn="1"/>
        </p:nvSpPr>
        <p:spPr>
          <a:xfrm>
            <a:off x="203200" y="1564769"/>
            <a:ext cx="11785600" cy="487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34" name="Group 33"/>
          <p:cNvGrpSpPr/>
          <p:nvPr userDrawn="1"/>
        </p:nvGrpSpPr>
        <p:grpSpPr>
          <a:xfrm>
            <a:off x="971777" y="1742921"/>
            <a:ext cx="5152912" cy="4047581"/>
            <a:chOff x="2094899" y="1081795"/>
            <a:chExt cx="4400683" cy="3501414"/>
          </a:xfrm>
        </p:grpSpPr>
        <p:sp>
          <p:nvSpPr>
            <p:cNvPr id="35"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7"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121917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8" name="Picture Placeholder 12"/>
          <p:cNvSpPr>
            <a:spLocks noGrp="1"/>
          </p:cNvSpPr>
          <p:nvPr>
            <p:ph type="pic" sz="quarter" idx="16" hasCustomPrompt="1"/>
          </p:nvPr>
        </p:nvSpPr>
        <p:spPr>
          <a:xfrm>
            <a:off x="1176869" y="1921934"/>
            <a:ext cx="4715932" cy="2683933"/>
          </a:xfrm>
          <a:prstGeom prst="rect">
            <a:avLst/>
          </a:prstGeom>
          <a:solidFill>
            <a:schemeClr val="bg1"/>
          </a:solidFill>
          <a:ln w="28575">
            <a:noFill/>
          </a:ln>
        </p:spPr>
        <p:txBody>
          <a:bodyPr tIns="640080" rIns="91440" bIns="548640" anchor="b" anchorCtr="1"/>
          <a:lstStyle>
            <a:lvl1pPr algn="ctr" rtl="0">
              <a:buNone/>
              <a:defRPr sz="1467" b="1" baseline="0"/>
            </a:lvl1pPr>
          </a:lstStyle>
          <a:p>
            <a:r>
              <a:rPr lang="en-US" dirty="0"/>
              <a:t>Image holder</a:t>
            </a:r>
          </a:p>
        </p:txBody>
      </p:sp>
    </p:spTree>
    <p:extLst>
      <p:ext uri="{BB962C8B-B14F-4D97-AF65-F5344CB8AC3E}">
        <p14:creationId xmlns:p14="http://schemas.microsoft.com/office/powerpoint/2010/main" val="64514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up)">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3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236133" y="1549400"/>
            <a:ext cx="49614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4336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5" hasCustomPrompt="1"/>
          </p:nvPr>
        </p:nvSpPr>
        <p:spPr>
          <a:xfrm>
            <a:off x="814510" y="2552701"/>
            <a:ext cx="6062133" cy="3467099"/>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05246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658076" y="483316"/>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74076" y="1020949"/>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117143" y="1494564"/>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6" hasCustomPrompt="1"/>
          </p:nvPr>
        </p:nvSpPr>
        <p:spPr>
          <a:xfrm>
            <a:off x="7738076" y="1494564"/>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41424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5" hasCustomPrompt="1"/>
          </p:nvPr>
        </p:nvSpPr>
        <p:spPr>
          <a:xfrm>
            <a:off x="1065382"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3797850"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7" hasCustomPrompt="1"/>
          </p:nvPr>
        </p:nvSpPr>
        <p:spPr>
          <a:xfrm>
            <a:off x="6530318" y="2153738"/>
            <a:ext cx="2367301" cy="3966976"/>
          </a:xfrm>
          <a:prstGeom prst="rect">
            <a:avLst/>
          </a:prstGeom>
          <a:solidFill>
            <a:schemeClr val="bg1">
              <a:lumMod val="95000"/>
            </a:schemeClr>
          </a:solidFill>
          <a:ln w="38100">
            <a:solidFill>
              <a:schemeClr val="bg2">
                <a:lumMod val="85000"/>
              </a:schemeClr>
            </a:solidFill>
          </a:ln>
        </p:spPr>
        <p:txBody>
          <a:bodyPr tIns="73152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4" name="Picture Placeholder 7"/>
          <p:cNvSpPr>
            <a:spLocks noGrp="1"/>
          </p:cNvSpPr>
          <p:nvPr>
            <p:ph type="pic" sz="quarter" idx="18" hasCustomPrompt="1"/>
          </p:nvPr>
        </p:nvSpPr>
        <p:spPr>
          <a:xfrm>
            <a:off x="9262786"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5022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12" grpId="0" animBg="1"/>
      <p:bldP spid="13" grpId="0" animBg="1"/>
      <p:bldP spid="1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84843"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3018443" y="582969"/>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4034443" y="1120602"/>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1" hasCustomPrompt="1"/>
          </p:nvPr>
        </p:nvSpPr>
        <p:spPr>
          <a:xfrm>
            <a:off x="3898976"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7" name="Picture Placeholder 7"/>
          <p:cNvSpPr>
            <a:spLocks noGrp="1"/>
          </p:cNvSpPr>
          <p:nvPr>
            <p:ph type="pic" sz="quarter" idx="12" hasCustomPrompt="1"/>
          </p:nvPr>
        </p:nvSpPr>
        <p:spPr>
          <a:xfrm>
            <a:off x="6913110"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3" hasCustomPrompt="1"/>
          </p:nvPr>
        </p:nvSpPr>
        <p:spPr>
          <a:xfrm>
            <a:off x="9927243"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9" name="Rectangle 8"/>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66580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7" grpId="0" animBg="1"/>
      <p:bldP spid="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359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592173" y="565894"/>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08173" y="1103527"/>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2" hasCustomPrompt="1"/>
          </p:nvPr>
        </p:nvSpPr>
        <p:spPr>
          <a:xfrm>
            <a:off x="85575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46967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82215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P spid="12"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341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641600" y="483316"/>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57600" y="1020949"/>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1" hasCustomPrompt="1"/>
          </p:nvPr>
        </p:nvSpPr>
        <p:spPr>
          <a:xfrm>
            <a:off x="36789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2" hasCustomPrompt="1"/>
          </p:nvPr>
        </p:nvSpPr>
        <p:spPr>
          <a:xfrm>
            <a:off x="65237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3685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10970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P spid="11" grpId="0" animBg="1"/>
      <p:bldP spid="12"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rgbClr val="810B29"/>
        </a:solidFill>
        <a:effectLst/>
      </p:bgPr>
    </p:bg>
    <p:spTree>
      <p:nvGrpSpPr>
        <p:cNvPr id="1" name=""/>
        <p:cNvGrpSpPr/>
        <p:nvPr/>
      </p:nvGrpSpPr>
      <p:grpSpPr>
        <a:xfrm>
          <a:off x="0" y="0"/>
          <a:ext cx="0" cy="0"/>
          <a:chOff x="0" y="0"/>
          <a:chExt cx="0" cy="0"/>
        </a:xfrm>
      </p:grpSpPr>
      <p:sp>
        <p:nvSpPr>
          <p:cNvPr id="3" name="Rectangle 2"/>
          <p:cNvSpPr/>
          <p:nvPr userDrawn="1"/>
        </p:nvSpPr>
        <p:spPr>
          <a:xfrm>
            <a:off x="0" y="5657850"/>
            <a:ext cx="12192000" cy="1204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ooter Placeholder 3"/>
          <p:cNvSpPr txBox="1">
            <a:spLocks/>
          </p:cNvSpPr>
          <p:nvPr userDrawn="1"/>
        </p:nvSpPr>
        <p:spPr>
          <a:xfrm>
            <a:off x="4038600" y="635508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rPr>
              <a:t>www.alphaplusconsultancy.co.uk</a:t>
            </a:r>
            <a:endParaRPr kumimoji="0" lang="en-US"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953000" cy="5657850"/>
          </a:xfrm>
          <a:prstGeom prst="rect">
            <a:avLst/>
          </a:prstGeom>
        </p:spPr>
      </p:pic>
    </p:spTree>
    <p:extLst>
      <p:ext uri="{BB962C8B-B14F-4D97-AF65-F5344CB8AC3E}">
        <p14:creationId xmlns:p14="http://schemas.microsoft.com/office/powerpoint/2010/main" val="254414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0" name="TextBox 49"/>
          <p:cNvSpPr txBox="1"/>
          <p:nvPr userDrawn="1"/>
        </p:nvSpPr>
        <p:spPr>
          <a:xfrm>
            <a:off x="7337085" y="2384733"/>
            <a:ext cx="2445258" cy="2462213"/>
          </a:xfrm>
          <a:prstGeom prst="rect">
            <a:avLst/>
          </a:prstGeom>
          <a:solidFill>
            <a:schemeClr val="bg1"/>
          </a:solidFill>
          <a:ln>
            <a:noFill/>
          </a:ln>
        </p:spPr>
        <p:txBody>
          <a:bodyPr wrap="square" rtlCol="0">
            <a:spAutoFit/>
          </a:bodyPr>
          <a:lstStyle/>
          <a:p>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a:p>
            <a:pPr algn="ctr"/>
            <a:endParaRPr lang="en-GB" sz="1600" b="1" dirty="0">
              <a:solidFill>
                <a:srgbClr val="595959"/>
              </a:solidFill>
            </a:endParaRPr>
          </a:p>
          <a:p>
            <a:pPr algn="ctr"/>
            <a:r>
              <a:rPr lang="en-GB" sz="1400" b="1" dirty="0">
                <a:solidFill>
                  <a:srgbClr val="595959"/>
                </a:solidFill>
              </a:rPr>
              <a:t>Quality</a:t>
            </a:r>
          </a:p>
          <a:p>
            <a:pPr algn="ctr"/>
            <a:endParaRPr lang="en-GB" sz="300" b="1" dirty="0">
              <a:solidFill>
                <a:srgbClr val="595959"/>
              </a:solidFill>
            </a:endParaRPr>
          </a:p>
          <a:p>
            <a:pPr algn="ctr"/>
            <a:endParaRPr lang="en-GB" sz="200" b="1" dirty="0">
              <a:solidFill>
                <a:srgbClr val="595959"/>
              </a:solidFill>
            </a:endParaRPr>
          </a:p>
          <a:p>
            <a:pPr algn="ctr"/>
            <a:r>
              <a:rPr lang="en-GB" sz="1050" dirty="0">
                <a:solidFill>
                  <a:srgbClr val="595959"/>
                </a:solidFill>
              </a:rPr>
              <a:t>We manage projects effectively and to the highest quality, freeing up experts to concentrate on their specialism, but ensuring that activities are manage</a:t>
            </a:r>
            <a:r>
              <a:rPr lang="en-GB" sz="1050" baseline="0" dirty="0">
                <a:solidFill>
                  <a:srgbClr val="595959"/>
                </a:solidFill>
              </a:rPr>
              <a:t> to meet expectations. This means only making promises that we know we can keep, and remembering the promises we have made to make sure we deliver.</a:t>
            </a:r>
            <a:endParaRPr lang="en-US" sz="1050" dirty="0">
              <a:solidFill>
                <a:srgbClr val="595959"/>
              </a:solidFill>
            </a:endParaRPr>
          </a:p>
        </p:txBody>
      </p:sp>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4551" y="4756464"/>
            <a:ext cx="2442849" cy="2097403"/>
          </a:xfrm>
          <a:prstGeom prst="rect">
            <a:avLst/>
          </a:prstGeom>
        </p:spPr>
      </p:pic>
      <p:pic>
        <p:nvPicPr>
          <p:cNvPr id="83" name="Picture 8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402279"/>
            <a:ext cx="2415219" cy="2354185"/>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pic>
        <p:nvPicPr>
          <p:cNvPr id="51" name="Picture 50"/>
          <p:cNvPicPr>
            <a:picLocks noChangeAspect="1"/>
          </p:cNvPicPr>
          <p:nvPr userDrawn="1"/>
        </p:nvPicPr>
        <p:blipFill rotWithShape="1">
          <a:blip r:embed="rId5"/>
          <a:srcRect l="7986" t="9266" r="12070" b="12632"/>
          <a:stretch/>
        </p:blipFill>
        <p:spPr>
          <a:xfrm>
            <a:off x="8255873" y="2457953"/>
            <a:ext cx="607681" cy="634711"/>
          </a:xfrm>
          <a:prstGeom prst="rect">
            <a:avLst/>
          </a:prstGeom>
        </p:spPr>
      </p:pic>
      <p:sp>
        <p:nvSpPr>
          <p:cNvPr id="52" name="Rectangle 51"/>
          <p:cNvSpPr/>
          <p:nvPr userDrawn="1"/>
        </p:nvSpPr>
        <p:spPr>
          <a:xfrm>
            <a:off x="7301484" y="2402279"/>
            <a:ext cx="2445258" cy="2369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userDrawn="1"/>
        </p:nvSpPr>
        <p:spPr>
          <a:xfrm>
            <a:off x="-30038" y="4756742"/>
            <a:ext cx="2403185" cy="1946687"/>
          </a:xfrm>
          <a:prstGeom prst="rect">
            <a:avLst/>
          </a:prstGeom>
          <a:noFill/>
          <a:ln>
            <a:noFill/>
          </a:ln>
        </p:spPr>
        <p:txBody>
          <a:bodyPr wrap="square" rtlCol="0">
            <a:spAutoFit/>
          </a:bodyPr>
          <a:lstStyle/>
          <a:p>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a:p>
            <a:pPr algn="ctr"/>
            <a:endParaRPr lang="en-GB" sz="1600" b="1" dirty="0">
              <a:solidFill>
                <a:srgbClr val="595959"/>
              </a:solidFill>
            </a:endParaRPr>
          </a:p>
          <a:p>
            <a:pPr algn="ctr"/>
            <a:r>
              <a:rPr lang="en-GB" sz="1400" b="1" dirty="0">
                <a:solidFill>
                  <a:srgbClr val="595959"/>
                </a:solidFill>
              </a:rPr>
              <a:t>Expertise</a:t>
            </a:r>
          </a:p>
          <a:p>
            <a:pPr algn="ctr"/>
            <a:endParaRPr lang="en-GB" sz="300" b="1" dirty="0">
              <a:solidFill>
                <a:srgbClr val="595959"/>
              </a:solidFill>
            </a:endParaRPr>
          </a:p>
          <a:p>
            <a:pPr algn="ctr"/>
            <a:endParaRPr lang="en-GB" sz="200" b="1" dirty="0">
              <a:solidFill>
                <a:srgbClr val="595959"/>
              </a:solidFill>
            </a:endParaRPr>
          </a:p>
          <a:p>
            <a:pPr algn="ctr"/>
            <a:r>
              <a:rPr lang="en-GB" sz="1050" dirty="0">
                <a:solidFill>
                  <a:srgbClr val="595959"/>
                </a:solidFill>
              </a:rPr>
              <a:t>We ensure our teams consist of genuine sector experts with understanding in breadth and depth of both the theory and the practical complex everyday challenges faced by education providers.</a:t>
            </a:r>
          </a:p>
        </p:txBody>
      </p:sp>
      <p:sp>
        <p:nvSpPr>
          <p:cNvPr id="55" name="Rectangle 54"/>
          <p:cNvSpPr/>
          <p:nvPr userDrawn="1"/>
        </p:nvSpPr>
        <p:spPr>
          <a:xfrm>
            <a:off x="-30038" y="4770958"/>
            <a:ext cx="2445258" cy="2082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p:cNvPicPr>
            <a:picLocks noChangeAspect="1"/>
          </p:cNvPicPr>
          <p:nvPr userDrawn="1"/>
        </p:nvPicPr>
        <p:blipFill rotWithShape="1">
          <a:blip r:embed="rId6"/>
          <a:srcRect l="3284" t="4653" r="5558"/>
          <a:stretch/>
        </p:blipFill>
        <p:spPr>
          <a:xfrm>
            <a:off x="887711" y="4872328"/>
            <a:ext cx="609759" cy="637794"/>
          </a:xfrm>
          <a:prstGeom prst="rect">
            <a:avLst/>
          </a:prstGeom>
          <a:noFill/>
        </p:spPr>
      </p:pic>
      <p:sp>
        <p:nvSpPr>
          <p:cNvPr id="66" name="TextBox 65"/>
          <p:cNvSpPr txBox="1"/>
          <p:nvPr userDrawn="1"/>
        </p:nvSpPr>
        <p:spPr>
          <a:xfrm>
            <a:off x="9746742" y="4773533"/>
            <a:ext cx="2445258" cy="1946687"/>
          </a:xfrm>
          <a:prstGeom prst="rect">
            <a:avLst/>
          </a:prstGeom>
          <a:solidFill>
            <a:schemeClr val="bg1"/>
          </a:solidFill>
          <a:ln>
            <a:noFill/>
          </a:ln>
        </p:spPr>
        <p:txBody>
          <a:bodyPr wrap="square" rtlCol="0">
            <a:spAutoFit/>
          </a:bodyPr>
          <a:lstStyle/>
          <a:p>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a:p>
            <a:pPr algn="ctr"/>
            <a:endParaRPr lang="en-GB" sz="1600" b="1" dirty="0">
              <a:solidFill>
                <a:srgbClr val="595959"/>
              </a:solidFill>
            </a:endParaRPr>
          </a:p>
          <a:p>
            <a:pPr algn="ctr"/>
            <a:r>
              <a:rPr lang="en-GB" sz="1400" b="1" dirty="0">
                <a:solidFill>
                  <a:srgbClr val="595959"/>
                </a:solidFill>
              </a:rPr>
              <a:t>Educationalists</a:t>
            </a:r>
          </a:p>
          <a:p>
            <a:pPr algn="ctr"/>
            <a:endParaRPr lang="en-GB" sz="300" b="1" dirty="0">
              <a:solidFill>
                <a:srgbClr val="595959"/>
              </a:solidFill>
            </a:endParaRPr>
          </a:p>
          <a:p>
            <a:pPr algn="ctr"/>
            <a:endParaRPr lang="en-GB" sz="200" b="1" dirty="0">
              <a:solidFill>
                <a:srgbClr val="595959"/>
              </a:solidFill>
            </a:endParaRPr>
          </a:p>
          <a:p>
            <a:pPr algn="ctr"/>
            <a:r>
              <a:rPr lang="en-GB" sz="1050" dirty="0">
                <a:solidFill>
                  <a:srgbClr val="595959"/>
                </a:solidFill>
              </a:rPr>
              <a:t>We are </a:t>
            </a:r>
            <a:r>
              <a:rPr lang="en-GB" sz="1050" baseline="0" dirty="0">
                <a:solidFill>
                  <a:srgbClr val="595959"/>
                </a:solidFill>
              </a:rPr>
              <a:t>educationalists with a strong commitment to improving teaching, learning and assessment, based on intellectual integrity, sound evidence and innovative approaches.</a:t>
            </a:r>
            <a:endParaRPr lang="en-GB" sz="1050" dirty="0">
              <a:solidFill>
                <a:srgbClr val="595959"/>
              </a:solidFill>
            </a:endParaRPr>
          </a:p>
        </p:txBody>
      </p:sp>
      <p:sp>
        <p:nvSpPr>
          <p:cNvPr id="67" name="Rectangle 66"/>
          <p:cNvSpPr/>
          <p:nvPr userDrawn="1"/>
        </p:nvSpPr>
        <p:spPr>
          <a:xfrm>
            <a:off x="9746742" y="4770958"/>
            <a:ext cx="2445258" cy="208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67"/>
          <p:cNvPicPr>
            <a:picLocks noChangeAspect="1"/>
          </p:cNvPicPr>
          <p:nvPr userDrawn="1"/>
        </p:nvPicPr>
        <p:blipFill>
          <a:blip r:embed="rId7"/>
          <a:stretch>
            <a:fillRect/>
          </a:stretch>
        </p:blipFill>
        <p:spPr>
          <a:xfrm>
            <a:off x="10664491" y="4879505"/>
            <a:ext cx="609759" cy="637794"/>
          </a:xfrm>
          <a:prstGeom prst="rect">
            <a:avLst/>
          </a:prstGeom>
        </p:spPr>
      </p:pic>
      <p:sp>
        <p:nvSpPr>
          <p:cNvPr id="69" name="TextBox 68"/>
          <p:cNvSpPr txBox="1"/>
          <p:nvPr userDrawn="1"/>
        </p:nvSpPr>
        <p:spPr>
          <a:xfrm>
            <a:off x="4856226" y="4770958"/>
            <a:ext cx="2445258" cy="1946687"/>
          </a:xfrm>
          <a:prstGeom prst="rect">
            <a:avLst/>
          </a:prstGeom>
          <a:solidFill>
            <a:schemeClr val="bg1"/>
          </a:solidFill>
          <a:ln>
            <a:noFill/>
          </a:ln>
        </p:spPr>
        <p:txBody>
          <a:bodyPr wrap="square" rtlCol="0">
            <a:spAutoFit/>
          </a:bodyPr>
          <a:lstStyle/>
          <a:p>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a:p>
            <a:pPr algn="ctr"/>
            <a:endParaRPr lang="en-GB" sz="1600" b="1" dirty="0">
              <a:solidFill>
                <a:srgbClr val="595959"/>
              </a:solidFill>
            </a:endParaRPr>
          </a:p>
          <a:p>
            <a:pPr algn="ctr"/>
            <a:r>
              <a:rPr lang="en-GB" sz="1400" b="1" dirty="0">
                <a:solidFill>
                  <a:srgbClr val="595959"/>
                </a:solidFill>
              </a:rPr>
              <a:t>Development</a:t>
            </a:r>
          </a:p>
          <a:p>
            <a:pPr algn="ctr"/>
            <a:endParaRPr lang="en-GB" sz="300" b="1" dirty="0">
              <a:solidFill>
                <a:srgbClr val="595959"/>
              </a:solidFill>
            </a:endParaRPr>
          </a:p>
          <a:p>
            <a:pPr algn="ctr"/>
            <a:endParaRPr lang="en-GB" sz="200" b="1" dirty="0">
              <a:solidFill>
                <a:srgbClr val="595959"/>
              </a:solidFill>
            </a:endParaRPr>
          </a:p>
          <a:p>
            <a:pPr algn="ctr"/>
            <a:r>
              <a:rPr lang="en-GB" sz="1050" dirty="0">
                <a:solidFill>
                  <a:srgbClr val="595959"/>
                </a:solidFill>
              </a:rPr>
              <a:t>We are committed to the improvement of our staff, both</a:t>
            </a:r>
            <a:r>
              <a:rPr lang="en-GB" sz="1050" baseline="0" dirty="0">
                <a:solidFill>
                  <a:srgbClr val="595959"/>
                </a:solidFill>
              </a:rPr>
              <a:t> to promote the long-term development of our business and as an end in itself: we believe in the value of education for all.</a:t>
            </a:r>
            <a:endParaRPr lang="en-GB" sz="1050" dirty="0">
              <a:solidFill>
                <a:srgbClr val="595959"/>
              </a:solidFill>
            </a:endParaRPr>
          </a:p>
        </p:txBody>
      </p:sp>
      <p:sp>
        <p:nvSpPr>
          <p:cNvPr id="70" name="Rectangle 69"/>
          <p:cNvSpPr/>
          <p:nvPr userDrawn="1"/>
        </p:nvSpPr>
        <p:spPr>
          <a:xfrm>
            <a:off x="4856226" y="4771226"/>
            <a:ext cx="2445258" cy="2082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p:cNvPicPr>
            <a:picLocks noChangeAspect="1"/>
          </p:cNvPicPr>
          <p:nvPr userDrawn="1"/>
        </p:nvPicPr>
        <p:blipFill rotWithShape="1">
          <a:blip r:embed="rId8"/>
          <a:srcRect t="1020" r="5897" b="2363"/>
          <a:stretch/>
        </p:blipFill>
        <p:spPr>
          <a:xfrm>
            <a:off x="5773975" y="4876797"/>
            <a:ext cx="609759" cy="637794"/>
          </a:xfrm>
          <a:prstGeom prst="rect">
            <a:avLst/>
          </a:prstGeom>
        </p:spPr>
      </p:pic>
      <p:pic>
        <p:nvPicPr>
          <p:cNvPr id="61" name="Picture 60"/>
          <p:cNvPicPr>
            <a:picLocks noChangeAspect="1"/>
          </p:cNvPicPr>
          <p:nvPr userDrawn="1"/>
        </p:nvPicPr>
        <p:blipFill rotWithShape="1">
          <a:blip r:embed="rId9"/>
          <a:srcRect l="3091" t="5217" r="5096" b="4206"/>
          <a:stretch/>
        </p:blipFill>
        <p:spPr>
          <a:xfrm>
            <a:off x="3331881" y="2457953"/>
            <a:ext cx="607681" cy="634711"/>
          </a:xfrm>
          <a:prstGeom prst="rect">
            <a:avLst/>
          </a:prstGeom>
          <a:noFill/>
        </p:spPr>
      </p:pic>
      <p:sp>
        <p:nvSpPr>
          <p:cNvPr id="79" name="Rectangle 78"/>
          <p:cNvSpPr/>
          <p:nvPr userDrawn="1"/>
        </p:nvSpPr>
        <p:spPr>
          <a:xfrm>
            <a:off x="0" y="-16902"/>
            <a:ext cx="12192000" cy="2247064"/>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itle 1"/>
          <p:cNvSpPr>
            <a:spLocks noGrp="1"/>
          </p:cNvSpPr>
          <p:nvPr userDrawn="1">
            <p:ph type="title"/>
          </p:nvPr>
        </p:nvSpPr>
        <p:spPr>
          <a:xfrm>
            <a:off x="80649" y="-16902"/>
            <a:ext cx="12111351" cy="2021763"/>
          </a:xfrm>
        </p:spPr>
        <p:txBody>
          <a:bodyPr/>
          <a:lstStyle>
            <a:lvl1pPr algn="l">
              <a:defRPr sz="4400" b="1">
                <a:solidFill>
                  <a:schemeClr val="bg1"/>
                </a:solidFill>
                <a:latin typeface="Franklin Gothic Book" panose="020B0503020102020204" pitchFamily="34" charset="0"/>
              </a:defRPr>
            </a:lvl1pPr>
          </a:lstStyle>
          <a:p>
            <a:r>
              <a:rPr lang="en-US"/>
              <a:t>Click to edit Master title style</a:t>
            </a:r>
            <a:endParaRPr lang="en-US" dirty="0"/>
          </a:p>
        </p:txBody>
      </p:sp>
      <p:sp>
        <p:nvSpPr>
          <p:cNvPr id="76" name="Rectangle 75"/>
          <p:cNvSpPr/>
          <p:nvPr userDrawn="1"/>
        </p:nvSpPr>
        <p:spPr>
          <a:xfrm>
            <a:off x="2415220" y="2402279"/>
            <a:ext cx="2441005" cy="2368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userDrawn="1"/>
        </p:nvSpPr>
        <p:spPr>
          <a:xfrm>
            <a:off x="2379618" y="2386584"/>
            <a:ext cx="2512209" cy="2369880"/>
          </a:xfrm>
          <a:prstGeom prst="rect">
            <a:avLst/>
          </a:prstGeom>
          <a:noFill/>
          <a:ln>
            <a:noFill/>
          </a:ln>
        </p:spPr>
        <p:txBody>
          <a:bodyPr wrap="square" rtlCol="0">
            <a:spAutoFit/>
          </a:bodyPr>
          <a:lstStyle/>
          <a:p>
            <a:endParaRPr lang="en-GB" sz="1100" dirty="0">
              <a:solidFill>
                <a:srgbClr val="595959"/>
              </a:solidFill>
            </a:endParaRPr>
          </a:p>
          <a:p>
            <a:endParaRPr lang="en-GB" sz="1100" dirty="0">
              <a:solidFill>
                <a:srgbClr val="595959"/>
              </a:solidFill>
            </a:endParaRPr>
          </a:p>
          <a:p>
            <a:endParaRPr lang="en-GB" sz="1100" dirty="0">
              <a:solidFill>
                <a:srgbClr val="595959"/>
              </a:solidFill>
            </a:endParaRPr>
          </a:p>
          <a:p>
            <a:pPr algn="ctr"/>
            <a:endParaRPr lang="en-GB" sz="1600" b="1" dirty="0">
              <a:solidFill>
                <a:srgbClr val="595959"/>
              </a:solidFill>
            </a:endParaRPr>
          </a:p>
          <a:p>
            <a:pPr algn="ctr"/>
            <a:r>
              <a:rPr lang="en-GB" sz="1400" b="1" dirty="0">
                <a:solidFill>
                  <a:srgbClr val="595959"/>
                </a:solidFill>
              </a:rPr>
              <a:t>Partnership</a:t>
            </a:r>
          </a:p>
          <a:p>
            <a:pPr algn="ctr"/>
            <a:endParaRPr lang="en-GB" sz="300" b="1" dirty="0">
              <a:solidFill>
                <a:srgbClr val="595959"/>
              </a:solidFill>
            </a:endParaRPr>
          </a:p>
          <a:p>
            <a:pPr algn="ctr"/>
            <a:endParaRPr lang="en-GB" sz="200" b="1" dirty="0">
              <a:solidFill>
                <a:srgbClr val="595959"/>
              </a:solidFill>
            </a:endParaRPr>
          </a:p>
          <a:p>
            <a:pPr algn="ctr"/>
            <a:r>
              <a:rPr lang="en-GB" sz="1000" dirty="0">
                <a:solidFill>
                  <a:srgbClr val="595959"/>
                </a:solidFill>
              </a:rPr>
              <a:t>We</a:t>
            </a:r>
            <a:r>
              <a:rPr lang="en-GB" sz="1000" baseline="0" dirty="0">
                <a:solidFill>
                  <a:srgbClr val="595959"/>
                </a:solidFill>
              </a:rPr>
              <a:t> work in partnership with our clients. This is more than a cliché for us: we care about the services we provide and the impact they have on learners. Experience has shown us that the best impact our work can have is when it is undertaken alongside our clients so we make partnership a key feature of our project approach and management method.</a:t>
            </a:r>
            <a:endParaRPr lang="en-GB" sz="1000" dirty="0">
              <a:solidFill>
                <a:srgbClr val="595959"/>
              </a:solidFill>
            </a:endParaRPr>
          </a:p>
        </p:txBody>
      </p:sp>
      <p:pic>
        <p:nvPicPr>
          <p:cNvPr id="91" name="Picture 9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52303" y="2402279"/>
            <a:ext cx="2439697" cy="2354185"/>
          </a:xfrm>
          <a:prstGeom prst="rect">
            <a:avLst/>
          </a:prstGeom>
        </p:spPr>
      </p:pic>
      <p:pic>
        <p:nvPicPr>
          <p:cNvPr id="86" name="Picture 85"/>
          <p:cNvPicPr>
            <a:picLocks/>
          </p:cNvPicPr>
          <p:nvPr userDrawn="1"/>
        </p:nvPicPr>
        <p:blipFill>
          <a:blip r:embed="rId11" cstate="print">
            <a:extLst>
              <a:ext uri="{28A0092B-C50C-407E-A947-70E740481C1C}">
                <a14:useLocalDpi xmlns:a14="http://schemas.microsoft.com/office/drawing/2010/main" val="0"/>
              </a:ext>
            </a:extLst>
          </a:blip>
          <a:stretch>
            <a:fillRect/>
          </a:stretch>
        </p:blipFill>
        <p:spPr>
          <a:xfrm>
            <a:off x="7312153" y="4756464"/>
            <a:ext cx="2441448" cy="2101536"/>
          </a:xfrm>
          <a:prstGeom prst="rect">
            <a:avLst/>
          </a:prstGeom>
        </p:spPr>
      </p:pic>
      <p:pic>
        <p:nvPicPr>
          <p:cNvPr id="93" name="Picture 9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49975" y="2384734"/>
            <a:ext cx="2469656" cy="2371730"/>
          </a:xfrm>
          <a:prstGeom prst="rect">
            <a:avLst/>
          </a:prstGeom>
        </p:spPr>
      </p:pic>
      <p:sp>
        <p:nvSpPr>
          <p:cNvPr id="81" name="Rectangle 80"/>
          <p:cNvSpPr/>
          <p:nvPr userDrawn="1"/>
        </p:nvSpPr>
        <p:spPr>
          <a:xfrm>
            <a:off x="0" y="2060535"/>
            <a:ext cx="12192000" cy="33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088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8D4D77-8980-4596-9A8F-908A4FFE7DBF}"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3609FB-3381-491F-A980-A4DE80B2ADE8}" type="slidenum">
              <a:rPr lang="en-US" smtClean="0"/>
              <a:t>‹#›</a:t>
            </a:fld>
            <a:endParaRPr lang="en-US" dirty="0"/>
          </a:p>
        </p:txBody>
      </p:sp>
    </p:spTree>
    <p:extLst>
      <p:ext uri="{BB962C8B-B14F-4D97-AF65-F5344CB8AC3E}">
        <p14:creationId xmlns:p14="http://schemas.microsoft.com/office/powerpoint/2010/main" val="3232677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D4D77-8980-4596-9A8F-908A4FFE7DBF}"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3609FB-3381-491F-A980-A4DE80B2ADE8}" type="slidenum">
              <a:rPr lang="en-US" smtClean="0"/>
              <a:t>‹#›</a:t>
            </a:fld>
            <a:endParaRPr lang="en-US" dirty="0"/>
          </a:p>
        </p:txBody>
      </p:sp>
    </p:spTree>
    <p:extLst>
      <p:ext uri="{BB962C8B-B14F-4D97-AF65-F5344CB8AC3E}">
        <p14:creationId xmlns:p14="http://schemas.microsoft.com/office/powerpoint/2010/main" val="61159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8D4D77-8980-4596-9A8F-908A4FFE7DBF}"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3609FB-3381-491F-A980-A4DE80B2ADE8}" type="slidenum">
              <a:rPr lang="en-US" smtClean="0"/>
              <a:t>‹#›</a:t>
            </a:fld>
            <a:endParaRPr lang="en-US" dirty="0"/>
          </a:p>
        </p:txBody>
      </p:sp>
    </p:spTree>
    <p:extLst>
      <p:ext uri="{BB962C8B-B14F-4D97-AF65-F5344CB8AC3E}">
        <p14:creationId xmlns:p14="http://schemas.microsoft.com/office/powerpoint/2010/main" val="132530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8D4D77-8980-4596-9A8F-908A4FFE7DBF}" type="datetimeFigureOut">
              <a:rPr lang="en-US" smtClean="0"/>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3609FB-3381-491F-A980-A4DE80B2ADE8}" type="slidenum">
              <a:rPr lang="en-US" smtClean="0"/>
              <a:t>‹#›</a:t>
            </a:fld>
            <a:endParaRPr lang="en-US" dirty="0"/>
          </a:p>
        </p:txBody>
      </p:sp>
    </p:spTree>
    <p:extLst>
      <p:ext uri="{BB962C8B-B14F-4D97-AF65-F5344CB8AC3E}">
        <p14:creationId xmlns:p14="http://schemas.microsoft.com/office/powerpoint/2010/main" val="468550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8D4D77-8980-4596-9A8F-908A4FFE7DBF}" type="datetimeFigureOut">
              <a:rPr lang="en-US" smtClean="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3609FB-3381-491F-A980-A4DE80B2ADE8}" type="slidenum">
              <a:rPr lang="en-US" smtClean="0"/>
              <a:t>‹#›</a:t>
            </a:fld>
            <a:endParaRPr lang="en-US" dirty="0"/>
          </a:p>
        </p:txBody>
      </p:sp>
    </p:spTree>
    <p:extLst>
      <p:ext uri="{BB962C8B-B14F-4D97-AF65-F5344CB8AC3E}">
        <p14:creationId xmlns:p14="http://schemas.microsoft.com/office/powerpoint/2010/main" val="2468684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D4D77-8980-4596-9A8F-908A4FFE7DBF}" type="datetimeFigureOut">
              <a:rPr lang="en-US" smtClean="0"/>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3609FB-3381-491F-A980-A4DE80B2ADE8}" type="slidenum">
              <a:rPr lang="en-US" smtClean="0"/>
              <a:t>‹#›</a:t>
            </a:fld>
            <a:endParaRPr lang="en-US" dirty="0"/>
          </a:p>
        </p:txBody>
      </p:sp>
    </p:spTree>
    <p:extLst>
      <p:ext uri="{BB962C8B-B14F-4D97-AF65-F5344CB8AC3E}">
        <p14:creationId xmlns:p14="http://schemas.microsoft.com/office/powerpoint/2010/main" val="3765338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8D4D77-8980-4596-9A8F-908A4FFE7DBF}"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3609FB-3381-491F-A980-A4DE80B2ADE8}" type="slidenum">
              <a:rPr lang="en-US" smtClean="0"/>
              <a:t>‹#›</a:t>
            </a:fld>
            <a:endParaRPr lang="en-US" dirty="0"/>
          </a:p>
        </p:txBody>
      </p:sp>
    </p:spTree>
    <p:extLst>
      <p:ext uri="{BB962C8B-B14F-4D97-AF65-F5344CB8AC3E}">
        <p14:creationId xmlns:p14="http://schemas.microsoft.com/office/powerpoint/2010/main" val="82169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8D4D77-8980-4596-9A8F-908A4FFE7DBF}"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3609FB-3381-491F-A980-A4DE80B2ADE8}" type="slidenum">
              <a:rPr lang="en-US" smtClean="0"/>
              <a:t>‹#›</a:t>
            </a:fld>
            <a:endParaRPr lang="en-US" dirty="0"/>
          </a:p>
        </p:txBody>
      </p:sp>
    </p:spTree>
    <p:extLst>
      <p:ext uri="{BB962C8B-B14F-4D97-AF65-F5344CB8AC3E}">
        <p14:creationId xmlns:p14="http://schemas.microsoft.com/office/powerpoint/2010/main" val="1449947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D4D77-8980-4596-9A8F-908A4FFE7DBF}"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3609FB-3381-491F-A980-A4DE80B2ADE8}" type="slidenum">
              <a:rPr lang="en-US" smtClean="0"/>
              <a:t>‹#›</a:t>
            </a:fld>
            <a:endParaRPr lang="en-US" dirty="0"/>
          </a:p>
        </p:txBody>
      </p:sp>
    </p:spTree>
    <p:extLst>
      <p:ext uri="{BB962C8B-B14F-4D97-AF65-F5344CB8AC3E}">
        <p14:creationId xmlns:p14="http://schemas.microsoft.com/office/powerpoint/2010/main" val="1188467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D4D77-8980-4596-9A8F-908A4FFE7DBF}"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3609FB-3381-491F-A980-A4DE80B2ADE8}" type="slidenum">
              <a:rPr lang="en-US" smtClean="0"/>
              <a:t>‹#›</a:t>
            </a:fld>
            <a:endParaRPr lang="en-US" dirty="0"/>
          </a:p>
        </p:txBody>
      </p:sp>
    </p:spTree>
    <p:extLst>
      <p:ext uri="{BB962C8B-B14F-4D97-AF65-F5344CB8AC3E}">
        <p14:creationId xmlns:p14="http://schemas.microsoft.com/office/powerpoint/2010/main" val="119487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bwMode="auto">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053" y="294515"/>
            <a:ext cx="10694773" cy="822161"/>
          </a:xfrm>
        </p:spPr>
        <p:txBody>
          <a:bodyPr/>
          <a:lstStyle>
            <a:lvl1pPr>
              <a:defRPr sz="4400" b="1">
                <a:latin typeface="Franklin Gothic Book" panose="020B05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37053" y="1318054"/>
            <a:ext cx="10694772" cy="5174821"/>
          </a:xfrm>
        </p:spPr>
        <p:txBody>
          <a:bodyPr/>
          <a:lstStyle>
            <a:lvl1pPr>
              <a:defRPr sz="2400">
                <a:latin typeface="Aller Light" panose="02000503000000020004" pitchFamily="2" charset="0"/>
              </a:defRPr>
            </a:lvl1pPr>
            <a:lvl2pPr>
              <a:defRPr sz="2200">
                <a:latin typeface="Aller Light" panose="02000503000000020004" pitchFamily="2" charset="0"/>
              </a:defRPr>
            </a:lvl2pPr>
            <a:lvl3pPr>
              <a:defRPr>
                <a:latin typeface="Aller Light" panose="02000503000000020004" pitchFamily="2" charset="0"/>
              </a:defRPr>
            </a:lvl3pPr>
            <a:lvl4pPr>
              <a:defRPr>
                <a:latin typeface="Aller Light" panose="02000503000000020004" pitchFamily="2" charset="0"/>
              </a:defRPr>
            </a:lvl4pPr>
            <a:lvl5pPr>
              <a:defRPr sz="1600">
                <a:latin typeface="Aller Light"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500902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ustom Layout">
    <p:bg>
      <p:bgPr>
        <a:solidFill>
          <a:srgbClr val="810B29"/>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75443" y="474075"/>
            <a:ext cx="5563519" cy="464065"/>
          </a:xfrm>
          <a:prstGeom prst="rect">
            <a:avLst/>
          </a:prstGeom>
        </p:spPr>
        <p:txBody>
          <a:bodyPr/>
          <a:lstStyle>
            <a:lvl1pPr>
              <a:defRPr>
                <a:latin typeface="Franklin Gothic Book" panose="020B0503020102020204" pitchFamily="34" charset="0"/>
              </a:defRPr>
            </a:lvl1pPr>
          </a:lstStyle>
          <a:p>
            <a:r>
              <a:rPr lang="en-US"/>
              <a:t>Click to edit Master title style</a:t>
            </a:r>
            <a:endParaRPr lang="en-US" dirty="0"/>
          </a:p>
        </p:txBody>
      </p:sp>
      <p:sp>
        <p:nvSpPr>
          <p:cNvPr id="12" name="Rectangle 11"/>
          <p:cNvSpPr/>
          <p:nvPr userDrawn="1"/>
        </p:nvSpPr>
        <p:spPr>
          <a:xfrm>
            <a:off x="0" y="4351663"/>
            <a:ext cx="12192000" cy="250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033"/>
            <a:ext cx="4114800" cy="365125"/>
          </a:xfrm>
          <a:prstGeom prst="rect">
            <a:avLst/>
          </a:prstGeom>
        </p:spPr>
        <p:txBody>
          <a:bodyPr/>
          <a:lstStyle>
            <a:lvl1pPr>
              <a:defRPr>
                <a:latin typeface="Aller Light" panose="02000503000000020004"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Aller Light" panose="02000503000000020004" pitchFamily="2" charset="0"/>
                <a:ea typeface="+mn-ea"/>
                <a:cs typeface="+mn-cs"/>
              </a:rPr>
              <a:t>www.alphaplusconsultancy.co.uk</a:t>
            </a:r>
            <a:endParaRPr kumimoji="0" lang="en-US" sz="1200" b="0" i="0" u="none" strike="noStrike" kern="1200" cap="none" spc="0" normalizeH="0" baseline="0" noProof="0" dirty="0">
              <a:ln>
                <a:noFill/>
              </a:ln>
              <a:solidFill>
                <a:prstClr val="black">
                  <a:tint val="75000"/>
                </a:prstClr>
              </a:solidFill>
              <a:effectLst/>
              <a:uLnTx/>
              <a:uFillTx/>
              <a:latin typeface="Aller Light" panose="02000503000000020004" pitchFamily="2" charset="0"/>
              <a:ea typeface="+mn-ea"/>
              <a:cs typeface="+mn-cs"/>
            </a:endParaRPr>
          </a:p>
        </p:txBody>
      </p:sp>
    </p:spTree>
    <p:extLst>
      <p:ext uri="{BB962C8B-B14F-4D97-AF65-F5344CB8AC3E}">
        <p14:creationId xmlns:p14="http://schemas.microsoft.com/office/powerpoint/2010/main" val="3997799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50" name="TextBox 49"/>
          <p:cNvSpPr txBox="1"/>
          <p:nvPr userDrawn="1"/>
        </p:nvSpPr>
        <p:spPr>
          <a:xfrm>
            <a:off x="7337085" y="2384733"/>
            <a:ext cx="2445258" cy="2462213"/>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5959"/>
                </a:solidFill>
                <a:effectLst/>
                <a:uLnTx/>
                <a:uFillTx/>
                <a:latin typeface="Calibri" panose="020F0502020204030204"/>
                <a:ea typeface="+mn-ea"/>
                <a:cs typeface="+mn-cs"/>
              </a:rPr>
              <a:t>Quality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595959"/>
                </a:solidFill>
                <a:effectLst/>
                <a:uLnTx/>
                <a:uFillTx/>
                <a:latin typeface="Calibri" panose="020F0502020204030204"/>
                <a:ea typeface="+mn-ea"/>
                <a:cs typeface="+mn-cs"/>
              </a:rPr>
              <a:t>We manage projects effectively and to the highest quality, freeing up experts to concentrate on their specialism, but ensuring that activities are manage to meet expectations. This means only making promises that we know we can keep, and remembering the promises we have made to make sure we deliver.</a:t>
            </a:r>
            <a:endParaRPr kumimoji="0" lang="en-US" sz="105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4551" y="4756464"/>
            <a:ext cx="2442849" cy="2097403"/>
          </a:xfrm>
          <a:prstGeom prst="rect">
            <a:avLst/>
          </a:prstGeom>
        </p:spPr>
      </p:pic>
      <p:pic>
        <p:nvPicPr>
          <p:cNvPr id="83" name="Picture 8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402279"/>
            <a:ext cx="2415219" cy="2354185"/>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pic>
        <p:nvPicPr>
          <p:cNvPr id="51" name="Picture 50"/>
          <p:cNvPicPr>
            <a:picLocks noChangeAspect="1"/>
          </p:cNvPicPr>
          <p:nvPr userDrawn="1"/>
        </p:nvPicPr>
        <p:blipFill rotWithShape="1">
          <a:blip r:embed="rId5"/>
          <a:srcRect l="7986" t="9266" r="12070" b="12632"/>
          <a:stretch/>
        </p:blipFill>
        <p:spPr>
          <a:xfrm>
            <a:off x="8255873" y="2457953"/>
            <a:ext cx="607681" cy="634711"/>
          </a:xfrm>
          <a:prstGeom prst="rect">
            <a:avLst/>
          </a:prstGeom>
        </p:spPr>
      </p:pic>
      <p:sp>
        <p:nvSpPr>
          <p:cNvPr id="52" name="Rectangle 51"/>
          <p:cNvSpPr/>
          <p:nvPr userDrawn="1"/>
        </p:nvSpPr>
        <p:spPr>
          <a:xfrm>
            <a:off x="7301484" y="2402279"/>
            <a:ext cx="2445258" cy="2369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TextBox 52"/>
          <p:cNvSpPr txBox="1"/>
          <p:nvPr userDrawn="1"/>
        </p:nvSpPr>
        <p:spPr>
          <a:xfrm>
            <a:off x="-30038" y="4756742"/>
            <a:ext cx="2403185" cy="19466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5959"/>
                </a:solidFill>
                <a:effectLst/>
                <a:uLnTx/>
                <a:uFillTx/>
                <a:latin typeface="Calibri" panose="020F0502020204030204"/>
                <a:ea typeface="+mn-ea"/>
                <a:cs typeface="+mn-cs"/>
              </a:rPr>
              <a:t>Expertise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595959"/>
                </a:solidFill>
                <a:effectLst/>
                <a:uLnTx/>
                <a:uFillTx/>
                <a:latin typeface="Calibri" panose="020F0502020204030204"/>
                <a:ea typeface="+mn-ea"/>
                <a:cs typeface="+mn-cs"/>
              </a:rPr>
              <a:t>We ensure our teams consist of genuine sector experts with understanding in breadth and depth of both the theory and the practical complex everyday challenges faced by education providers.</a:t>
            </a:r>
          </a:p>
        </p:txBody>
      </p:sp>
      <p:sp>
        <p:nvSpPr>
          <p:cNvPr id="55" name="Rectangle 54"/>
          <p:cNvSpPr/>
          <p:nvPr userDrawn="1"/>
        </p:nvSpPr>
        <p:spPr>
          <a:xfrm>
            <a:off x="-30038" y="4770958"/>
            <a:ext cx="2445258" cy="2082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6" name="Picture 55"/>
          <p:cNvPicPr>
            <a:picLocks noChangeAspect="1"/>
          </p:cNvPicPr>
          <p:nvPr userDrawn="1"/>
        </p:nvPicPr>
        <p:blipFill rotWithShape="1">
          <a:blip r:embed="rId6"/>
          <a:srcRect l="3284" t="4653" r="5558"/>
          <a:stretch/>
        </p:blipFill>
        <p:spPr>
          <a:xfrm>
            <a:off x="887711" y="4872328"/>
            <a:ext cx="609759" cy="637794"/>
          </a:xfrm>
          <a:prstGeom prst="rect">
            <a:avLst/>
          </a:prstGeom>
          <a:noFill/>
        </p:spPr>
      </p:pic>
      <p:sp>
        <p:nvSpPr>
          <p:cNvPr id="66" name="TextBox 65"/>
          <p:cNvSpPr txBox="1"/>
          <p:nvPr userDrawn="1"/>
        </p:nvSpPr>
        <p:spPr>
          <a:xfrm>
            <a:off x="9746742" y="4773533"/>
            <a:ext cx="2445258" cy="194668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5959"/>
                </a:solidFill>
                <a:effectLst/>
                <a:uLnTx/>
                <a:uFillTx/>
                <a:latin typeface="Calibri" panose="020F0502020204030204"/>
                <a:ea typeface="+mn-ea"/>
                <a:cs typeface="+mn-cs"/>
              </a:rPr>
              <a:t>Educationalists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595959"/>
                </a:solidFill>
                <a:effectLst/>
                <a:uLnTx/>
                <a:uFillTx/>
                <a:latin typeface="Calibri" panose="020F0502020204030204"/>
                <a:ea typeface="+mn-ea"/>
                <a:cs typeface="+mn-cs"/>
              </a:rPr>
              <a:t>We are educationalists with a strong commitment to improving teaching, learning and assessment, based on intellectual integrity, sound evidence and innovative approaches.</a:t>
            </a:r>
          </a:p>
        </p:txBody>
      </p:sp>
      <p:sp>
        <p:nvSpPr>
          <p:cNvPr id="67" name="Rectangle 66"/>
          <p:cNvSpPr/>
          <p:nvPr userDrawn="1"/>
        </p:nvSpPr>
        <p:spPr>
          <a:xfrm>
            <a:off x="9746742" y="4770958"/>
            <a:ext cx="2445258" cy="208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8" name="Picture 67"/>
          <p:cNvPicPr>
            <a:picLocks noChangeAspect="1"/>
          </p:cNvPicPr>
          <p:nvPr userDrawn="1"/>
        </p:nvPicPr>
        <p:blipFill>
          <a:blip r:embed="rId7"/>
          <a:stretch>
            <a:fillRect/>
          </a:stretch>
        </p:blipFill>
        <p:spPr>
          <a:xfrm>
            <a:off x="10664491" y="4879505"/>
            <a:ext cx="609759" cy="637794"/>
          </a:xfrm>
          <a:prstGeom prst="rect">
            <a:avLst/>
          </a:prstGeom>
        </p:spPr>
      </p:pic>
      <p:sp>
        <p:nvSpPr>
          <p:cNvPr id="69" name="TextBox 68"/>
          <p:cNvSpPr txBox="1"/>
          <p:nvPr userDrawn="1"/>
        </p:nvSpPr>
        <p:spPr>
          <a:xfrm>
            <a:off x="4856226" y="4770958"/>
            <a:ext cx="2445258" cy="194668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5959"/>
                </a:solidFill>
                <a:effectLst/>
                <a:uLnTx/>
                <a:uFillTx/>
                <a:latin typeface="Calibri" panose="020F0502020204030204"/>
                <a:ea typeface="+mn-ea"/>
                <a:cs typeface="+mn-cs"/>
              </a:rPr>
              <a:t>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595959"/>
                </a:solidFill>
                <a:effectLst/>
                <a:uLnTx/>
                <a:uFillTx/>
                <a:latin typeface="Calibri" panose="020F0502020204030204"/>
                <a:ea typeface="+mn-ea"/>
                <a:cs typeface="+mn-cs"/>
              </a:rPr>
              <a:t>We are committed to the improvement of our staff, both to promote the long-term development of our business and as an end in itself: we believe in the value of education for all.</a:t>
            </a:r>
          </a:p>
        </p:txBody>
      </p:sp>
      <p:sp>
        <p:nvSpPr>
          <p:cNvPr id="70" name="Rectangle 69"/>
          <p:cNvSpPr/>
          <p:nvPr userDrawn="1"/>
        </p:nvSpPr>
        <p:spPr>
          <a:xfrm>
            <a:off x="4856226" y="4771226"/>
            <a:ext cx="2445258" cy="2082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4" name="Picture 63"/>
          <p:cNvPicPr>
            <a:picLocks noChangeAspect="1"/>
          </p:cNvPicPr>
          <p:nvPr userDrawn="1"/>
        </p:nvPicPr>
        <p:blipFill rotWithShape="1">
          <a:blip r:embed="rId8"/>
          <a:srcRect t="1020" r="5897" b="2363"/>
          <a:stretch/>
        </p:blipFill>
        <p:spPr>
          <a:xfrm>
            <a:off x="5773975" y="4876797"/>
            <a:ext cx="609759" cy="637794"/>
          </a:xfrm>
          <a:prstGeom prst="rect">
            <a:avLst/>
          </a:prstGeom>
        </p:spPr>
      </p:pic>
      <p:pic>
        <p:nvPicPr>
          <p:cNvPr id="61" name="Picture 60"/>
          <p:cNvPicPr>
            <a:picLocks noChangeAspect="1"/>
          </p:cNvPicPr>
          <p:nvPr userDrawn="1"/>
        </p:nvPicPr>
        <p:blipFill rotWithShape="1">
          <a:blip r:embed="rId9"/>
          <a:srcRect l="3091" t="5217" r="5096" b="4206"/>
          <a:stretch/>
        </p:blipFill>
        <p:spPr>
          <a:xfrm>
            <a:off x="3331881" y="2457953"/>
            <a:ext cx="607681" cy="634711"/>
          </a:xfrm>
          <a:prstGeom prst="rect">
            <a:avLst/>
          </a:prstGeom>
          <a:noFill/>
        </p:spPr>
      </p:pic>
      <p:sp>
        <p:nvSpPr>
          <p:cNvPr id="79" name="Rectangle 78"/>
          <p:cNvSpPr/>
          <p:nvPr userDrawn="1"/>
        </p:nvSpPr>
        <p:spPr>
          <a:xfrm>
            <a:off x="0" y="-16902"/>
            <a:ext cx="12192000" cy="2247064"/>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itle 1"/>
          <p:cNvSpPr>
            <a:spLocks noGrp="1"/>
          </p:cNvSpPr>
          <p:nvPr userDrawn="1">
            <p:ph type="title"/>
          </p:nvPr>
        </p:nvSpPr>
        <p:spPr>
          <a:xfrm>
            <a:off x="80649" y="-16902"/>
            <a:ext cx="12111351" cy="2021763"/>
          </a:xfrm>
          <a:prstGeom prst="rect">
            <a:avLst/>
          </a:prstGeom>
        </p:spPr>
        <p:txBody>
          <a:bodyPr/>
          <a:lstStyle>
            <a:lvl1pPr algn="l">
              <a:defRPr sz="4400" b="1">
                <a:solidFill>
                  <a:schemeClr val="bg1"/>
                </a:solidFill>
                <a:latin typeface="Franklin Gothic Book" panose="020B0503020102020204" pitchFamily="34" charset="0"/>
              </a:defRPr>
            </a:lvl1pPr>
          </a:lstStyle>
          <a:p>
            <a:r>
              <a:rPr lang="en-US"/>
              <a:t>Click to edit Master title style</a:t>
            </a:r>
            <a:endParaRPr lang="en-US" dirty="0"/>
          </a:p>
        </p:txBody>
      </p:sp>
      <p:sp>
        <p:nvSpPr>
          <p:cNvPr id="76" name="Rectangle 75"/>
          <p:cNvSpPr/>
          <p:nvPr userDrawn="1"/>
        </p:nvSpPr>
        <p:spPr>
          <a:xfrm>
            <a:off x="2415220" y="2402279"/>
            <a:ext cx="2441005" cy="2368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TextBox 57"/>
          <p:cNvSpPr txBox="1"/>
          <p:nvPr userDrawn="1"/>
        </p:nvSpPr>
        <p:spPr>
          <a:xfrm>
            <a:off x="2379618" y="2386584"/>
            <a:ext cx="2512209" cy="236988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5959"/>
                </a:solidFill>
                <a:effectLst/>
                <a:uLnTx/>
                <a:uFillTx/>
                <a:latin typeface="Calibri" panose="020F0502020204030204"/>
                <a:ea typeface="+mn-ea"/>
                <a:cs typeface="+mn-cs"/>
              </a:rPr>
              <a:t>Partnership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95959"/>
                </a:solidFill>
                <a:effectLst/>
                <a:uLnTx/>
                <a:uFillTx/>
                <a:latin typeface="Calibri" panose="020F0502020204030204"/>
                <a:ea typeface="+mn-ea"/>
                <a:cs typeface="+mn-cs"/>
              </a:rPr>
              <a:t>We work in partnership with our clients. This is more than a cliché for us: we care about the services we provide and the impact they have on learners. Experience has shown us that the best impact our work can have is when it is undertaken alongside our clients so we make partnership a key feature of our project approach and management method.</a:t>
            </a:r>
          </a:p>
        </p:txBody>
      </p:sp>
      <p:pic>
        <p:nvPicPr>
          <p:cNvPr id="91" name="Picture 9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52303" y="2402279"/>
            <a:ext cx="2439697" cy="2354185"/>
          </a:xfrm>
          <a:prstGeom prst="rect">
            <a:avLst/>
          </a:prstGeom>
        </p:spPr>
      </p:pic>
      <p:pic>
        <p:nvPicPr>
          <p:cNvPr id="86" name="Picture 85"/>
          <p:cNvPicPr>
            <a:picLocks/>
          </p:cNvPicPr>
          <p:nvPr userDrawn="1"/>
        </p:nvPicPr>
        <p:blipFill>
          <a:blip r:embed="rId11" cstate="print">
            <a:extLst>
              <a:ext uri="{28A0092B-C50C-407E-A947-70E740481C1C}">
                <a14:useLocalDpi xmlns:a14="http://schemas.microsoft.com/office/drawing/2010/main" val="0"/>
              </a:ext>
            </a:extLst>
          </a:blip>
          <a:stretch>
            <a:fillRect/>
          </a:stretch>
        </p:blipFill>
        <p:spPr>
          <a:xfrm>
            <a:off x="7312153" y="4756464"/>
            <a:ext cx="2441448" cy="2101536"/>
          </a:xfrm>
          <a:prstGeom prst="rect">
            <a:avLst/>
          </a:prstGeom>
        </p:spPr>
      </p:pic>
      <p:pic>
        <p:nvPicPr>
          <p:cNvPr id="93" name="Picture 9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49975" y="2384734"/>
            <a:ext cx="2469656" cy="2371730"/>
          </a:xfrm>
          <a:prstGeom prst="rect">
            <a:avLst/>
          </a:prstGeom>
        </p:spPr>
      </p:pic>
      <p:sp>
        <p:nvSpPr>
          <p:cNvPr id="81" name="Rectangle 80"/>
          <p:cNvSpPr/>
          <p:nvPr userDrawn="1"/>
        </p:nvSpPr>
        <p:spPr>
          <a:xfrm>
            <a:off x="0" y="2060535"/>
            <a:ext cx="12192000" cy="3369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906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053" y="294515"/>
            <a:ext cx="10694773" cy="822161"/>
          </a:xfrm>
        </p:spPr>
        <p:txBody>
          <a:bodyPr/>
          <a:lstStyle>
            <a:lvl1pPr>
              <a:defRPr sz="4400" b="1">
                <a:latin typeface="Franklin Gothic Book" panose="020B05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37053" y="1318054"/>
            <a:ext cx="10694772" cy="5174821"/>
          </a:xfrm>
        </p:spPr>
        <p:txBody>
          <a:bodyPr/>
          <a:lstStyle>
            <a:lvl1pPr>
              <a:defRPr sz="2400">
                <a:latin typeface="Aller Light" panose="02000503000000020004" pitchFamily="2" charset="0"/>
              </a:defRPr>
            </a:lvl1pPr>
            <a:lvl2pPr>
              <a:defRPr sz="2200">
                <a:latin typeface="Aller Light" panose="02000503000000020004" pitchFamily="2" charset="0"/>
              </a:defRPr>
            </a:lvl2pPr>
            <a:lvl3pPr>
              <a:defRPr>
                <a:latin typeface="Aller Light" panose="02000503000000020004" pitchFamily="2" charset="0"/>
              </a:defRPr>
            </a:lvl3pPr>
            <a:lvl4pPr>
              <a:defRPr>
                <a:latin typeface="Aller Light" panose="02000503000000020004" pitchFamily="2" charset="0"/>
              </a:defRPr>
            </a:lvl4pPr>
            <a:lvl5pPr>
              <a:defRPr sz="1600">
                <a:latin typeface="Aller Light"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574997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46565" y="483316"/>
            <a:ext cx="7518400" cy="471365"/>
          </a:xfrm>
          <a:prstGeom prst="rect">
            <a:avLst/>
          </a:prstGeom>
        </p:spPr>
        <p:txBody>
          <a:bodyPr wrap="none" lIns="0" tIns="0" rIns="0" bIns="0" anchor="ctr">
            <a:noAutofit/>
          </a:bodyPr>
          <a:lstStyle>
            <a:lvl1pPr algn="ctr">
              <a:defRPr sz="4400" b="1" baseline="0">
                <a:solidFill>
                  <a:schemeClr val="tx1"/>
                </a:solidFill>
                <a:latin typeface="Franklin Gothic Book" panose="020B0503020102020204" pitchFamily="34" charset="0"/>
              </a:defRPr>
            </a:lvl1pPr>
          </a:lstStyle>
          <a:p>
            <a:r>
              <a:rPr lang="en-US" dirty="0"/>
              <a:t>Click To Edit Master Title Style</a:t>
            </a:r>
          </a:p>
        </p:txBody>
      </p:sp>
      <p:sp>
        <p:nvSpPr>
          <p:cNvPr id="8" name="Picture Placeholder 7"/>
          <p:cNvSpPr>
            <a:spLocks noGrp="1"/>
          </p:cNvSpPr>
          <p:nvPr>
            <p:ph type="pic" sz="quarter" idx="15" hasCustomPrompt="1"/>
          </p:nvPr>
        </p:nvSpPr>
        <p:spPr>
          <a:xfrm>
            <a:off x="1150349" y="2176512"/>
            <a:ext cx="5155416" cy="28702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8" hasCustomPrompt="1"/>
          </p:nvPr>
        </p:nvSpPr>
        <p:spPr>
          <a:xfrm>
            <a:off x="6542832" y="2176512"/>
            <a:ext cx="5101117" cy="286512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6802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708634" y="2200533"/>
            <a:ext cx="2941145" cy="22978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69511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1" name="Footer Placeholder 3"/>
          <p:cNvSpPr>
            <a:spLocks noGrp="1"/>
          </p:cNvSpPr>
          <p:nvPr>
            <p:ph type="ftr" sz="quarter" idx="11"/>
          </p:nvPr>
        </p:nvSpPr>
        <p:spPr>
          <a:xfrm>
            <a:off x="3874223" y="6355397"/>
            <a:ext cx="4114800" cy="365125"/>
          </a:xfrm>
          <a:prstGeom prst="rect">
            <a:avLst/>
          </a:prstGeom>
        </p:spPr>
        <p:txBody>
          <a:bodyPr/>
          <a:lstStyle>
            <a:lvl1pPr>
              <a:defRPr sz="1400" b="0">
                <a:solidFill>
                  <a:schemeClr val="tx1"/>
                </a:solidFill>
                <a:latin typeface="Aller Light" panose="02000503000000020004"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rPr>
              <a:t>www.alphaplusconsultancy.co.uk</a:t>
            </a:r>
            <a:endParaRPr kumimoji="0" lang="en-US"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endParaRPr>
          </a:p>
        </p:txBody>
      </p:sp>
      <p:sp>
        <p:nvSpPr>
          <p:cNvPr id="9" name="Freeform 6"/>
          <p:cNvSpPr/>
          <p:nvPr userDrawn="1"/>
        </p:nvSpPr>
        <p:spPr bwMode="auto">
          <a:xfrm>
            <a:off x="8468518" y="1731486"/>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810B29"/>
          </a:solidFill>
          <a:ln w="0">
            <a:noFill/>
            <a:prstDash val="solid"/>
            <a:round/>
            <a:headEnd/>
            <a:tailEnd/>
          </a:ln>
        </p:spPr>
      </p:sp>
      <p:sp>
        <p:nvSpPr>
          <p:cNvPr id="8" name="Freeform 6"/>
          <p:cNvSpPr/>
          <p:nvPr userDrawn="1"/>
        </p:nvSpPr>
        <p:spPr bwMode="auto">
          <a:xfrm flipH="1" flipV="1">
            <a:off x="456028" y="476001"/>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810B29"/>
          </a:solidFill>
          <a:ln w="0">
            <a:noFill/>
            <a:prstDash val="solid"/>
            <a:round/>
            <a:headEnd/>
            <a:tailEnd/>
          </a:ln>
        </p:spPr>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5774" b="5687"/>
          <a:stretch/>
        </p:blipFill>
        <p:spPr>
          <a:xfrm>
            <a:off x="10831132" y="99013"/>
            <a:ext cx="1266790" cy="646347"/>
          </a:xfrm>
          <a:prstGeom prst="rect">
            <a:avLst/>
          </a:prstGeom>
        </p:spPr>
      </p:pic>
      <p:sp>
        <p:nvSpPr>
          <p:cNvPr id="4" name="TextBox 3"/>
          <p:cNvSpPr txBox="1"/>
          <p:nvPr userDrawn="1"/>
        </p:nvSpPr>
        <p:spPr>
          <a:xfrm>
            <a:off x="952500" y="957430"/>
            <a:ext cx="52197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Key messages</a:t>
            </a:r>
            <a:endParaRPr kumimoji="0" lang="en-US" sz="3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1214285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733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733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676662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12" name="Rectangle 11"/>
          <p:cNvSpPr/>
          <p:nvPr userDrawn="1"/>
        </p:nvSpPr>
        <p:spPr>
          <a:xfrm>
            <a:off x="699181" y="1490123"/>
            <a:ext cx="11365302" cy="5237247"/>
          </a:xfrm>
          <a:prstGeom prst="rect">
            <a:avLst/>
          </a:prstGeom>
          <a:solidFill>
            <a:srgbClr val="595959"/>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pic>
        <p:nvPicPr>
          <p:cNvPr id="10" name="Picture 9" descr="imac2.png"/>
          <p:cNvPicPr>
            <a:picLocks noChangeAspect="1"/>
          </p:cNvPicPr>
          <p:nvPr userDrawn="1"/>
        </p:nvPicPr>
        <p:blipFill>
          <a:blip r:embed="rId2" cstate="print"/>
          <a:stretch>
            <a:fillRect/>
          </a:stretch>
        </p:blipFill>
        <p:spPr>
          <a:xfrm>
            <a:off x="1439392" y="1573508"/>
            <a:ext cx="4783587" cy="4766000"/>
          </a:xfrm>
          <a:prstGeom prst="rect">
            <a:avLst/>
          </a:prstGeom>
        </p:spPr>
      </p:pic>
      <p:sp>
        <p:nvSpPr>
          <p:cNvPr id="11" name="Picture Placeholder 7"/>
          <p:cNvSpPr>
            <a:spLocks noGrp="1"/>
          </p:cNvSpPr>
          <p:nvPr>
            <p:ph type="pic" sz="quarter" idx="10" hasCustomPrompt="1"/>
          </p:nvPr>
        </p:nvSpPr>
        <p:spPr>
          <a:xfrm>
            <a:off x="1638221" y="1771688"/>
            <a:ext cx="3560563" cy="2967299"/>
          </a:xfrm>
          <a:custGeom>
            <a:avLst/>
            <a:gdLst>
              <a:gd name="connsiteX0" fmla="*/ 0 w 2651372"/>
              <a:gd name="connsiteY0" fmla="*/ 0 h 1987349"/>
              <a:gd name="connsiteX1" fmla="*/ 2651372 w 2651372"/>
              <a:gd name="connsiteY1" fmla="*/ 0 h 1987349"/>
              <a:gd name="connsiteX2" fmla="*/ 2651372 w 2651372"/>
              <a:gd name="connsiteY2" fmla="*/ 1987349 h 1987349"/>
              <a:gd name="connsiteX3" fmla="*/ 0 w 2651372"/>
              <a:gd name="connsiteY3" fmla="*/ 1987349 h 1987349"/>
              <a:gd name="connsiteX4" fmla="*/ 0 w 2651372"/>
              <a:gd name="connsiteY4" fmla="*/ 0 h 1987349"/>
              <a:gd name="connsiteX0" fmla="*/ 0 w 2675185"/>
              <a:gd name="connsiteY0" fmla="*/ 0 h 2063549"/>
              <a:gd name="connsiteX1" fmla="*/ 2675185 w 2675185"/>
              <a:gd name="connsiteY1" fmla="*/ 76200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5185"/>
              <a:gd name="connsiteY0" fmla="*/ 0 h 2063549"/>
              <a:gd name="connsiteX1" fmla="*/ 2332285 w 2675185"/>
              <a:gd name="connsiteY1" fmla="*/ 862013 h 2063549"/>
              <a:gd name="connsiteX2" fmla="*/ 2675185 w 2675185"/>
              <a:gd name="connsiteY2" fmla="*/ 2063549 h 2063549"/>
              <a:gd name="connsiteX3" fmla="*/ 23813 w 2675185"/>
              <a:gd name="connsiteY3" fmla="*/ 2063549 h 2063549"/>
              <a:gd name="connsiteX4" fmla="*/ 0 w 2675185"/>
              <a:gd name="connsiteY4" fmla="*/ 0 h 2063549"/>
              <a:gd name="connsiteX0" fmla="*/ 0 w 2670422"/>
              <a:gd name="connsiteY0" fmla="*/ 0 h 2225474"/>
              <a:gd name="connsiteX1" fmla="*/ 2332285 w 2670422"/>
              <a:gd name="connsiteY1" fmla="*/ 862013 h 2225474"/>
              <a:gd name="connsiteX2" fmla="*/ 2670422 w 2670422"/>
              <a:gd name="connsiteY2" fmla="*/ 2225474 h 2225474"/>
              <a:gd name="connsiteX3" fmla="*/ 23813 w 2670422"/>
              <a:gd name="connsiteY3" fmla="*/ 20635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33350 w 2670422"/>
              <a:gd name="connsiteY3" fmla="*/ 1987349 h 2225474"/>
              <a:gd name="connsiteX4" fmla="*/ 0 w 2670422"/>
              <a:gd name="connsiteY4" fmla="*/ 0 h 2225474"/>
              <a:gd name="connsiteX0" fmla="*/ 0 w 2670422"/>
              <a:gd name="connsiteY0" fmla="*/ 0 h 2225474"/>
              <a:gd name="connsiteX1" fmla="*/ 2332285 w 2670422"/>
              <a:gd name="connsiteY1" fmla="*/ 862013 h 2225474"/>
              <a:gd name="connsiteX2" fmla="*/ 2670422 w 2670422"/>
              <a:gd name="connsiteY2" fmla="*/ 2225474 h 2225474"/>
              <a:gd name="connsiteX3" fmla="*/ 152400 w 2670422"/>
              <a:gd name="connsiteY3" fmla="*/ 1996874 h 2225474"/>
              <a:gd name="connsiteX4" fmla="*/ 0 w 2670422"/>
              <a:gd name="connsiteY4" fmla="*/ 0 h 222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422" h="2225474">
                <a:moveTo>
                  <a:pt x="0" y="0"/>
                </a:moveTo>
                <a:lnTo>
                  <a:pt x="2332285" y="862013"/>
                </a:lnTo>
                <a:lnTo>
                  <a:pt x="2670422" y="2225474"/>
                </a:lnTo>
                <a:lnTo>
                  <a:pt x="152400" y="1996874"/>
                </a:lnTo>
                <a:lnTo>
                  <a:pt x="0" y="0"/>
                </a:lnTo>
                <a:close/>
              </a:path>
            </a:pathLst>
          </a:custGeom>
          <a:ln>
            <a:solidFill>
              <a:schemeClr val="bg1"/>
            </a:solid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9"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4400" b="1" baseline="0">
                <a:solidFill>
                  <a:schemeClr val="tx1"/>
                </a:solidFill>
                <a:latin typeface="Franklin Gothic Book" panose="020B0503020102020204" pitchFamily="34" charset="0"/>
              </a:defRPr>
            </a:lvl1pPr>
          </a:lstStyle>
          <a:p>
            <a:r>
              <a:rPr lang="en-US" dirty="0"/>
              <a:t>Click To Edit Master Title Style</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42802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708634" y="2200533"/>
            <a:ext cx="2941145" cy="22978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68905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4400" b="1" baseline="0">
                <a:solidFill>
                  <a:schemeClr val="tx1">
                    <a:lumMod val="50000"/>
                    <a:lumOff val="50000"/>
                  </a:schemeClr>
                </a:solidFill>
                <a:latin typeface="Franklin Gothic Book" panose="020B0503020102020204" pitchFamily="34" charset="0"/>
              </a:defRPr>
            </a:lvl1pPr>
          </a:lstStyle>
          <a:p>
            <a:r>
              <a:rPr lang="en-US" dirty="0"/>
              <a:t>Click To Edit Master Title Style</a:t>
            </a:r>
          </a:p>
        </p:txBody>
      </p:sp>
      <p:sp>
        <p:nvSpPr>
          <p:cNvPr id="7" name="Picture Placeholder 7"/>
          <p:cNvSpPr>
            <a:spLocks noGrp="1"/>
          </p:cNvSpPr>
          <p:nvPr>
            <p:ph type="pic" sz="quarter" idx="15" hasCustomPrompt="1"/>
          </p:nvPr>
        </p:nvSpPr>
        <p:spPr>
          <a:xfrm>
            <a:off x="1651517" y="1483566"/>
            <a:ext cx="5345403" cy="4984879"/>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15628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810B29"/>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75443" y="474075"/>
            <a:ext cx="5563519" cy="464065"/>
          </a:xfrm>
        </p:spPr>
        <p:txBody>
          <a:bodyPr/>
          <a:lstStyle>
            <a:lvl1pPr>
              <a:defRPr>
                <a:latin typeface="Franklin Gothic Book" panose="020B0503020102020204" pitchFamily="34" charset="0"/>
              </a:defRPr>
            </a:lvl1pPr>
          </a:lstStyle>
          <a:p>
            <a:r>
              <a:rPr lang="en-US"/>
              <a:t>Click to edit Master title style</a:t>
            </a:r>
            <a:endParaRPr lang="en-US" dirty="0"/>
          </a:p>
        </p:txBody>
      </p:sp>
      <p:sp>
        <p:nvSpPr>
          <p:cNvPr id="12" name="Rectangle 11"/>
          <p:cNvSpPr/>
          <p:nvPr userDrawn="1"/>
        </p:nvSpPr>
        <p:spPr>
          <a:xfrm>
            <a:off x="0" y="4351663"/>
            <a:ext cx="12192000" cy="250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033"/>
            <a:ext cx="4114800" cy="365125"/>
          </a:xfrm>
        </p:spPr>
        <p:txBody>
          <a:bodyPr/>
          <a:lstStyle>
            <a:lvl1pPr>
              <a:defRPr>
                <a:latin typeface="Aller Light" panose="02000503000000020004" pitchFamily="2" charset="0"/>
              </a:defRPr>
            </a:lvl1pPr>
          </a:lstStyle>
          <a:p>
            <a:pPr>
              <a:defRPr/>
            </a:pPr>
            <a:r>
              <a:rPr lang="en-GB" dirty="0">
                <a:solidFill>
                  <a:prstClr val="black">
                    <a:tint val="75000"/>
                  </a:prstClr>
                </a:solidFill>
              </a:rPr>
              <a:t>www.alphaplusconsultancy.co.uk</a:t>
            </a:r>
            <a:endParaRPr lang="en-US" dirty="0">
              <a:solidFill>
                <a:prstClr val="black">
                  <a:tint val="75000"/>
                </a:prstClr>
              </a:solidFill>
            </a:endParaRPr>
          </a:p>
        </p:txBody>
      </p:sp>
      <p:sp>
        <p:nvSpPr>
          <p:cNvPr id="14" name="Picture Placeholder 2"/>
          <p:cNvSpPr>
            <a:spLocks noGrp="1"/>
          </p:cNvSpPr>
          <p:nvPr>
            <p:ph type="pic" idx="1"/>
          </p:nvPr>
        </p:nvSpPr>
        <p:spPr>
          <a:xfrm>
            <a:off x="7242772" y="1072787"/>
            <a:ext cx="4529074" cy="2746658"/>
          </a:xfrm>
          <a:ln w="47625">
            <a:solidFill>
              <a:srgbClr val="149ECC"/>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087336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4" name="Rectangle 3"/>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4608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2336800" y="1865741"/>
            <a:ext cx="9448799" cy="33528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2538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236133" y="1549400"/>
            <a:ext cx="49614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60716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5" hasCustomPrompt="1"/>
          </p:nvPr>
        </p:nvSpPr>
        <p:spPr>
          <a:xfrm>
            <a:off x="814510" y="2552701"/>
            <a:ext cx="6062133" cy="3467099"/>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18836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658076" y="483316"/>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74076" y="1020949"/>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117143" y="1494564"/>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6" hasCustomPrompt="1"/>
          </p:nvPr>
        </p:nvSpPr>
        <p:spPr>
          <a:xfrm>
            <a:off x="7738076" y="1494564"/>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15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8"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5" hasCustomPrompt="1"/>
          </p:nvPr>
        </p:nvSpPr>
        <p:spPr>
          <a:xfrm>
            <a:off x="1065382"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3797850"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7" hasCustomPrompt="1"/>
          </p:nvPr>
        </p:nvSpPr>
        <p:spPr>
          <a:xfrm>
            <a:off x="6530318" y="2153738"/>
            <a:ext cx="2367301" cy="3966976"/>
          </a:xfrm>
          <a:prstGeom prst="rect">
            <a:avLst/>
          </a:prstGeom>
          <a:solidFill>
            <a:schemeClr val="bg1">
              <a:lumMod val="95000"/>
            </a:schemeClr>
          </a:solidFill>
          <a:ln w="38100">
            <a:solidFill>
              <a:schemeClr val="bg2">
                <a:lumMod val="85000"/>
              </a:schemeClr>
            </a:solidFill>
          </a:ln>
        </p:spPr>
        <p:txBody>
          <a:bodyPr tIns="73152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4" name="Picture Placeholder 7"/>
          <p:cNvSpPr>
            <a:spLocks noGrp="1"/>
          </p:cNvSpPr>
          <p:nvPr>
            <p:ph type="pic" sz="quarter" idx="18" hasCustomPrompt="1"/>
          </p:nvPr>
        </p:nvSpPr>
        <p:spPr>
          <a:xfrm>
            <a:off x="9262786" y="2153738"/>
            <a:ext cx="2367301" cy="3966976"/>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3345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12" grpId="0" animBg="1"/>
      <p:bldP spid="13" grpId="0" animBg="1"/>
      <p:bldP spid="14"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84843"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3018443" y="582969"/>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4034443" y="1120602"/>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1" hasCustomPrompt="1"/>
          </p:nvPr>
        </p:nvSpPr>
        <p:spPr>
          <a:xfrm>
            <a:off x="3898976"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7" name="Picture Placeholder 7"/>
          <p:cNvSpPr>
            <a:spLocks noGrp="1"/>
          </p:cNvSpPr>
          <p:nvPr>
            <p:ph type="pic" sz="quarter" idx="12" hasCustomPrompt="1"/>
          </p:nvPr>
        </p:nvSpPr>
        <p:spPr>
          <a:xfrm>
            <a:off x="6913110"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3" hasCustomPrompt="1"/>
          </p:nvPr>
        </p:nvSpPr>
        <p:spPr>
          <a:xfrm>
            <a:off x="9927243" y="2384134"/>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9" name="Rectangle 8"/>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60470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7" grpId="0" animBg="1"/>
      <p:bldP spid="8"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359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592173" y="565894"/>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08173" y="1103527"/>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2" hasCustomPrompt="1"/>
          </p:nvPr>
        </p:nvSpPr>
        <p:spPr>
          <a:xfrm>
            <a:off x="85575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4696749" y="1967748"/>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7" name="Rectangle 6"/>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8885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P spid="12"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341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641600" y="483316"/>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657600" y="1020949"/>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1" hasCustomPrompt="1"/>
          </p:nvPr>
        </p:nvSpPr>
        <p:spPr>
          <a:xfrm>
            <a:off x="36789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2" hasCustomPrompt="1"/>
          </p:nvPr>
        </p:nvSpPr>
        <p:spPr>
          <a:xfrm>
            <a:off x="65237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368515" y="2347200"/>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1889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P spid="11" grpId="0" animBg="1"/>
      <p:bldP spid="12"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46565" y="483316"/>
            <a:ext cx="7518400" cy="471365"/>
          </a:xfrm>
          <a:prstGeom prst="rect">
            <a:avLst/>
          </a:prstGeom>
        </p:spPr>
        <p:txBody>
          <a:bodyPr wrap="none" lIns="0" tIns="0" rIns="0" bIns="0" anchor="ctr">
            <a:noAutofit/>
          </a:bodyPr>
          <a:lstStyle>
            <a:lvl1pPr algn="ctr">
              <a:defRPr sz="4400" b="1" baseline="0">
                <a:solidFill>
                  <a:schemeClr val="tx1"/>
                </a:solidFill>
                <a:latin typeface="Franklin Gothic Book" panose="020B0503020102020204" pitchFamily="34" charset="0"/>
              </a:defRPr>
            </a:lvl1pPr>
          </a:lstStyle>
          <a:p>
            <a:r>
              <a:rPr lang="en-US" dirty="0"/>
              <a:t>Click To Edit Master Title Style</a:t>
            </a:r>
          </a:p>
        </p:txBody>
      </p:sp>
      <p:sp>
        <p:nvSpPr>
          <p:cNvPr id="8" name="Picture Placeholder 7"/>
          <p:cNvSpPr>
            <a:spLocks noGrp="1"/>
          </p:cNvSpPr>
          <p:nvPr>
            <p:ph type="pic" sz="quarter" idx="15" hasCustomPrompt="1"/>
          </p:nvPr>
        </p:nvSpPr>
        <p:spPr>
          <a:xfrm>
            <a:off x="1150349" y="2176512"/>
            <a:ext cx="5155416" cy="28702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8" hasCustomPrompt="1"/>
          </p:nvPr>
        </p:nvSpPr>
        <p:spPr>
          <a:xfrm>
            <a:off x="6542832" y="2176512"/>
            <a:ext cx="5101117" cy="286512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0238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3"/>
          <p:cNvSpPr>
            <a:spLocks noGrp="1"/>
          </p:cNvSpPr>
          <p:nvPr>
            <p:ph type="ftr" sz="quarter" idx="11"/>
          </p:nvPr>
        </p:nvSpPr>
        <p:spPr>
          <a:xfrm>
            <a:off x="3874223" y="6355397"/>
            <a:ext cx="4114800" cy="365125"/>
          </a:xfrm>
        </p:spPr>
        <p:txBody>
          <a:bodyPr/>
          <a:lstStyle>
            <a:lvl1pPr>
              <a:defRPr sz="1400" b="0">
                <a:solidFill>
                  <a:schemeClr val="tx1"/>
                </a:solidFill>
                <a:latin typeface="Aller Light" panose="02000503000000020004" pitchFamily="2" charset="0"/>
              </a:defRPr>
            </a:lvl1pPr>
          </a:lstStyle>
          <a:p>
            <a:pPr>
              <a:defRPr/>
            </a:pPr>
            <a:r>
              <a:rPr lang="en-GB" dirty="0">
                <a:solidFill>
                  <a:prstClr val="black"/>
                </a:solidFill>
              </a:rPr>
              <a:t>www.alphaplusconsultancy.co.uk</a:t>
            </a:r>
            <a:endParaRPr lang="en-US" dirty="0">
              <a:solidFill>
                <a:prstClr val="black"/>
              </a:solidFill>
            </a:endParaRPr>
          </a:p>
        </p:txBody>
      </p:sp>
      <p:sp>
        <p:nvSpPr>
          <p:cNvPr id="9" name="Freeform 6"/>
          <p:cNvSpPr/>
          <p:nvPr userDrawn="1"/>
        </p:nvSpPr>
        <p:spPr bwMode="auto">
          <a:xfrm>
            <a:off x="8468518" y="1731486"/>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810B29"/>
          </a:solidFill>
          <a:ln w="0">
            <a:noFill/>
            <a:prstDash val="solid"/>
            <a:round/>
            <a:headEnd/>
            <a:tailEnd/>
          </a:ln>
        </p:spPr>
      </p:sp>
      <p:sp>
        <p:nvSpPr>
          <p:cNvPr id="8" name="Freeform 6"/>
          <p:cNvSpPr/>
          <p:nvPr userDrawn="1"/>
        </p:nvSpPr>
        <p:spPr bwMode="auto">
          <a:xfrm flipH="1" flipV="1">
            <a:off x="456028" y="476001"/>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810B29"/>
          </a:solidFill>
          <a:ln w="0">
            <a:noFill/>
            <a:prstDash val="solid"/>
            <a:round/>
            <a:headEnd/>
            <a:tailEnd/>
          </a:ln>
        </p:spPr>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5774" b="5687"/>
          <a:stretch/>
        </p:blipFill>
        <p:spPr>
          <a:xfrm>
            <a:off x="10831132" y="99013"/>
            <a:ext cx="1266790" cy="646347"/>
          </a:xfrm>
          <a:prstGeom prst="rect">
            <a:avLst/>
          </a:prstGeom>
        </p:spPr>
      </p:pic>
      <p:sp>
        <p:nvSpPr>
          <p:cNvPr id="4" name="TextBox 3"/>
          <p:cNvSpPr txBox="1"/>
          <p:nvPr userDrawn="1"/>
        </p:nvSpPr>
        <p:spPr>
          <a:xfrm>
            <a:off x="952500" y="957430"/>
            <a:ext cx="52197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Key messages</a:t>
            </a:r>
            <a:endParaRPr kumimoji="0" lang="en-US" sz="32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1593888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Custom Layout">
    <p:bg>
      <p:bgPr>
        <a:solidFill>
          <a:srgbClr val="810B29"/>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75443" y="474075"/>
            <a:ext cx="5563519" cy="464065"/>
          </a:xfrm>
          <a:prstGeom prst="rect">
            <a:avLst/>
          </a:prstGeom>
        </p:spPr>
        <p:txBody>
          <a:bodyPr/>
          <a:lstStyle>
            <a:lvl1pPr>
              <a:defRPr>
                <a:latin typeface="Franklin Gothic Book" panose="020B0503020102020204" pitchFamily="34" charset="0"/>
              </a:defRPr>
            </a:lvl1pPr>
          </a:lstStyle>
          <a:p>
            <a:r>
              <a:rPr lang="en-US"/>
              <a:t>Click to edit Master title style</a:t>
            </a:r>
            <a:endParaRPr lang="en-US" dirty="0"/>
          </a:p>
        </p:txBody>
      </p:sp>
      <p:sp>
        <p:nvSpPr>
          <p:cNvPr id="12" name="Rectangle 11"/>
          <p:cNvSpPr/>
          <p:nvPr userDrawn="1"/>
        </p:nvSpPr>
        <p:spPr>
          <a:xfrm>
            <a:off x="0" y="4351663"/>
            <a:ext cx="12192000" cy="250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033"/>
            <a:ext cx="4114800" cy="365125"/>
          </a:xfrm>
          <a:prstGeom prst="rect">
            <a:avLst/>
          </a:prstGeom>
        </p:spPr>
        <p:txBody>
          <a:bodyPr/>
          <a:lstStyle>
            <a:lvl1pPr>
              <a:defRPr>
                <a:latin typeface="Aller Light" panose="02000503000000020004"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Aller Light" panose="02000503000000020004" pitchFamily="2" charset="0"/>
                <a:ea typeface="+mn-ea"/>
                <a:cs typeface="+mn-cs"/>
              </a:rPr>
              <a:t>www.alphaplusconsultancy.co.uk</a:t>
            </a:r>
            <a:endParaRPr kumimoji="0" lang="en-US" sz="1200" b="0" i="0" u="none" strike="noStrike" kern="1200" cap="none" spc="0" normalizeH="0" baseline="0" noProof="0" dirty="0">
              <a:ln>
                <a:noFill/>
              </a:ln>
              <a:solidFill>
                <a:prstClr val="black">
                  <a:tint val="75000"/>
                </a:prstClr>
              </a:solidFill>
              <a:effectLst/>
              <a:uLnTx/>
              <a:uFillTx/>
              <a:latin typeface="Aller Light" panose="02000503000000020004" pitchFamily="2" charset="0"/>
              <a:ea typeface="+mn-ea"/>
              <a:cs typeface="+mn-cs"/>
            </a:endParaRPr>
          </a:p>
        </p:txBody>
      </p:sp>
      <p:sp>
        <p:nvSpPr>
          <p:cNvPr id="14" name="Picture Placeholder 2"/>
          <p:cNvSpPr>
            <a:spLocks noGrp="1"/>
          </p:cNvSpPr>
          <p:nvPr>
            <p:ph type="pic" idx="1"/>
          </p:nvPr>
        </p:nvSpPr>
        <p:spPr>
          <a:xfrm>
            <a:off x="7242772" y="1072787"/>
            <a:ext cx="4529074" cy="2746658"/>
          </a:xfrm>
          <a:prstGeom prst="rect">
            <a:avLst/>
          </a:prstGeom>
          <a:ln w="47625">
            <a:solidFill>
              <a:srgbClr val="149ECC"/>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11642534" y="96011"/>
            <a:ext cx="426530" cy="444558"/>
          </a:xfrm>
          <a:prstGeom prst="rect">
            <a:avLst/>
          </a:prstGeom>
        </p:spPr>
      </p:pic>
    </p:spTree>
    <p:extLst>
      <p:ext uri="{BB962C8B-B14F-4D97-AF65-F5344CB8AC3E}">
        <p14:creationId xmlns:p14="http://schemas.microsoft.com/office/powerpoint/2010/main" val="1687008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rgbClr val="810B29"/>
        </a:solidFill>
        <a:effectLst/>
      </p:bgPr>
    </p:bg>
    <p:spTree>
      <p:nvGrpSpPr>
        <p:cNvPr id="1" name=""/>
        <p:cNvGrpSpPr/>
        <p:nvPr/>
      </p:nvGrpSpPr>
      <p:grpSpPr>
        <a:xfrm>
          <a:off x="0" y="0"/>
          <a:ext cx="0" cy="0"/>
          <a:chOff x="0" y="0"/>
          <a:chExt cx="0" cy="0"/>
        </a:xfrm>
      </p:grpSpPr>
      <p:sp>
        <p:nvSpPr>
          <p:cNvPr id="3" name="Rectangle 2"/>
          <p:cNvSpPr/>
          <p:nvPr userDrawn="1"/>
        </p:nvSpPr>
        <p:spPr>
          <a:xfrm>
            <a:off x="0" y="5657850"/>
            <a:ext cx="12192000" cy="1204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ooter Placeholder 3"/>
          <p:cNvSpPr txBox="1">
            <a:spLocks/>
          </p:cNvSpPr>
          <p:nvPr userDrawn="1"/>
        </p:nvSpPr>
        <p:spPr>
          <a:xfrm>
            <a:off x="4038600" y="635508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rPr>
              <a:t>www.alphaplusconsultancy.co.uk</a:t>
            </a:r>
            <a:endParaRPr kumimoji="0" lang="en-US" sz="14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953000" cy="5657850"/>
          </a:xfrm>
          <a:prstGeom prst="rect">
            <a:avLst/>
          </a:prstGeom>
        </p:spPr>
      </p:pic>
    </p:spTree>
    <p:extLst>
      <p:ext uri="{BB962C8B-B14F-4D97-AF65-F5344CB8AC3E}">
        <p14:creationId xmlns:p14="http://schemas.microsoft.com/office/powerpoint/2010/main" val="2492824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309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534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27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985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893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119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755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57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733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7337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2284586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0720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8532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208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4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12192000" cy="685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32924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381000"/>
            <a:ext cx="11379200" cy="4064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406400" y="4689572"/>
            <a:ext cx="7518400" cy="471365"/>
          </a:xfrm>
          <a:prstGeom prst="rect">
            <a:avLst/>
          </a:prstGeom>
        </p:spPr>
        <p:txBody>
          <a:bodyPr wrap="none" lIns="0" tIns="0" rIns="0" bIns="0" anchor="ctr">
            <a:noAutofit/>
          </a:bodyPr>
          <a:lstStyle>
            <a:lvl1pPr algn="l">
              <a:defRPr sz="3733" b="1" baseline="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86650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1865741"/>
            <a:ext cx="11379200" cy="33528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1542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236133" y="1549400"/>
            <a:ext cx="49614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37484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5" hasCustomPrompt="1"/>
          </p:nvPr>
        </p:nvSpPr>
        <p:spPr>
          <a:xfrm>
            <a:off x="609600" y="2552701"/>
            <a:ext cx="6062133" cy="3467099"/>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0644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795867" y="1527715"/>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6" hasCustomPrompt="1"/>
          </p:nvPr>
        </p:nvSpPr>
        <p:spPr>
          <a:xfrm>
            <a:off x="7416800" y="1527715"/>
            <a:ext cx="3742267"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25390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46565" y="483316"/>
            <a:ext cx="7518400" cy="471365"/>
          </a:xfrm>
          <a:prstGeom prst="rect">
            <a:avLst/>
          </a:prstGeom>
        </p:spPr>
        <p:txBody>
          <a:bodyPr wrap="none" lIns="0" tIns="0" rIns="0" bIns="0" anchor="ctr">
            <a:noAutofit/>
          </a:bodyPr>
          <a:lstStyle>
            <a:lvl1pPr algn="ctr">
              <a:defRPr sz="4400" b="1" baseline="0">
                <a:solidFill>
                  <a:schemeClr val="tx1"/>
                </a:solidFill>
                <a:latin typeface="Franklin Gothic Book" panose="020B0503020102020204" pitchFamily="34" charset="0"/>
              </a:defRPr>
            </a:lvl1pPr>
          </a:lstStyle>
          <a:p>
            <a:r>
              <a:rPr lang="en-US" dirty="0"/>
              <a:t>Click To Edit Master Title Style</a:t>
            </a:r>
          </a:p>
        </p:txBody>
      </p:sp>
      <p:sp>
        <p:nvSpPr>
          <p:cNvPr id="8" name="Picture Placeholder 7"/>
          <p:cNvSpPr>
            <a:spLocks noGrp="1"/>
          </p:cNvSpPr>
          <p:nvPr>
            <p:ph type="pic" sz="quarter" idx="15" hasCustomPrompt="1"/>
          </p:nvPr>
        </p:nvSpPr>
        <p:spPr>
          <a:xfrm>
            <a:off x="1150349" y="2176512"/>
            <a:ext cx="5155416" cy="28702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8" hasCustomPrompt="1"/>
          </p:nvPr>
        </p:nvSpPr>
        <p:spPr>
          <a:xfrm>
            <a:off x="6542832" y="2176512"/>
            <a:ext cx="5101117" cy="286512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164153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5" hasCustomPrompt="1"/>
          </p:nvPr>
        </p:nvSpPr>
        <p:spPr>
          <a:xfrm>
            <a:off x="508000" y="1510781"/>
            <a:ext cx="5994400" cy="51816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0397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838984" y="2269067"/>
            <a:ext cx="2026933"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6" hasCustomPrompt="1"/>
          </p:nvPr>
        </p:nvSpPr>
        <p:spPr>
          <a:xfrm>
            <a:off x="3649918" y="2269067"/>
            <a:ext cx="2026933"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7" hasCustomPrompt="1"/>
          </p:nvPr>
        </p:nvSpPr>
        <p:spPr>
          <a:xfrm>
            <a:off x="6460851" y="2269067"/>
            <a:ext cx="2026933" cy="3987800"/>
          </a:xfrm>
          <a:prstGeom prst="rect">
            <a:avLst/>
          </a:prstGeom>
          <a:solidFill>
            <a:schemeClr val="bg1">
              <a:lumMod val="95000"/>
            </a:schemeClr>
          </a:solidFill>
          <a:ln w="38100">
            <a:solidFill>
              <a:schemeClr val="bg2">
                <a:lumMod val="85000"/>
              </a:schemeClr>
            </a:solidFill>
          </a:ln>
        </p:spPr>
        <p:txBody>
          <a:bodyPr tIns="73152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0" name="Picture Placeholder 7"/>
          <p:cNvSpPr>
            <a:spLocks noGrp="1"/>
          </p:cNvSpPr>
          <p:nvPr>
            <p:ph type="pic" sz="quarter" idx="18" hasCustomPrompt="1"/>
          </p:nvPr>
        </p:nvSpPr>
        <p:spPr>
          <a:xfrm>
            <a:off x="9271784" y="2269067"/>
            <a:ext cx="2026933"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5384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2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8" grpId="0" animBg="1"/>
      <p:bldP spid="9" grpId="0" animBg="1"/>
      <p:bldP spid="10"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5" hasCustomPrompt="1"/>
          </p:nvPr>
        </p:nvSpPr>
        <p:spPr>
          <a:xfrm>
            <a:off x="135467" y="2269067"/>
            <a:ext cx="2594299"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3233100" y="2269067"/>
            <a:ext cx="2594299"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7" hasCustomPrompt="1"/>
          </p:nvPr>
        </p:nvSpPr>
        <p:spPr>
          <a:xfrm>
            <a:off x="6330733" y="2269067"/>
            <a:ext cx="2594299" cy="3987800"/>
          </a:xfrm>
          <a:prstGeom prst="rect">
            <a:avLst/>
          </a:prstGeom>
          <a:solidFill>
            <a:schemeClr val="bg1">
              <a:lumMod val="95000"/>
            </a:schemeClr>
          </a:solidFill>
          <a:ln w="38100">
            <a:solidFill>
              <a:schemeClr val="bg2">
                <a:lumMod val="85000"/>
              </a:schemeClr>
            </a:solidFill>
          </a:ln>
        </p:spPr>
        <p:txBody>
          <a:bodyPr tIns="73152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14" name="Picture Placeholder 7"/>
          <p:cNvSpPr>
            <a:spLocks noGrp="1"/>
          </p:cNvSpPr>
          <p:nvPr>
            <p:ph type="pic" sz="quarter" idx="18" hasCustomPrompt="1"/>
          </p:nvPr>
        </p:nvSpPr>
        <p:spPr>
          <a:xfrm>
            <a:off x="9428368" y="2269067"/>
            <a:ext cx="2594299" cy="3987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1104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12" grpId="0" animBg="1"/>
      <p:bldP spid="13" grpId="0" animBg="1"/>
      <p:bldP spid="14"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5" hasCustomPrompt="1"/>
          </p:nvPr>
        </p:nvSpPr>
        <p:spPr>
          <a:xfrm>
            <a:off x="1236133" y="1955800"/>
            <a:ext cx="2336800" cy="4368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3776133" y="1955800"/>
            <a:ext cx="2336800" cy="4368800"/>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66689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7"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1735667"/>
            <a:ext cx="11379200" cy="33528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988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244600" y="1954641"/>
            <a:ext cx="4673600" cy="4509659"/>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181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64580" y="2973347"/>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30" name="Picture Placeholder 7"/>
          <p:cNvSpPr>
            <a:spLocks noGrp="1"/>
          </p:cNvSpPr>
          <p:nvPr>
            <p:ph type="pic" sz="quarter" idx="11" hasCustomPrompt="1"/>
          </p:nvPr>
        </p:nvSpPr>
        <p:spPr>
          <a:xfrm>
            <a:off x="2620719" y="5604931"/>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2" hasCustomPrompt="1"/>
          </p:nvPr>
        </p:nvSpPr>
        <p:spPr>
          <a:xfrm>
            <a:off x="4889788" y="2047422"/>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3" hasCustomPrompt="1"/>
          </p:nvPr>
        </p:nvSpPr>
        <p:spPr>
          <a:xfrm>
            <a:off x="7123291" y="4618790"/>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3" name="Picture Placeholder 7"/>
          <p:cNvSpPr>
            <a:spLocks noGrp="1"/>
          </p:cNvSpPr>
          <p:nvPr>
            <p:ph type="pic" sz="quarter" idx="14" hasCustomPrompt="1"/>
          </p:nvPr>
        </p:nvSpPr>
        <p:spPr>
          <a:xfrm>
            <a:off x="9639862" y="1288650"/>
            <a:ext cx="2327125" cy="115053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51576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30" grpId="0" animBg="1"/>
      <p:bldP spid="31" grpId="0" animBg="1"/>
      <p:bldP spid="32" grpId="0" animBg="1"/>
      <p:bldP spid="33"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203200"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1" hasCustomPrompt="1"/>
          </p:nvPr>
        </p:nvSpPr>
        <p:spPr>
          <a:xfrm>
            <a:off x="3217333"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7" name="Picture Placeholder 7"/>
          <p:cNvSpPr>
            <a:spLocks noGrp="1"/>
          </p:cNvSpPr>
          <p:nvPr>
            <p:ph type="pic" sz="quarter" idx="12" hasCustomPrompt="1"/>
          </p:nvPr>
        </p:nvSpPr>
        <p:spPr>
          <a:xfrm>
            <a:off x="6231467"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3" hasCustomPrompt="1"/>
          </p:nvPr>
        </p:nvSpPr>
        <p:spPr>
          <a:xfrm>
            <a:off x="9245600" y="2317632"/>
            <a:ext cx="1930400" cy="377836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P spid="7" grpId="0" animBg="1"/>
      <p:bldP spid="8"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760048" y="2064656"/>
            <a:ext cx="6249888" cy="424300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71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6197600" cy="685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6248400" y="516467"/>
            <a:ext cx="5943600" cy="471365"/>
          </a:xfrm>
          <a:prstGeom prst="rect">
            <a:avLst/>
          </a:prstGeom>
        </p:spPr>
        <p:txBody>
          <a:bodyPr wrap="none" lIns="0" tIns="0" rIns="0" bIns="0" anchor="ctr">
            <a:noAutofit/>
          </a:bodyPr>
          <a:lstStyle>
            <a:lvl1pPr algn="ctr" rtl="0">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64770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854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708634" y="2200533"/>
            <a:ext cx="2941145" cy="22978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69046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06400" y="2040467"/>
            <a:ext cx="5588000" cy="29464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1" hasCustomPrompt="1"/>
          </p:nvPr>
        </p:nvSpPr>
        <p:spPr>
          <a:xfrm>
            <a:off x="6158896" y="2040467"/>
            <a:ext cx="5588000" cy="29464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5981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866016" y="1750184"/>
            <a:ext cx="2743200" cy="177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1" hasCustomPrompt="1"/>
          </p:nvPr>
        </p:nvSpPr>
        <p:spPr>
          <a:xfrm>
            <a:off x="3967232" y="1750184"/>
            <a:ext cx="4262368" cy="4620384"/>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8" name="Picture Placeholder 7"/>
          <p:cNvSpPr>
            <a:spLocks noGrp="1"/>
          </p:cNvSpPr>
          <p:nvPr>
            <p:ph type="pic" sz="quarter" idx="12" hasCustomPrompt="1"/>
          </p:nvPr>
        </p:nvSpPr>
        <p:spPr>
          <a:xfrm>
            <a:off x="8587616" y="1750184"/>
            <a:ext cx="2743200" cy="17780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14400" y="4440160"/>
            <a:ext cx="2743200" cy="163044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4" hasCustomPrompt="1"/>
          </p:nvPr>
        </p:nvSpPr>
        <p:spPr>
          <a:xfrm>
            <a:off x="8636000" y="4440160"/>
            <a:ext cx="2743200" cy="163044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73208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7" grpId="0" animBg="1"/>
      <p:bldP spid="8" grpId="0" animBg="1"/>
      <p:bldP spid="12" grpId="0" animBg="1"/>
      <p:bldP spid="13"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80576" y="2016811"/>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2" hasCustomPrompt="1"/>
          </p:nvPr>
        </p:nvSpPr>
        <p:spPr>
          <a:xfrm>
            <a:off x="8302176" y="2016811"/>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4441376" y="2016811"/>
            <a:ext cx="3304416" cy="32826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97620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P spid="12"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28952" y="1648584"/>
            <a:ext cx="5002592" cy="38922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2" hasCustomPrompt="1"/>
          </p:nvPr>
        </p:nvSpPr>
        <p:spPr>
          <a:xfrm>
            <a:off x="6545944" y="1648584"/>
            <a:ext cx="5002592" cy="3892248"/>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79176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128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1" hasCustomPrompt="1"/>
          </p:nvPr>
        </p:nvSpPr>
        <p:spPr>
          <a:xfrm>
            <a:off x="33576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2" hasCustomPrompt="1"/>
          </p:nvPr>
        </p:nvSpPr>
        <p:spPr>
          <a:xfrm>
            <a:off x="62024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047241" y="1909837"/>
            <a:ext cx="2522097"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338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P spid="11" grpId="0" animBg="1"/>
      <p:bldP spid="12"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128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1" hasCustomPrompt="1"/>
          </p:nvPr>
        </p:nvSpPr>
        <p:spPr>
          <a:xfrm>
            <a:off x="33576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2" hasCustomPrompt="1"/>
          </p:nvPr>
        </p:nvSpPr>
        <p:spPr>
          <a:xfrm>
            <a:off x="62024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9047239" y="2163837"/>
            <a:ext cx="2523744" cy="2523744"/>
          </a:xfrm>
          <a:prstGeom prst="ellipse">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8260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P spid="11" grpId="0" animBg="1"/>
      <p:bldP spid="12"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0" hasCustomPrompt="1"/>
          </p:nvPr>
        </p:nvSpPr>
        <p:spPr>
          <a:xfrm>
            <a:off x="423334" y="2217804"/>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9" name="Picture Placeholder 7"/>
          <p:cNvSpPr>
            <a:spLocks noGrp="1"/>
          </p:cNvSpPr>
          <p:nvPr>
            <p:ph type="pic" sz="quarter" idx="11" hasCustomPrompt="1"/>
          </p:nvPr>
        </p:nvSpPr>
        <p:spPr>
          <a:xfrm>
            <a:off x="3443111" y="2181269"/>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2" hasCustomPrompt="1"/>
          </p:nvPr>
        </p:nvSpPr>
        <p:spPr>
          <a:xfrm>
            <a:off x="6462888" y="2144735"/>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4" name="Picture Placeholder 7"/>
          <p:cNvSpPr>
            <a:spLocks noGrp="1"/>
          </p:cNvSpPr>
          <p:nvPr>
            <p:ph type="pic" sz="quarter" idx="13" hasCustomPrompt="1"/>
          </p:nvPr>
        </p:nvSpPr>
        <p:spPr>
          <a:xfrm>
            <a:off x="9482667" y="2108200"/>
            <a:ext cx="2353733" cy="36576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260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8" grpId="0" animBg="1"/>
      <p:bldP spid="9" grpId="0" animBg="1"/>
      <p:bldP spid="13" grpId="0" animBg="1"/>
      <p:bldP spid="14"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0" hasCustomPrompt="1"/>
          </p:nvPr>
        </p:nvSpPr>
        <p:spPr>
          <a:xfrm>
            <a:off x="508001" y="1618917"/>
            <a:ext cx="11176000" cy="3370169"/>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75787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0"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32192" y="2045304"/>
            <a:ext cx="3449560"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2" hasCustomPrompt="1"/>
          </p:nvPr>
        </p:nvSpPr>
        <p:spPr>
          <a:xfrm>
            <a:off x="4392992" y="2045304"/>
            <a:ext cx="3449560"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12" name="Picture Placeholder 7"/>
          <p:cNvSpPr>
            <a:spLocks noGrp="1"/>
          </p:cNvSpPr>
          <p:nvPr>
            <p:ph type="pic" sz="quarter" idx="13" hasCustomPrompt="1"/>
          </p:nvPr>
        </p:nvSpPr>
        <p:spPr>
          <a:xfrm>
            <a:off x="8253792" y="2045304"/>
            <a:ext cx="3449560" cy="3009296"/>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6530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500"/>
                                        <p:tgtEl>
                                          <p:spTgt spid="5">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12"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046844" y="2006601"/>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2" hasCustomPrompt="1"/>
          </p:nvPr>
        </p:nvSpPr>
        <p:spPr>
          <a:xfrm>
            <a:off x="3510644" y="4686866"/>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4" hasCustomPrompt="1"/>
          </p:nvPr>
        </p:nvSpPr>
        <p:spPr>
          <a:xfrm>
            <a:off x="5974444" y="2006601"/>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496300" y="4686866"/>
            <a:ext cx="2801256" cy="168853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3276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11" grpId="0" animBg="1"/>
      <p:bldP spid="22" grpId="0" animBg="1"/>
      <p:bldP spid="2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4400" b="1" baseline="0">
                <a:solidFill>
                  <a:schemeClr val="tx1">
                    <a:lumMod val="50000"/>
                    <a:lumOff val="50000"/>
                  </a:schemeClr>
                </a:solidFill>
                <a:latin typeface="Franklin Gothic Book" panose="020B0503020102020204" pitchFamily="34" charset="0"/>
              </a:defRPr>
            </a:lvl1pPr>
          </a:lstStyle>
          <a:p>
            <a:r>
              <a:rPr lang="en-US" dirty="0"/>
              <a:t>Click To Edit Master Title Style</a:t>
            </a:r>
          </a:p>
        </p:txBody>
      </p:sp>
      <p:sp>
        <p:nvSpPr>
          <p:cNvPr id="7" name="Picture Placeholder 7"/>
          <p:cNvSpPr>
            <a:spLocks noGrp="1"/>
          </p:cNvSpPr>
          <p:nvPr>
            <p:ph type="pic" sz="quarter" idx="15" hasCustomPrompt="1"/>
          </p:nvPr>
        </p:nvSpPr>
        <p:spPr>
          <a:xfrm>
            <a:off x="1651517" y="1483566"/>
            <a:ext cx="5345403" cy="4984879"/>
          </a:xfrm>
          <a:prstGeom prst="rect">
            <a:avLst/>
          </a:prstGeom>
          <a:solidFill>
            <a:schemeClr val="bg1">
              <a:lumMod val="95000"/>
            </a:schemeClr>
          </a:solidFill>
          <a:ln w="38100">
            <a:solidFill>
              <a:schemeClr val="bg2">
                <a:lumMod val="85000"/>
              </a:schemeClr>
            </a:solidFill>
          </a:ln>
        </p:spPr>
        <p:txBody>
          <a:bodyPr tIns="822960" bIns="274320" anchor="ctr" anchorCtr="0"/>
          <a:lstStyle>
            <a:lvl1pPr algn="ctr" rtl="0">
              <a:buNone/>
              <a:defRPr sz="1400">
                <a:solidFill>
                  <a:schemeClr val="tx1">
                    <a:lumMod val="50000"/>
                    <a:lumOff val="50000"/>
                  </a:schemeClr>
                </a:solidFill>
              </a:defRPr>
            </a:lvl1pPr>
          </a:lstStyle>
          <a:p>
            <a:r>
              <a:rPr lang="en-US" dirty="0"/>
              <a:t>Image Holder</a:t>
            </a:r>
          </a:p>
        </p:txBody>
      </p:sp>
      <p:sp>
        <p:nvSpPr>
          <p:cNvPr id="6" name="Rectangle 5"/>
          <p:cNvSpPr/>
          <p:nvPr userDrawn="1"/>
        </p:nvSpPr>
        <p:spPr>
          <a:xfrm>
            <a:off x="0" y="0"/>
            <a:ext cx="587829" cy="6858000"/>
          </a:xfrm>
          <a:prstGeom prst="rect">
            <a:avLst/>
          </a:prstGeom>
          <a:solidFill>
            <a:srgbClr val="810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3"/>
          <p:cNvSpPr txBox="1">
            <a:spLocks/>
          </p:cNvSpPr>
          <p:nvPr userDrawn="1"/>
        </p:nvSpPr>
        <p:spPr>
          <a:xfrm rot="16200000">
            <a:off x="-1181262" y="4901685"/>
            <a:ext cx="2950351" cy="365125"/>
          </a:xfrm>
          <a:prstGeom prst="rect">
            <a:avLst/>
          </a:prstGeom>
        </p:spPr>
        <p:txBody>
          <a:bodyPr vert="horz" lIns="91440" tIns="45720" rIns="91440" bIns="45720" rtlCol="0" anchor="ctr"/>
          <a:lstStyle>
            <a:defPPr>
              <a:defRPr lang="en-US"/>
            </a:defPPr>
            <a:lvl1pPr marL="0" algn="ctr"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ller Light" panose="02000503000000020004" pitchFamily="2" charset="0"/>
                <a:ea typeface="+mn-ea"/>
                <a:cs typeface="+mn-cs"/>
              </a:rPr>
              <a:t>www.alphaplusconsultancy.co.u</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k</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4223" r="34951" b="39620"/>
          <a:stretch/>
        </p:blipFill>
        <p:spPr>
          <a:xfrm>
            <a:off x="80649" y="483316"/>
            <a:ext cx="426530" cy="444558"/>
          </a:xfrm>
          <a:prstGeom prst="rect">
            <a:avLst/>
          </a:prstGeom>
        </p:spPr>
      </p:pic>
    </p:spTree>
    <p:extLst>
      <p:ext uri="{BB962C8B-B14F-4D97-AF65-F5344CB8AC3E}">
        <p14:creationId xmlns:p14="http://schemas.microsoft.com/office/powerpoint/2010/main" val="336722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270933" y="2183189"/>
            <a:ext cx="6249888" cy="3904344"/>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804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080000" y="1982408"/>
            <a:ext cx="6502400" cy="4378472"/>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389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733" y="1651000"/>
            <a:ext cx="3557720" cy="5590707"/>
          </a:xfrm>
          <a:prstGeom prst="rect">
            <a:avLst/>
          </a:prstGeom>
        </p:spPr>
      </p:pic>
      <p:sp>
        <p:nvSpPr>
          <p:cNvPr id="4" name="Picture Placeholder 7"/>
          <p:cNvSpPr>
            <a:spLocks noGrp="1"/>
          </p:cNvSpPr>
          <p:nvPr>
            <p:ph type="pic" sz="quarter" idx="10" hasCustomPrompt="1"/>
          </p:nvPr>
        </p:nvSpPr>
        <p:spPr>
          <a:xfrm>
            <a:off x="1440193" y="2552701"/>
            <a:ext cx="1828800" cy="3111500"/>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41227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4"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pic>
        <p:nvPicPr>
          <p:cNvPr id="5" name="Picture 3" descr="F:\Trabajos\Envato\Graphic River\Duckson\Elements\lapt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992" y="2510825"/>
            <a:ext cx="6616408" cy="3699475"/>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7"/>
          <p:cNvSpPr>
            <a:spLocks noGrp="1"/>
          </p:cNvSpPr>
          <p:nvPr>
            <p:ph type="pic" sz="quarter" idx="10" hasCustomPrompt="1"/>
          </p:nvPr>
        </p:nvSpPr>
        <p:spPr>
          <a:xfrm>
            <a:off x="2273592" y="2819400"/>
            <a:ext cx="4127208" cy="2528587"/>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0262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4"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3733" b="1" baseline="0">
                <a:solidFill>
                  <a:schemeClr val="tx1">
                    <a:lumMod val="50000"/>
                    <a:lumOff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52800" y="1054100"/>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Rectangle 9"/>
          <p:cNvSpPr/>
          <p:nvPr/>
        </p:nvSpPr>
        <p:spPr>
          <a:xfrm>
            <a:off x="4374394" y="2152840"/>
            <a:ext cx="3347575" cy="20095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Picture Placeholder 7"/>
          <p:cNvSpPr>
            <a:spLocks noGrp="1"/>
          </p:cNvSpPr>
          <p:nvPr userDrawn="1">
            <p:ph type="pic" sz="quarter" idx="10" hasCustomPrompt="1"/>
          </p:nvPr>
        </p:nvSpPr>
        <p:spPr>
          <a:xfrm>
            <a:off x="3983046" y="1752600"/>
            <a:ext cx="4104205" cy="2409795"/>
          </a:xfrm>
          <a:prstGeom prst="rect">
            <a:avLst/>
          </a:prstGeom>
          <a:solidFill>
            <a:schemeClr val="tx1">
              <a:lumMod val="10000"/>
              <a:lumOff val="90000"/>
            </a:schemeClr>
          </a:solidFill>
          <a:ln w="19050">
            <a:noFill/>
          </a:ln>
        </p:spPr>
        <p:txBody>
          <a:bodyPr tIns="640080" bIns="182880" anchor="ctr" anchorCtr="0"/>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82633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500"/>
                        <p:tgtEl>
                          <p:spTgt spid="8"/>
                        </p:tgtEl>
                      </p:cBhvr>
                    </p:animEffect>
                  </p:childTnLst>
                </p:cTn>
              </p:par>
            </p:tnLst>
          </p:tmpl>
        </p:tmplLst>
      </p:bldP>
      <p:bldP spid="4"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5800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6" name="Picture Placeholder 7"/>
          <p:cNvSpPr>
            <a:spLocks noGrp="1"/>
          </p:cNvSpPr>
          <p:nvPr>
            <p:ph type="pic" sz="quarter" idx="26" hasCustomPrompt="1"/>
          </p:nvPr>
        </p:nvSpPr>
        <p:spPr>
          <a:xfrm>
            <a:off x="5046133" y="770467"/>
            <a:ext cx="2072640" cy="3657600"/>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9761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4" name="Picture Placeholder 7"/>
          <p:cNvSpPr>
            <a:spLocks noGrp="1"/>
          </p:cNvSpPr>
          <p:nvPr>
            <p:ph type="pic" sz="quarter" idx="26" hasCustomPrompt="1"/>
          </p:nvPr>
        </p:nvSpPr>
        <p:spPr>
          <a:xfrm>
            <a:off x="5164667" y="1174835"/>
            <a:ext cx="1877568" cy="3304032"/>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4705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4" name="Picture Placeholder 7"/>
          <p:cNvSpPr>
            <a:spLocks noGrp="1"/>
          </p:cNvSpPr>
          <p:nvPr>
            <p:ph type="pic" sz="quarter" idx="26" hasCustomPrompt="1"/>
          </p:nvPr>
        </p:nvSpPr>
        <p:spPr>
          <a:xfrm>
            <a:off x="4859867" y="1242568"/>
            <a:ext cx="2474976" cy="3304032"/>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8265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4" name="Picture Placeholder 7"/>
          <p:cNvSpPr>
            <a:spLocks noGrp="1"/>
          </p:cNvSpPr>
          <p:nvPr>
            <p:ph type="pic" sz="quarter" idx="26" hasCustomPrompt="1"/>
          </p:nvPr>
        </p:nvSpPr>
        <p:spPr>
          <a:xfrm>
            <a:off x="3403600" y="753533"/>
            <a:ext cx="5364480" cy="3425952"/>
          </a:xfrm>
          <a:prstGeom prst="rect">
            <a:avLst/>
          </a:prstGeom>
          <a:solidFill>
            <a:schemeClr val="bg1">
              <a:lumMod val="95000"/>
            </a:schemeClr>
          </a:solidFill>
          <a:ln w="19050">
            <a:noFill/>
          </a:ln>
          <a:effectLst>
            <a:innerShdw blurRad="114300">
              <a:prstClr val="black">
                <a:alpha val="14000"/>
              </a:prstClr>
            </a:innerShdw>
          </a:effectLst>
        </p:spPr>
        <p:txBody>
          <a:bodyPr tIns="822960" bIns="182880" anchor="ctr" anchorCtr="0"/>
          <a:lstStyle>
            <a:lvl1pPr algn="ctr" rtl="0">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6602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slideLayout" Target="../slideLayouts/slideLayout72.xml"/><Relationship Id="rId47" Type="http://schemas.openxmlformats.org/officeDocument/2006/relationships/slideLayout" Target="../slideLayouts/slideLayout77.xml"/><Relationship Id="rId50" Type="http://schemas.openxmlformats.org/officeDocument/2006/relationships/slideLayout" Target="../slideLayouts/slideLayout80.xml"/><Relationship Id="rId55" Type="http://schemas.openxmlformats.org/officeDocument/2006/relationships/slideLayout" Target="../slideLayouts/slideLayout85.xml"/><Relationship Id="rId63" Type="http://schemas.openxmlformats.org/officeDocument/2006/relationships/slideLayout" Target="../slideLayouts/slideLayout93.xml"/><Relationship Id="rId68" Type="http://schemas.openxmlformats.org/officeDocument/2006/relationships/slideLayout" Target="../slideLayouts/slideLayout98.xml"/><Relationship Id="rId76" Type="http://schemas.openxmlformats.org/officeDocument/2006/relationships/slideLayout" Target="../slideLayouts/slideLayout106.xml"/><Relationship Id="rId7" Type="http://schemas.openxmlformats.org/officeDocument/2006/relationships/slideLayout" Target="../slideLayouts/slideLayout37.xml"/><Relationship Id="rId71" Type="http://schemas.openxmlformats.org/officeDocument/2006/relationships/slideLayout" Target="../slideLayouts/slideLayout101.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9" Type="http://schemas.openxmlformats.org/officeDocument/2006/relationships/slideLayout" Target="../slideLayouts/slideLayout59.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45" Type="http://schemas.openxmlformats.org/officeDocument/2006/relationships/slideLayout" Target="../slideLayouts/slideLayout75.xml"/><Relationship Id="rId53" Type="http://schemas.openxmlformats.org/officeDocument/2006/relationships/slideLayout" Target="../slideLayouts/slideLayout83.xml"/><Relationship Id="rId58" Type="http://schemas.openxmlformats.org/officeDocument/2006/relationships/slideLayout" Target="../slideLayouts/slideLayout88.xml"/><Relationship Id="rId66" Type="http://schemas.openxmlformats.org/officeDocument/2006/relationships/slideLayout" Target="../slideLayouts/slideLayout96.xml"/><Relationship Id="rId74" Type="http://schemas.openxmlformats.org/officeDocument/2006/relationships/slideLayout" Target="../slideLayouts/slideLayout104.xml"/><Relationship Id="rId79" Type="http://schemas.openxmlformats.org/officeDocument/2006/relationships/slideLayout" Target="../slideLayouts/slideLayout109.xml"/><Relationship Id="rId5" Type="http://schemas.openxmlformats.org/officeDocument/2006/relationships/slideLayout" Target="../slideLayouts/slideLayout35.xml"/><Relationship Id="rId61" Type="http://schemas.openxmlformats.org/officeDocument/2006/relationships/slideLayout" Target="../slideLayouts/slideLayout91.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4" Type="http://schemas.openxmlformats.org/officeDocument/2006/relationships/slideLayout" Target="../slideLayouts/slideLayout74.xml"/><Relationship Id="rId52" Type="http://schemas.openxmlformats.org/officeDocument/2006/relationships/slideLayout" Target="../slideLayouts/slideLayout82.xml"/><Relationship Id="rId60" Type="http://schemas.openxmlformats.org/officeDocument/2006/relationships/slideLayout" Target="../slideLayouts/slideLayout90.xml"/><Relationship Id="rId65" Type="http://schemas.openxmlformats.org/officeDocument/2006/relationships/slideLayout" Target="../slideLayouts/slideLayout95.xml"/><Relationship Id="rId73" Type="http://schemas.openxmlformats.org/officeDocument/2006/relationships/slideLayout" Target="../slideLayouts/slideLayout103.xml"/><Relationship Id="rId78" Type="http://schemas.openxmlformats.org/officeDocument/2006/relationships/slideLayout" Target="../slideLayouts/slideLayout108.xml"/><Relationship Id="rId8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43" Type="http://schemas.openxmlformats.org/officeDocument/2006/relationships/slideLayout" Target="../slideLayouts/slideLayout73.xml"/><Relationship Id="rId48" Type="http://schemas.openxmlformats.org/officeDocument/2006/relationships/slideLayout" Target="../slideLayouts/slideLayout78.xml"/><Relationship Id="rId56" Type="http://schemas.openxmlformats.org/officeDocument/2006/relationships/slideLayout" Target="../slideLayouts/slideLayout86.xml"/><Relationship Id="rId64" Type="http://schemas.openxmlformats.org/officeDocument/2006/relationships/slideLayout" Target="../slideLayouts/slideLayout94.xml"/><Relationship Id="rId69" Type="http://schemas.openxmlformats.org/officeDocument/2006/relationships/slideLayout" Target="../slideLayouts/slideLayout99.xml"/><Relationship Id="rId77" Type="http://schemas.openxmlformats.org/officeDocument/2006/relationships/slideLayout" Target="../slideLayouts/slideLayout107.xml"/><Relationship Id="rId8" Type="http://schemas.openxmlformats.org/officeDocument/2006/relationships/slideLayout" Target="../slideLayouts/slideLayout38.xml"/><Relationship Id="rId51" Type="http://schemas.openxmlformats.org/officeDocument/2006/relationships/slideLayout" Target="../slideLayouts/slideLayout81.xml"/><Relationship Id="rId72" Type="http://schemas.openxmlformats.org/officeDocument/2006/relationships/slideLayout" Target="../slideLayouts/slideLayout102.xml"/><Relationship Id="rId80" Type="http://schemas.openxmlformats.org/officeDocument/2006/relationships/slideLayout" Target="../slideLayouts/slideLayout110.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46" Type="http://schemas.openxmlformats.org/officeDocument/2006/relationships/slideLayout" Target="../slideLayouts/slideLayout76.xml"/><Relationship Id="rId59" Type="http://schemas.openxmlformats.org/officeDocument/2006/relationships/slideLayout" Target="../slideLayouts/slideLayout89.xml"/><Relationship Id="rId67" Type="http://schemas.openxmlformats.org/officeDocument/2006/relationships/slideLayout" Target="../slideLayouts/slideLayout97.xml"/><Relationship Id="rId20" Type="http://schemas.openxmlformats.org/officeDocument/2006/relationships/slideLayout" Target="../slideLayouts/slideLayout50.xml"/><Relationship Id="rId41" Type="http://schemas.openxmlformats.org/officeDocument/2006/relationships/slideLayout" Target="../slideLayouts/slideLayout71.xml"/><Relationship Id="rId54" Type="http://schemas.openxmlformats.org/officeDocument/2006/relationships/slideLayout" Target="../slideLayouts/slideLayout84.xml"/><Relationship Id="rId62" Type="http://schemas.openxmlformats.org/officeDocument/2006/relationships/slideLayout" Target="../slideLayouts/slideLayout92.xml"/><Relationship Id="rId70" Type="http://schemas.openxmlformats.org/officeDocument/2006/relationships/slideLayout" Target="../slideLayouts/slideLayout100.xml"/><Relationship Id="rId75" Type="http://schemas.openxmlformats.org/officeDocument/2006/relationships/slideLayout" Target="../slideLayouts/slideLayout105.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49" Type="http://schemas.openxmlformats.org/officeDocument/2006/relationships/slideLayout" Target="../slideLayouts/slideLayout79.xml"/><Relationship Id="rId57"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D4D77-8980-4596-9A8F-908A4FFE7DBF}" type="datetimeFigureOut">
              <a:rPr lang="en-US" smtClean="0"/>
              <a:t>5/13/2019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609FB-3381-491F-A980-A4DE80B2ADE8}" type="slidenum">
              <a:rPr lang="en-US" smtClean="0"/>
              <a:t>‹#›</a:t>
            </a:fld>
            <a:endParaRPr lang="en-US" dirty="0"/>
          </a:p>
        </p:txBody>
      </p:sp>
    </p:spTree>
    <p:extLst>
      <p:ext uri="{BB962C8B-B14F-4D97-AF65-F5344CB8AC3E}">
        <p14:creationId xmlns:p14="http://schemas.microsoft.com/office/powerpoint/2010/main" val="193581135"/>
      </p:ext>
    </p:extLst>
  </p:cSld>
  <p:clrMap bg1="lt1" tx1="dk1" bg2="lt2" tx2="dk2" accent1="accent1" accent2="accent2" accent3="accent3" accent4="accent4" accent5="accent5" accent6="accent6" hlink="hlink" folHlink="folHlink"/>
  <p:sldLayoutIdLst>
    <p:sldLayoutId id="2147483660" r:id="rId1"/>
    <p:sldLayoutId id="2147483836" r:id="rId2"/>
    <p:sldLayoutId id="2147483662" r:id="rId3"/>
    <p:sldLayoutId id="2147483661" r:id="rId4"/>
    <p:sldLayoutId id="2147483664" r:id="rId5"/>
    <p:sldLayoutId id="2147483652" r:id="rId6"/>
    <p:sldLayoutId id="2147483741" r:id="rId7"/>
    <p:sldLayoutId id="2147483744" r:id="rId8"/>
    <p:sldLayoutId id="2147483791" r:id="rId9"/>
    <p:sldLayoutId id="2147483838" r:id="rId10"/>
    <p:sldLayoutId id="2147483841" r:id="rId11"/>
    <p:sldLayoutId id="2147483842" r:id="rId12"/>
    <p:sldLayoutId id="2147483843" r:id="rId13"/>
    <p:sldLayoutId id="2147483844" r:id="rId14"/>
    <p:sldLayoutId id="2147483847" r:id="rId15"/>
    <p:sldLayoutId id="2147483853" r:id="rId16"/>
    <p:sldLayoutId id="2147483858" r:id="rId17"/>
    <p:sldLayoutId id="2147483861" r:id="rId18"/>
    <p:sldLayoutId id="2147483663" r:id="rId19"/>
    <p:sldLayoutId id="2147483649" r:id="rId20"/>
    <p:sldLayoutId id="2147483650" r:id="rId21"/>
    <p:sldLayoutId id="2147483651" r:id="rId22"/>
    <p:sldLayoutId id="2147483653" r:id="rId23"/>
    <p:sldLayoutId id="2147483654" r:id="rId24"/>
    <p:sldLayoutId id="2147483655" r:id="rId25"/>
    <p:sldLayoutId id="2147483656" r:id="rId26"/>
    <p:sldLayoutId id="2147483657" r:id="rId27"/>
    <p:sldLayoutId id="2147483658" r:id="rId28"/>
    <p:sldLayoutId id="2147483659" r:id="rId29"/>
    <p:sldLayoutId id="2147483950" r:id="rId30"/>
  </p:sldLayoutIdLst>
  <p:txStyles>
    <p:titleStyle>
      <a:lvl1pPr algn="l" defTabSz="914400" rtl="0" eaLnBrk="1" latinLnBrk="0" hangingPunct="1">
        <a:lnSpc>
          <a:spcPct val="90000"/>
        </a:lnSpc>
        <a:spcBef>
          <a:spcPct val="0"/>
        </a:spcBef>
        <a:buNone/>
        <a:defRPr sz="44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ler Light"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ler Light"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ler Light"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er Light"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er Light"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8D4D77-8980-4596-9A8F-908A4FFE7DB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3609FB-3381-491F-A980-A4DE80B2A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86733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9" r:id="rId6"/>
    <p:sldLayoutId id="2147483870"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4" r:id="rId19"/>
    <p:sldLayoutId id="2147483885" r:id="rId20"/>
    <p:sldLayoutId id="2147483887" r:id="rId21"/>
    <p:sldLayoutId id="2147483888" r:id="rId22"/>
    <p:sldLayoutId id="2147483889" r:id="rId23"/>
    <p:sldLayoutId id="2147483890" r:id="rId24"/>
    <p:sldLayoutId id="2147483891" r:id="rId25"/>
    <p:sldLayoutId id="2147483892" r:id="rId26"/>
    <p:sldLayoutId id="2147483893" r:id="rId27"/>
    <p:sldLayoutId id="2147483894" r:id="rId28"/>
    <p:sldLayoutId id="2147483895" r:id="rId29"/>
    <p:sldLayoutId id="2147483896" r:id="rId30"/>
    <p:sldLayoutId id="2147483897" r:id="rId31"/>
    <p:sldLayoutId id="2147483898" r:id="rId32"/>
    <p:sldLayoutId id="2147483899" r:id="rId33"/>
    <p:sldLayoutId id="2147483900" r:id="rId34"/>
    <p:sldLayoutId id="2147483901" r:id="rId35"/>
    <p:sldLayoutId id="2147483902" r:id="rId36"/>
    <p:sldLayoutId id="2147483903" r:id="rId37"/>
    <p:sldLayoutId id="2147483904" r:id="rId38"/>
    <p:sldLayoutId id="2147483905" r:id="rId39"/>
    <p:sldLayoutId id="2147483906" r:id="rId40"/>
    <p:sldLayoutId id="2147483907" r:id="rId41"/>
    <p:sldLayoutId id="2147483908" r:id="rId42"/>
    <p:sldLayoutId id="2147483909" r:id="rId43"/>
    <p:sldLayoutId id="2147483910" r:id="rId44"/>
    <p:sldLayoutId id="2147483911" r:id="rId45"/>
    <p:sldLayoutId id="2147483912" r:id="rId46"/>
    <p:sldLayoutId id="2147483913" r:id="rId47"/>
    <p:sldLayoutId id="2147483914" r:id="rId48"/>
    <p:sldLayoutId id="2147483915" r:id="rId49"/>
    <p:sldLayoutId id="2147483916" r:id="rId50"/>
    <p:sldLayoutId id="2147483917" r:id="rId51"/>
    <p:sldLayoutId id="2147483918" r:id="rId52"/>
    <p:sldLayoutId id="2147483919" r:id="rId53"/>
    <p:sldLayoutId id="2147483920" r:id="rId54"/>
    <p:sldLayoutId id="2147483921" r:id="rId55"/>
    <p:sldLayoutId id="2147483922" r:id="rId56"/>
    <p:sldLayoutId id="2147483923" r:id="rId57"/>
    <p:sldLayoutId id="2147483924" r:id="rId58"/>
    <p:sldLayoutId id="2147483925" r:id="rId59"/>
    <p:sldLayoutId id="2147483926" r:id="rId60"/>
    <p:sldLayoutId id="2147483927" r:id="rId61"/>
    <p:sldLayoutId id="2147483928" r:id="rId62"/>
    <p:sldLayoutId id="2147483929" r:id="rId63"/>
    <p:sldLayoutId id="2147483930" r:id="rId64"/>
    <p:sldLayoutId id="2147483931" r:id="rId65"/>
    <p:sldLayoutId id="2147483935" r:id="rId66"/>
    <p:sldLayoutId id="2147483936" r:id="rId67"/>
    <p:sldLayoutId id="2147483937" r:id="rId68"/>
    <p:sldLayoutId id="2147483938" r:id="rId69"/>
    <p:sldLayoutId id="2147483939" r:id="rId70"/>
    <p:sldLayoutId id="2147483940" r:id="rId71"/>
    <p:sldLayoutId id="2147483941" r:id="rId72"/>
    <p:sldLayoutId id="2147483942" r:id="rId73"/>
    <p:sldLayoutId id="2147483943" r:id="rId74"/>
    <p:sldLayoutId id="2147483944" r:id="rId75"/>
    <p:sldLayoutId id="2147483945" r:id="rId76"/>
    <p:sldLayoutId id="2147483946" r:id="rId77"/>
    <p:sldLayoutId id="2147483947" r:id="rId78"/>
    <p:sldLayoutId id="2147483948" r:id="rId79"/>
    <p:sldLayoutId id="2147483949" r:id="rId80"/>
  </p:sldLayoutIdLst>
  <p:txStyles>
    <p:titleStyle>
      <a:lvl1pPr algn="l" defTabSz="914400" rtl="0" eaLnBrk="1" latinLnBrk="0" hangingPunct="1">
        <a:lnSpc>
          <a:spcPct val="90000"/>
        </a:lnSpc>
        <a:spcBef>
          <a:spcPct val="0"/>
        </a:spcBef>
        <a:buNone/>
        <a:defRPr sz="44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ler Light"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ler Light"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ler Light"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er Light"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er Light"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cid:image002.png@01D03BBA.FA26D87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hyperlink" Target="http://grasshopperherder.com/templates-suck-heres-our-lean-startup-template" TargetMode="External"/><Relationship Id="rId3" Type="http://schemas.openxmlformats.org/officeDocument/2006/relationships/image" Target="../media/image23.jp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flickr.com/photos/deeplifequotes/9011886295" TargetMode="External"/><Relationship Id="rId5" Type="http://schemas.openxmlformats.org/officeDocument/2006/relationships/image" Target="../media/image24.jpg"/><Relationship Id="rId10" Type="http://schemas.openxmlformats.org/officeDocument/2006/relationships/hyperlink" Target="https://notdiscovery.wordpress.com/2012/10/01/more-things-i-wish-i-knew-in-first-year/" TargetMode="External"/><Relationship Id="rId4" Type="http://schemas.openxmlformats.org/officeDocument/2006/relationships/hyperlink" Target="https://www.flickr.com/photos/wfryer/9101809732" TargetMode="External"/><Relationship Id="rId9"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9902" y="1394085"/>
            <a:ext cx="12042098" cy="529348"/>
          </a:xfrm>
        </p:spPr>
        <p:txBody>
          <a:bodyPr>
            <a:normAutofit fontScale="90000"/>
          </a:bodyPr>
          <a:lstStyle/>
          <a:p>
            <a:pPr>
              <a:defRPr/>
            </a:pPr>
            <a:r>
              <a:rPr lang="en-GB" sz="3600" dirty="0"/>
              <a:t>Reflections On Grading &amp; </a:t>
            </a:r>
            <a:r>
              <a:rPr lang="en-GB" sz="3600" dirty="0" err="1"/>
              <a:t>Markscheme</a:t>
            </a:r>
            <a:r>
              <a:rPr lang="en-GB" sz="3600" dirty="0"/>
              <a:t>-Based Assessments In Vocational Qualifications</a:t>
            </a:r>
            <a:br>
              <a:rPr lang="en-GB" sz="3200" dirty="0">
                <a:effectLst>
                  <a:outerShdw blurRad="38100" dist="38100" dir="2700000" algn="tl">
                    <a:srgbClr val="000000">
                      <a:alpha val="43137"/>
                    </a:srgbClr>
                  </a:outerShdw>
                </a:effectLst>
              </a:rPr>
            </a:br>
            <a:br>
              <a:rPr lang="en-GB" sz="3200" dirty="0">
                <a:effectLst>
                  <a:outerShdw blurRad="38100" dist="38100" dir="2700000" algn="tl">
                    <a:srgbClr val="000000">
                      <a:alpha val="43137"/>
                    </a:srgbClr>
                  </a:outerShdw>
                </a:effectLst>
              </a:rPr>
            </a:br>
            <a:r>
              <a:rPr lang="en-GB" sz="3100" i="1" dirty="0"/>
              <a:t>Gavin Busuttil-Reynaud, Director, AlphaPlus</a:t>
            </a:r>
            <a:br>
              <a:rPr lang="en-GB" dirty="0"/>
            </a:br>
            <a:br>
              <a:rPr lang="en-GB" sz="2800" dirty="0">
                <a:effectLst>
                  <a:outerShdw blurRad="38100" dist="38100" dir="2700000" algn="tl">
                    <a:srgbClr val="000000">
                      <a:alpha val="43137"/>
                    </a:srgbClr>
                  </a:outerShdw>
                </a:effectLst>
              </a:rPr>
            </a:br>
            <a:br>
              <a:rPr lang="en-GB" sz="2800" dirty="0">
                <a:effectLst>
                  <a:outerShdw blurRad="38100" dist="38100" dir="2700000" algn="tl">
                    <a:srgbClr val="000000">
                      <a:alpha val="43137"/>
                    </a:srgbClr>
                  </a:outerShdw>
                </a:effectLst>
              </a:rPr>
            </a:br>
            <a:br>
              <a:rPr lang="en-GB" sz="2800" dirty="0">
                <a:effectLst>
                  <a:outerShdw blurRad="38100" dist="38100" dir="2700000" algn="tl">
                    <a:srgbClr val="000000">
                      <a:alpha val="43137"/>
                    </a:srgbClr>
                  </a:outerShdw>
                </a:effectLst>
              </a:rPr>
            </a:br>
            <a:endParaRPr lang="en-GB" sz="2800" dirty="0">
              <a:effectLst>
                <a:outerShdw blurRad="38100" dist="38100" dir="2700000" algn="tl">
                  <a:srgbClr val="000000">
                    <a:alpha val="43137"/>
                  </a:srgbClr>
                </a:outerShdw>
              </a:effectLst>
            </a:endParaRPr>
          </a:p>
        </p:txBody>
      </p:sp>
      <p:sp>
        <p:nvSpPr>
          <p:cNvPr id="7" name="TextBox 6"/>
          <p:cNvSpPr txBox="1"/>
          <p:nvPr/>
        </p:nvSpPr>
        <p:spPr>
          <a:xfrm>
            <a:off x="0" y="2048256"/>
            <a:ext cx="2528595" cy="369332"/>
          </a:xfrm>
          <a:prstGeom prst="rect">
            <a:avLst/>
          </a:prstGeom>
          <a:noFill/>
        </p:spPr>
        <p:txBody>
          <a:bodyPr wrap="square" rtlCol="0">
            <a:spAutoFit/>
          </a:bodyPr>
          <a:lstStyle/>
          <a:p>
            <a:r>
              <a:rPr lang="en-GB" dirty="0">
                <a:solidFill>
                  <a:schemeClr val="bg1"/>
                </a:solidFill>
              </a:rPr>
              <a:t>May 2019</a:t>
            </a:r>
            <a:endParaRPr lang="en-US" dirty="0">
              <a:solidFill>
                <a:schemeClr val="bg1"/>
              </a:solidFill>
            </a:endParaRPr>
          </a:p>
        </p:txBody>
      </p:sp>
    </p:spTree>
    <p:extLst>
      <p:ext uri="{BB962C8B-B14F-4D97-AF65-F5344CB8AC3E}">
        <p14:creationId xmlns:p14="http://schemas.microsoft.com/office/powerpoint/2010/main" val="236759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GB" dirty="0"/>
              <a:t>Implications of Grading for Design of Assessment</a:t>
            </a:r>
            <a:endParaRPr lang="en-US" dirty="0"/>
          </a:p>
        </p:txBody>
      </p:sp>
      <p:sp>
        <p:nvSpPr>
          <p:cNvPr id="22" name="TextBox 21"/>
          <p:cNvSpPr txBox="1"/>
          <p:nvPr/>
        </p:nvSpPr>
        <p:spPr>
          <a:xfrm>
            <a:off x="7674042" y="1538241"/>
            <a:ext cx="4228398" cy="1492716"/>
          </a:xfrm>
          <a:prstGeom prst="rect">
            <a:avLst/>
          </a:prstGeom>
          <a:noFill/>
        </p:spPr>
        <p:txBody>
          <a:bodyPr wrap="square" rtlCol="0">
            <a:spAutoFit/>
          </a:bodyPr>
          <a:lstStyle/>
          <a:p>
            <a:pPr lvl="0" defTabSz="1219170">
              <a:defRPr/>
            </a:pPr>
            <a:r>
              <a:rPr lang="en-US" sz="1400" b="1" kern="0" dirty="0">
                <a:solidFill>
                  <a:prstClr val="black">
                    <a:lumMod val="50000"/>
                    <a:lumOff val="50000"/>
                  </a:prstClr>
                </a:solidFill>
                <a:latin typeface="Aller Light" panose="02000503000000020004" pitchFamily="2" charset="0"/>
              </a:rPr>
              <a:t>Overall Grade</a:t>
            </a:r>
          </a:p>
          <a:p>
            <a:pPr lvl="0" algn="just" defTabSz="1219170">
              <a:defRPr/>
            </a:pPr>
            <a:r>
              <a:rPr lang="en-GB" sz="1100" b="1" kern="0" dirty="0">
                <a:solidFill>
                  <a:prstClr val="black">
                    <a:lumMod val="50000"/>
                    <a:lumOff val="50000"/>
                  </a:prstClr>
                </a:solidFill>
                <a:latin typeface="Aller Light" panose="02000503000000020004" pitchFamily="2" charset="0"/>
              </a:rPr>
              <a:t>The implications of producing an overall grade for an assessment, rather than component level results.  This approach to assessment implies that at some level the content of the components is comparable in some way such that is can be added up on a like for like basis to give a final measure of ability in, as for ABMA, Business Management.  This may not always be the case.</a:t>
            </a:r>
          </a:p>
        </p:txBody>
      </p:sp>
      <p:sp>
        <p:nvSpPr>
          <p:cNvPr id="23" name="TextBox 22"/>
          <p:cNvSpPr txBox="1"/>
          <p:nvPr/>
        </p:nvSpPr>
        <p:spPr>
          <a:xfrm>
            <a:off x="1847834" y="1462041"/>
            <a:ext cx="4800183" cy="1831271"/>
          </a:xfrm>
          <a:prstGeom prst="rect">
            <a:avLst/>
          </a:prstGeom>
          <a:noFill/>
        </p:spPr>
        <p:txBody>
          <a:bodyPr wrap="square" rtlCol="0">
            <a:spAutoFit/>
          </a:bodyPr>
          <a:lstStyle/>
          <a:p>
            <a:pPr lvl="0" defTabSz="1219170">
              <a:defRPr/>
            </a:pPr>
            <a:r>
              <a:rPr lang="en-US" sz="1400" b="1" kern="0" dirty="0">
                <a:solidFill>
                  <a:prstClr val="black">
                    <a:lumMod val="50000"/>
                    <a:lumOff val="50000"/>
                  </a:prstClr>
                </a:solidFill>
                <a:latin typeface="Aller Light" panose="02000503000000020004" pitchFamily="2" charset="0"/>
              </a:rPr>
              <a:t>General Qualification Assessment</a:t>
            </a:r>
          </a:p>
          <a:p>
            <a:pPr lvl="0" algn="just" defTabSz="1219170">
              <a:defRPr/>
            </a:pPr>
            <a:r>
              <a:rPr lang="en-GB" sz="1100" b="1" kern="0" dirty="0">
                <a:solidFill>
                  <a:prstClr val="black">
                    <a:lumMod val="50000"/>
                    <a:lumOff val="50000"/>
                  </a:prstClr>
                </a:solidFill>
                <a:latin typeface="Aller Light" panose="02000503000000020004" pitchFamily="2" charset="0"/>
              </a:rPr>
              <a:t>It is considered to be good practice to design assessments that use the full mark range as this allows for better differentiation between students.  This assumes that differentiation is a key purpose of the assessment, and leads to the most reliable allocation of students into categories or grades.  An implication of this is that it is possible for a student to pass a module by only getting say 50% of the items right, maybe even less.  This is a very different approach to assessments which are criterion referenced and mastery-based, with an expectation that students will demonstrate competency in the majority of the criteria.</a:t>
            </a:r>
          </a:p>
        </p:txBody>
      </p:sp>
      <p:sp>
        <p:nvSpPr>
          <p:cNvPr id="24" name="TextBox 23"/>
          <p:cNvSpPr txBox="1"/>
          <p:nvPr/>
        </p:nvSpPr>
        <p:spPr>
          <a:xfrm>
            <a:off x="1847835" y="3441432"/>
            <a:ext cx="4767738" cy="1154162"/>
          </a:xfrm>
          <a:prstGeom prst="rect">
            <a:avLst/>
          </a:prstGeom>
          <a:noFill/>
        </p:spPr>
        <p:txBody>
          <a:bodyPr wrap="square" rtlCol="0">
            <a:spAutoFit/>
          </a:bodyPr>
          <a:lstStyle/>
          <a:p>
            <a:pPr lvl="0" defTabSz="1219170">
              <a:defRPr/>
            </a:pPr>
            <a:r>
              <a:rPr lang="en-US" sz="1400" b="1" kern="0" dirty="0">
                <a:solidFill>
                  <a:prstClr val="black">
                    <a:lumMod val="50000"/>
                    <a:lumOff val="50000"/>
                  </a:prstClr>
                </a:solidFill>
                <a:latin typeface="Aller Light" panose="02000503000000020004" pitchFamily="2" charset="0"/>
              </a:rPr>
              <a:t>Grading</a:t>
            </a:r>
          </a:p>
          <a:p>
            <a:pPr lvl="0" algn="just" defTabSz="1219170">
              <a:defRPr/>
            </a:pPr>
            <a:r>
              <a:rPr lang="en-GB" sz="1100" b="1" kern="0" dirty="0">
                <a:solidFill>
                  <a:prstClr val="black">
                    <a:lumMod val="50000"/>
                    <a:lumOff val="50000"/>
                  </a:prstClr>
                </a:solidFill>
                <a:latin typeface="Aller Light" panose="02000503000000020004" pitchFamily="2" charset="0"/>
              </a:rPr>
              <a:t>Where grading approaches are used, this frequently goes hand in hand with compensatory models of assessment.  By its nature, to be awarded grades some students have to get a proportion of the items wrong; however, it is usually impossible to know from the grade what they can and what they can’t do. </a:t>
            </a:r>
            <a:endParaRPr kumimoji="0" lang="en-US" sz="1100" b="1"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endParaRPr>
          </a:p>
        </p:txBody>
      </p:sp>
      <p:sp>
        <p:nvSpPr>
          <p:cNvPr id="25" name="TextBox 24"/>
          <p:cNvSpPr txBox="1"/>
          <p:nvPr/>
        </p:nvSpPr>
        <p:spPr>
          <a:xfrm>
            <a:off x="7674042" y="3456672"/>
            <a:ext cx="4228398" cy="1492716"/>
          </a:xfrm>
          <a:prstGeom prst="rect">
            <a:avLst/>
          </a:prstGeom>
          <a:noFill/>
        </p:spPr>
        <p:txBody>
          <a:bodyPr wrap="square" rtlCol="0">
            <a:spAutoFit/>
          </a:bodyPr>
          <a:lstStyle/>
          <a:p>
            <a:pPr lvl="0" defTabSz="1219170">
              <a:defRPr/>
            </a:pPr>
            <a:r>
              <a:rPr lang="en-US" sz="1400" b="1" kern="0" dirty="0">
                <a:solidFill>
                  <a:prstClr val="black">
                    <a:lumMod val="50000"/>
                    <a:lumOff val="50000"/>
                  </a:prstClr>
                </a:solidFill>
                <a:latin typeface="Aller Light" panose="02000503000000020004" pitchFamily="2" charset="0"/>
              </a:rPr>
              <a:t>Synoptic Assessment</a:t>
            </a:r>
          </a:p>
          <a:p>
            <a:pPr lvl="0" algn="just" defTabSz="1219170">
              <a:defRPr/>
            </a:pPr>
            <a:r>
              <a:rPr lang="en-GB" sz="1100" b="1" kern="0" dirty="0">
                <a:solidFill>
                  <a:prstClr val="black">
                    <a:lumMod val="50000"/>
                    <a:lumOff val="50000"/>
                  </a:prstClr>
                </a:solidFill>
                <a:latin typeface="Aller Light" panose="02000503000000020004" pitchFamily="2" charset="0"/>
              </a:rPr>
              <a:t>If adopting synoptic assessment, while not specifically being a grading issue, this does add extra complexity.  The weight given to this element and how it is combined with the results from the other components become important.  Is it acceptable to know all the elements of a ‘subject’ but not how it works as a whole?  Should the synoptic element become a hurdle?  If not, what is the point of mandating its inclusion? </a:t>
            </a:r>
          </a:p>
        </p:txBody>
      </p:sp>
      <p:sp>
        <p:nvSpPr>
          <p:cNvPr id="27" name="Rectangle 17"/>
          <p:cNvSpPr/>
          <p:nvPr/>
        </p:nvSpPr>
        <p:spPr>
          <a:xfrm rot="16200000">
            <a:off x="647499" y="5422537"/>
            <a:ext cx="1450848" cy="768096"/>
          </a:xfrm>
          <a:prstGeom prst="rect">
            <a:avLst/>
          </a:prstGeom>
          <a:solidFill>
            <a:srgbClr val="810B29"/>
          </a:solidFill>
          <a:ln w="25400" cap="flat" cmpd="sng" algn="ctr">
            <a:solidFill>
              <a:sysClr val="window" lastClr="FFFFFF">
                <a:hueOff val="0"/>
                <a:satOff val="0"/>
                <a:lumOff val="0"/>
                <a:alphaOff val="0"/>
              </a:sysClr>
            </a:solidFill>
            <a:prstDash val="solid"/>
          </a:ln>
          <a:effectLst/>
        </p:spPr>
      </p:sp>
      <p:sp>
        <p:nvSpPr>
          <p:cNvPr id="30" name="Rectangle 17"/>
          <p:cNvSpPr/>
          <p:nvPr/>
        </p:nvSpPr>
        <p:spPr>
          <a:xfrm rot="16200000">
            <a:off x="6473706" y="1710358"/>
            <a:ext cx="1450849" cy="768096"/>
          </a:xfrm>
          <a:prstGeom prst="rect">
            <a:avLst/>
          </a:prstGeom>
          <a:solidFill>
            <a:srgbClr val="7F7F7F"/>
          </a:solidFill>
          <a:ln w="25400" cap="flat" cmpd="sng" algn="ctr">
            <a:solidFill>
              <a:sysClr val="window" lastClr="FFFFFF">
                <a:hueOff val="0"/>
                <a:satOff val="0"/>
                <a:lumOff val="0"/>
                <a:alphaOff val="0"/>
              </a:sysClr>
            </a:solidFill>
            <a:prstDash val="solid"/>
          </a:ln>
          <a:effectLst/>
        </p:spPr>
      </p:sp>
      <p:sp>
        <p:nvSpPr>
          <p:cNvPr id="33" name="Rectangle 17"/>
          <p:cNvSpPr/>
          <p:nvPr/>
        </p:nvSpPr>
        <p:spPr>
          <a:xfrm rot="16200000">
            <a:off x="647499" y="1710355"/>
            <a:ext cx="1450848" cy="768096"/>
          </a:xfrm>
          <a:prstGeom prst="rect">
            <a:avLst/>
          </a:prstGeom>
          <a:solidFill>
            <a:srgbClr val="C9260B"/>
          </a:solidFill>
          <a:ln w="25400" cap="flat" cmpd="sng" algn="ctr">
            <a:solidFill>
              <a:sysClr val="window" lastClr="FFFFFF">
                <a:hueOff val="0"/>
                <a:satOff val="0"/>
                <a:lumOff val="0"/>
                <a:alphaOff val="0"/>
              </a:sysClr>
            </a:solidFill>
            <a:prstDash val="solid"/>
          </a:ln>
          <a:effectLst/>
        </p:spPr>
      </p:sp>
      <p:sp>
        <p:nvSpPr>
          <p:cNvPr id="36" name="Rectangle 17"/>
          <p:cNvSpPr/>
          <p:nvPr/>
        </p:nvSpPr>
        <p:spPr>
          <a:xfrm rot="16200000">
            <a:off x="6473706" y="3628786"/>
            <a:ext cx="1450848" cy="768096"/>
          </a:xfrm>
          <a:prstGeom prst="rect">
            <a:avLst/>
          </a:prstGeom>
          <a:solidFill>
            <a:srgbClr val="595959"/>
          </a:solidFill>
          <a:ln w="25400" cap="flat" cmpd="sng" algn="ctr">
            <a:solidFill>
              <a:sysClr val="window" lastClr="FFFFFF">
                <a:hueOff val="0"/>
                <a:satOff val="0"/>
                <a:lumOff val="0"/>
                <a:alphaOff val="0"/>
              </a:sysClr>
            </a:solidFill>
            <a:prstDash val="solid"/>
          </a:ln>
          <a:effectLst/>
        </p:spPr>
      </p:sp>
      <p:sp>
        <p:nvSpPr>
          <p:cNvPr id="19" name="TextBox 18"/>
          <p:cNvSpPr txBox="1"/>
          <p:nvPr/>
        </p:nvSpPr>
        <p:spPr>
          <a:xfrm>
            <a:off x="1847835" y="5192223"/>
            <a:ext cx="3276536" cy="1492716"/>
          </a:xfrm>
          <a:prstGeom prst="rect">
            <a:avLst/>
          </a:prstGeom>
          <a:noFill/>
        </p:spPr>
        <p:txBody>
          <a:bodyPr wrap="square" rtlCol="0">
            <a:spAutoFit/>
          </a:bodyPr>
          <a:lstStyle/>
          <a:p>
            <a:pPr lvl="0" defTabSz="1219170">
              <a:defRPr/>
            </a:pPr>
            <a:r>
              <a:rPr lang="en-GB" sz="1400" b="1" kern="0" dirty="0">
                <a:solidFill>
                  <a:prstClr val="black">
                    <a:lumMod val="50000"/>
                    <a:lumOff val="50000"/>
                  </a:prstClr>
                </a:solidFill>
                <a:latin typeface="Aller Light" panose="02000503000000020004" pitchFamily="2" charset="0"/>
              </a:rPr>
              <a:t>A Compensatory Model of Assessment</a:t>
            </a:r>
          </a:p>
          <a:p>
            <a:pPr lvl="0" algn="just" defTabSz="1219170">
              <a:defRPr/>
            </a:pPr>
            <a:r>
              <a:rPr lang="en-GB" sz="1100" b="1" kern="0" dirty="0">
                <a:solidFill>
                  <a:prstClr val="black">
                    <a:lumMod val="50000"/>
                    <a:lumOff val="50000"/>
                  </a:prstClr>
                </a:solidFill>
                <a:latin typeface="Aller Light" panose="02000503000000020004" pitchFamily="2" charset="0"/>
              </a:rPr>
              <a:t>Is further affected when a number of assessment components are combined to come up with an overall grade.  It may be possible to perform poorly in certain components, suggesting a weakness in a whole area of a subject or a whole skill, but this is masked, or compensated for, by strengths in other areas. </a:t>
            </a:r>
            <a:endParaRPr kumimoji="0" lang="en-US" sz="1100" b="1"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endParaRPr>
          </a:p>
        </p:txBody>
      </p:sp>
      <p:grpSp>
        <p:nvGrpSpPr>
          <p:cNvPr id="39" name="Group 38"/>
          <p:cNvGrpSpPr/>
          <p:nvPr/>
        </p:nvGrpSpPr>
        <p:grpSpPr>
          <a:xfrm>
            <a:off x="988875" y="3255550"/>
            <a:ext cx="768096" cy="1450848"/>
            <a:chOff x="1239113" y="3389336"/>
            <a:chExt cx="576072" cy="1088136"/>
          </a:xfrm>
          <a:solidFill>
            <a:srgbClr val="B00000"/>
          </a:solidFill>
        </p:grpSpPr>
        <p:sp>
          <p:nvSpPr>
            <p:cNvPr id="40" name="Rectangle 17"/>
            <p:cNvSpPr/>
            <p:nvPr/>
          </p:nvSpPr>
          <p:spPr>
            <a:xfrm rot="16200000">
              <a:off x="983081" y="3645368"/>
              <a:ext cx="1088136" cy="576072"/>
            </a:xfrm>
            <a:prstGeom prst="rect">
              <a:avLst/>
            </a:prstGeom>
            <a:grpFill/>
            <a:ln w="25400" cap="flat" cmpd="sng" algn="ctr">
              <a:solidFill>
                <a:sysClr val="window" lastClr="FFFFFF">
                  <a:hueOff val="0"/>
                  <a:satOff val="0"/>
                  <a:lumOff val="0"/>
                  <a:alphaOff val="0"/>
                </a:sysClr>
              </a:solidFill>
              <a:prstDash val="solid"/>
            </a:ln>
            <a:effectLst/>
          </p:spPr>
        </p:sp>
        <p:sp>
          <p:nvSpPr>
            <p:cNvPr id="41" name="Freeform 64"/>
            <p:cNvSpPr>
              <a:spLocks noEditPoints="1"/>
            </p:cNvSpPr>
            <p:nvPr/>
          </p:nvSpPr>
          <p:spPr bwMode="auto">
            <a:xfrm>
              <a:off x="1388744" y="3785813"/>
              <a:ext cx="276810" cy="295182"/>
            </a:xfrm>
            <a:custGeom>
              <a:avLst/>
              <a:gdLst/>
              <a:ahLst/>
              <a:cxnLst>
                <a:cxn ang="0">
                  <a:pos x="193" y="241"/>
                </a:cxn>
                <a:cxn ang="0">
                  <a:pos x="16" y="241"/>
                </a:cxn>
                <a:cxn ang="0">
                  <a:pos x="0" y="225"/>
                </a:cxn>
                <a:cxn ang="0">
                  <a:pos x="0" y="64"/>
                </a:cxn>
                <a:cxn ang="0">
                  <a:pos x="0" y="48"/>
                </a:cxn>
                <a:cxn ang="0">
                  <a:pos x="0" y="32"/>
                </a:cxn>
                <a:cxn ang="0">
                  <a:pos x="16" y="16"/>
                </a:cxn>
                <a:cxn ang="0">
                  <a:pos x="49" y="16"/>
                </a:cxn>
                <a:cxn ang="0">
                  <a:pos x="49" y="32"/>
                </a:cxn>
                <a:cxn ang="0">
                  <a:pos x="16" y="32"/>
                </a:cxn>
                <a:cxn ang="0">
                  <a:pos x="16" y="48"/>
                </a:cxn>
                <a:cxn ang="0">
                  <a:pos x="49" y="48"/>
                </a:cxn>
                <a:cxn ang="0">
                  <a:pos x="49" y="64"/>
                </a:cxn>
                <a:cxn ang="0">
                  <a:pos x="16" y="64"/>
                </a:cxn>
                <a:cxn ang="0">
                  <a:pos x="16" y="225"/>
                </a:cxn>
                <a:cxn ang="0">
                  <a:pos x="193" y="225"/>
                </a:cxn>
                <a:cxn ang="0">
                  <a:pos x="193" y="128"/>
                </a:cxn>
                <a:cxn ang="0">
                  <a:pos x="210" y="112"/>
                </a:cxn>
                <a:cxn ang="0">
                  <a:pos x="210" y="225"/>
                </a:cxn>
                <a:cxn ang="0">
                  <a:pos x="193" y="241"/>
                </a:cxn>
                <a:cxn ang="0">
                  <a:pos x="193" y="241"/>
                </a:cxn>
                <a:cxn ang="0">
                  <a:pos x="113" y="48"/>
                </a:cxn>
                <a:cxn ang="0">
                  <a:pos x="97" y="64"/>
                </a:cxn>
                <a:cxn ang="0">
                  <a:pos x="65" y="64"/>
                </a:cxn>
                <a:cxn ang="0">
                  <a:pos x="65" y="48"/>
                </a:cxn>
                <a:cxn ang="0">
                  <a:pos x="65" y="32"/>
                </a:cxn>
                <a:cxn ang="0">
                  <a:pos x="65" y="16"/>
                </a:cxn>
                <a:cxn ang="0">
                  <a:pos x="65" y="0"/>
                </a:cxn>
                <a:cxn ang="0">
                  <a:pos x="145" y="0"/>
                </a:cxn>
                <a:cxn ang="0">
                  <a:pos x="145" y="16"/>
                </a:cxn>
                <a:cxn ang="0">
                  <a:pos x="129" y="32"/>
                </a:cxn>
                <a:cxn ang="0">
                  <a:pos x="113" y="48"/>
                </a:cxn>
                <a:cxn ang="0">
                  <a:pos x="113" y="48"/>
                </a:cxn>
                <a:cxn ang="0">
                  <a:pos x="113" y="24"/>
                </a:cxn>
                <a:cxn ang="0">
                  <a:pos x="113" y="16"/>
                </a:cxn>
                <a:cxn ang="0">
                  <a:pos x="105" y="16"/>
                </a:cxn>
                <a:cxn ang="0">
                  <a:pos x="97" y="16"/>
                </a:cxn>
                <a:cxn ang="0">
                  <a:pos x="97" y="24"/>
                </a:cxn>
                <a:cxn ang="0">
                  <a:pos x="97" y="32"/>
                </a:cxn>
                <a:cxn ang="0">
                  <a:pos x="105" y="32"/>
                </a:cxn>
                <a:cxn ang="0">
                  <a:pos x="113" y="32"/>
                </a:cxn>
                <a:cxn ang="0">
                  <a:pos x="113" y="24"/>
                </a:cxn>
                <a:cxn ang="0">
                  <a:pos x="113" y="24"/>
                </a:cxn>
                <a:cxn ang="0">
                  <a:pos x="210" y="64"/>
                </a:cxn>
                <a:cxn ang="0">
                  <a:pos x="177" y="32"/>
                </a:cxn>
                <a:cxn ang="0">
                  <a:pos x="193" y="16"/>
                </a:cxn>
                <a:cxn ang="0">
                  <a:pos x="210" y="16"/>
                </a:cxn>
                <a:cxn ang="0">
                  <a:pos x="226" y="32"/>
                </a:cxn>
                <a:cxn ang="0">
                  <a:pos x="226" y="48"/>
                </a:cxn>
                <a:cxn ang="0">
                  <a:pos x="210" y="64"/>
                </a:cxn>
                <a:cxn ang="0">
                  <a:pos x="210" y="64"/>
                </a:cxn>
                <a:cxn ang="0">
                  <a:pos x="81" y="193"/>
                </a:cxn>
                <a:cxn ang="0">
                  <a:pos x="49" y="161"/>
                </a:cxn>
                <a:cxn ang="0">
                  <a:pos x="161" y="48"/>
                </a:cxn>
                <a:cxn ang="0">
                  <a:pos x="193" y="80"/>
                </a:cxn>
                <a:cxn ang="0">
                  <a:pos x="81" y="193"/>
                </a:cxn>
                <a:cxn ang="0">
                  <a:pos x="81" y="193"/>
                </a:cxn>
                <a:cxn ang="0">
                  <a:pos x="65" y="193"/>
                </a:cxn>
                <a:cxn ang="0">
                  <a:pos x="32" y="209"/>
                </a:cxn>
                <a:cxn ang="0">
                  <a:pos x="49" y="177"/>
                </a:cxn>
                <a:cxn ang="0">
                  <a:pos x="65" y="193"/>
                </a:cxn>
                <a:cxn ang="0">
                  <a:pos x="65" y="193"/>
                </a:cxn>
              </a:cxnLst>
              <a:rect l="0" t="0" r="r" b="b"/>
              <a:pathLst>
                <a:path w="226" h="241">
                  <a:moveTo>
                    <a:pt x="193" y="241"/>
                  </a:moveTo>
                  <a:lnTo>
                    <a:pt x="16" y="241"/>
                  </a:lnTo>
                  <a:lnTo>
                    <a:pt x="0" y="225"/>
                  </a:lnTo>
                  <a:lnTo>
                    <a:pt x="0" y="64"/>
                  </a:lnTo>
                  <a:lnTo>
                    <a:pt x="0" y="48"/>
                  </a:lnTo>
                  <a:lnTo>
                    <a:pt x="0" y="32"/>
                  </a:lnTo>
                  <a:lnTo>
                    <a:pt x="16" y="16"/>
                  </a:lnTo>
                  <a:lnTo>
                    <a:pt x="49" y="16"/>
                  </a:lnTo>
                  <a:lnTo>
                    <a:pt x="49" y="32"/>
                  </a:lnTo>
                  <a:lnTo>
                    <a:pt x="16" y="32"/>
                  </a:lnTo>
                  <a:lnTo>
                    <a:pt x="16" y="48"/>
                  </a:lnTo>
                  <a:lnTo>
                    <a:pt x="49" y="48"/>
                  </a:lnTo>
                  <a:lnTo>
                    <a:pt x="49" y="64"/>
                  </a:lnTo>
                  <a:lnTo>
                    <a:pt x="16" y="64"/>
                  </a:lnTo>
                  <a:lnTo>
                    <a:pt x="16" y="225"/>
                  </a:lnTo>
                  <a:lnTo>
                    <a:pt x="193" y="225"/>
                  </a:lnTo>
                  <a:lnTo>
                    <a:pt x="193" y="128"/>
                  </a:lnTo>
                  <a:lnTo>
                    <a:pt x="210" y="112"/>
                  </a:lnTo>
                  <a:lnTo>
                    <a:pt x="210" y="225"/>
                  </a:lnTo>
                  <a:lnTo>
                    <a:pt x="193" y="241"/>
                  </a:lnTo>
                  <a:lnTo>
                    <a:pt x="193" y="241"/>
                  </a:lnTo>
                  <a:close/>
                  <a:moveTo>
                    <a:pt x="113" y="48"/>
                  </a:moveTo>
                  <a:lnTo>
                    <a:pt x="97" y="64"/>
                  </a:lnTo>
                  <a:lnTo>
                    <a:pt x="65" y="64"/>
                  </a:lnTo>
                  <a:lnTo>
                    <a:pt x="65" y="48"/>
                  </a:lnTo>
                  <a:lnTo>
                    <a:pt x="65" y="32"/>
                  </a:lnTo>
                  <a:lnTo>
                    <a:pt x="65" y="16"/>
                  </a:lnTo>
                  <a:lnTo>
                    <a:pt x="65" y="0"/>
                  </a:lnTo>
                  <a:lnTo>
                    <a:pt x="145" y="0"/>
                  </a:lnTo>
                  <a:lnTo>
                    <a:pt x="145" y="16"/>
                  </a:lnTo>
                  <a:lnTo>
                    <a:pt x="129" y="32"/>
                  </a:lnTo>
                  <a:lnTo>
                    <a:pt x="113" y="48"/>
                  </a:lnTo>
                  <a:lnTo>
                    <a:pt x="113" y="48"/>
                  </a:lnTo>
                  <a:close/>
                  <a:moveTo>
                    <a:pt x="113" y="24"/>
                  </a:moveTo>
                  <a:lnTo>
                    <a:pt x="113" y="16"/>
                  </a:lnTo>
                  <a:lnTo>
                    <a:pt x="105" y="16"/>
                  </a:lnTo>
                  <a:lnTo>
                    <a:pt x="97" y="16"/>
                  </a:lnTo>
                  <a:lnTo>
                    <a:pt x="97" y="24"/>
                  </a:lnTo>
                  <a:lnTo>
                    <a:pt x="97" y="32"/>
                  </a:lnTo>
                  <a:lnTo>
                    <a:pt x="105" y="32"/>
                  </a:lnTo>
                  <a:lnTo>
                    <a:pt x="113" y="32"/>
                  </a:lnTo>
                  <a:lnTo>
                    <a:pt x="113" y="24"/>
                  </a:lnTo>
                  <a:lnTo>
                    <a:pt x="113" y="24"/>
                  </a:lnTo>
                  <a:close/>
                  <a:moveTo>
                    <a:pt x="210" y="64"/>
                  </a:moveTo>
                  <a:lnTo>
                    <a:pt x="177" y="32"/>
                  </a:lnTo>
                  <a:lnTo>
                    <a:pt x="193" y="16"/>
                  </a:lnTo>
                  <a:lnTo>
                    <a:pt x="210" y="16"/>
                  </a:lnTo>
                  <a:lnTo>
                    <a:pt x="226" y="32"/>
                  </a:lnTo>
                  <a:lnTo>
                    <a:pt x="226" y="48"/>
                  </a:lnTo>
                  <a:lnTo>
                    <a:pt x="210" y="64"/>
                  </a:lnTo>
                  <a:lnTo>
                    <a:pt x="210" y="64"/>
                  </a:lnTo>
                  <a:close/>
                  <a:moveTo>
                    <a:pt x="81" y="193"/>
                  </a:moveTo>
                  <a:lnTo>
                    <a:pt x="49" y="161"/>
                  </a:lnTo>
                  <a:lnTo>
                    <a:pt x="161" y="48"/>
                  </a:lnTo>
                  <a:lnTo>
                    <a:pt x="193" y="80"/>
                  </a:lnTo>
                  <a:lnTo>
                    <a:pt x="81" y="193"/>
                  </a:lnTo>
                  <a:lnTo>
                    <a:pt x="81" y="193"/>
                  </a:lnTo>
                  <a:close/>
                  <a:moveTo>
                    <a:pt x="65" y="193"/>
                  </a:moveTo>
                  <a:lnTo>
                    <a:pt x="32" y="209"/>
                  </a:lnTo>
                  <a:lnTo>
                    <a:pt x="49" y="177"/>
                  </a:lnTo>
                  <a:lnTo>
                    <a:pt x="65" y="193"/>
                  </a:lnTo>
                  <a:lnTo>
                    <a:pt x="65" y="19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168900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Selecting the Right Grading Approach</a:t>
            </a:r>
            <a:endParaRPr lang="en-US" dirty="0"/>
          </a:p>
        </p:txBody>
      </p:sp>
      <p:grpSp>
        <p:nvGrpSpPr>
          <p:cNvPr id="11" name="Group 58"/>
          <p:cNvGrpSpPr/>
          <p:nvPr/>
        </p:nvGrpSpPr>
        <p:grpSpPr>
          <a:xfrm>
            <a:off x="7278941" y="2002311"/>
            <a:ext cx="3319288" cy="1161400"/>
            <a:chOff x="7174424" y="1352592"/>
            <a:chExt cx="2276195" cy="871051"/>
          </a:xfrm>
        </p:grpSpPr>
        <p:sp>
          <p:nvSpPr>
            <p:cNvPr id="12" name="TextBox 11"/>
            <p:cNvSpPr txBox="1"/>
            <p:nvPr/>
          </p:nvSpPr>
          <p:spPr>
            <a:xfrm>
              <a:off x="7174424" y="1600395"/>
              <a:ext cx="2276195" cy="623248"/>
            </a:xfrm>
            <a:prstGeom prst="rect">
              <a:avLst/>
            </a:prstGeom>
            <a:noFill/>
          </p:spPr>
          <p:txBody>
            <a:bodyPr wrap="square" lIns="0" tIns="0" rIns="0" bIns="0" rtlCol="0">
              <a:spAutoFit/>
            </a:bodyPr>
            <a:lstStyle/>
            <a:p>
              <a:pPr lvl="0" algn="r" defTabSz="1219170">
                <a:defRPr/>
              </a:pPr>
              <a:r>
                <a:rPr lang="en-GB" kern="0" dirty="0">
                  <a:solidFill>
                    <a:prstClr val="black">
                      <a:lumMod val="65000"/>
                      <a:lumOff val="35000"/>
                    </a:prstClr>
                  </a:solidFill>
                  <a:latin typeface="Aller Light" panose="02000503000000020004" pitchFamily="2" charset="0"/>
                </a:rPr>
                <a:t>The design of the assessment, including grading by scoring and using standardised scores</a:t>
              </a:r>
            </a:p>
          </p:txBody>
        </p:sp>
        <p:sp>
          <p:nvSpPr>
            <p:cNvPr id="13" name="Rectangle 12"/>
            <p:cNvSpPr/>
            <p:nvPr/>
          </p:nvSpPr>
          <p:spPr>
            <a:xfrm>
              <a:off x="7174424" y="1352592"/>
              <a:ext cx="1525658" cy="230833"/>
            </a:xfrm>
            <a:prstGeom prst="rect">
              <a:avLst/>
            </a:prstGeom>
          </p:spPr>
          <p:txBody>
            <a:bodyPr wrap="none" lIns="0" tIns="0" rIns="0" bIns="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9260B"/>
                  </a:solidFill>
                  <a:effectLst/>
                  <a:uLnTx/>
                  <a:uFillTx/>
                  <a:latin typeface="Aller Light" panose="02000503000000020004" pitchFamily="2" charset="0"/>
                </a:rPr>
                <a:t>Assessment Design</a:t>
              </a:r>
            </a:p>
          </p:txBody>
        </p:sp>
      </p:grpSp>
      <p:grpSp>
        <p:nvGrpSpPr>
          <p:cNvPr id="14" name="Group 56"/>
          <p:cNvGrpSpPr/>
          <p:nvPr/>
        </p:nvGrpSpPr>
        <p:grpSpPr>
          <a:xfrm>
            <a:off x="1104906" y="2036258"/>
            <a:ext cx="3034929" cy="884399"/>
            <a:chOff x="-296510" y="1363501"/>
            <a:chExt cx="2276197" cy="663298"/>
          </a:xfrm>
        </p:grpSpPr>
        <p:sp>
          <p:nvSpPr>
            <p:cNvPr id="15" name="TextBox 14"/>
            <p:cNvSpPr txBox="1"/>
            <p:nvPr/>
          </p:nvSpPr>
          <p:spPr>
            <a:xfrm>
              <a:off x="-296510" y="1611301"/>
              <a:ext cx="2276196" cy="415498"/>
            </a:xfrm>
            <a:prstGeom prst="rect">
              <a:avLst/>
            </a:prstGeom>
            <a:noFill/>
          </p:spPr>
          <p:txBody>
            <a:bodyPr wrap="square" lIns="0" tIns="0" rIns="0" bIns="0" rtlCol="0">
              <a:spAutoFit/>
            </a:bodyPr>
            <a:lstStyle/>
            <a:p>
              <a:pPr lvl="0" algn="r" defTabSz="1219170">
                <a:defRPr/>
              </a:pPr>
              <a:r>
                <a:rPr lang="en-GB" kern="0" dirty="0">
                  <a:solidFill>
                    <a:prstClr val="black">
                      <a:lumMod val="65000"/>
                      <a:lumOff val="35000"/>
                    </a:prstClr>
                  </a:solidFill>
                  <a:latin typeface="Aller Light" panose="02000503000000020004" pitchFamily="2" charset="0"/>
                </a:rPr>
                <a:t>Grading at the qualification level.</a:t>
              </a:r>
            </a:p>
          </p:txBody>
        </p:sp>
        <p:sp>
          <p:nvSpPr>
            <p:cNvPr id="16" name="Rectangle 15"/>
            <p:cNvSpPr/>
            <p:nvPr/>
          </p:nvSpPr>
          <p:spPr>
            <a:xfrm>
              <a:off x="277298" y="1363501"/>
              <a:ext cx="1702389" cy="230832"/>
            </a:xfrm>
            <a:prstGeom prst="rect">
              <a:avLst/>
            </a:prstGeom>
          </p:spPr>
          <p:txBody>
            <a:bodyPr wrap="none" lIns="0" tIns="0" rIns="0" bIns="0">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F7F7F"/>
                  </a:solidFill>
                  <a:effectLst/>
                  <a:uLnTx/>
                  <a:uFillTx/>
                  <a:latin typeface="Aller Light" panose="02000503000000020004" pitchFamily="2" charset="0"/>
                </a:rPr>
                <a:t>Qualification Grading</a:t>
              </a:r>
            </a:p>
          </p:txBody>
        </p:sp>
      </p:grpSp>
      <p:grpSp>
        <p:nvGrpSpPr>
          <p:cNvPr id="17" name="Group 56"/>
          <p:cNvGrpSpPr/>
          <p:nvPr/>
        </p:nvGrpSpPr>
        <p:grpSpPr>
          <a:xfrm>
            <a:off x="3458854" y="5240949"/>
            <a:ext cx="3319290" cy="607404"/>
            <a:chOff x="-296510" y="1363501"/>
            <a:chExt cx="2276197" cy="455552"/>
          </a:xfrm>
        </p:grpSpPr>
        <p:sp>
          <p:nvSpPr>
            <p:cNvPr id="18" name="TextBox 17"/>
            <p:cNvSpPr txBox="1"/>
            <p:nvPr/>
          </p:nvSpPr>
          <p:spPr>
            <a:xfrm>
              <a:off x="-296510" y="1611304"/>
              <a:ext cx="2276196" cy="207749"/>
            </a:xfrm>
            <a:prstGeom prst="rect">
              <a:avLst/>
            </a:prstGeom>
            <a:noFill/>
          </p:spPr>
          <p:txBody>
            <a:bodyPr wrap="square" lIns="0" tIns="0" rIns="0" bIns="0" rtlCol="0">
              <a:spAutoFit/>
            </a:bodyPr>
            <a:lstStyle/>
            <a:p>
              <a:pPr lvl="0" algn="r" defTabSz="1219170">
                <a:defRPr/>
              </a:pPr>
              <a:r>
                <a:rPr lang="en-GB" kern="0" dirty="0">
                  <a:solidFill>
                    <a:prstClr val="black">
                      <a:lumMod val="65000"/>
                      <a:lumOff val="35000"/>
                    </a:prstClr>
                  </a:solidFill>
                  <a:latin typeface="Aller Light" panose="02000503000000020004" pitchFamily="2" charset="0"/>
                </a:rPr>
                <a:t>Grading at the unit level</a:t>
              </a:r>
            </a:p>
          </p:txBody>
        </p:sp>
        <p:sp>
          <p:nvSpPr>
            <p:cNvPr id="19" name="Rectangle 18"/>
            <p:cNvSpPr/>
            <p:nvPr/>
          </p:nvSpPr>
          <p:spPr>
            <a:xfrm>
              <a:off x="963783" y="1363501"/>
              <a:ext cx="1015904" cy="230832"/>
            </a:xfrm>
            <a:prstGeom prst="rect">
              <a:avLst/>
            </a:prstGeom>
          </p:spPr>
          <p:txBody>
            <a:bodyPr wrap="none" lIns="0" tIns="0" rIns="0" bIns="0">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810B29"/>
                  </a:solidFill>
                  <a:effectLst/>
                  <a:uLnTx/>
                  <a:uFillTx/>
                  <a:latin typeface="Aller Light" panose="02000503000000020004" pitchFamily="2" charset="0"/>
                </a:rPr>
                <a:t>Unit Grading</a:t>
              </a:r>
            </a:p>
          </p:txBody>
        </p:sp>
      </p:grpSp>
      <p:sp>
        <p:nvSpPr>
          <p:cNvPr id="20" name="Freeform 129"/>
          <p:cNvSpPr>
            <a:spLocks/>
          </p:cNvSpPr>
          <p:nvPr/>
        </p:nvSpPr>
        <p:spPr bwMode="auto">
          <a:xfrm>
            <a:off x="4775954" y="2695019"/>
            <a:ext cx="477780" cy="534327"/>
          </a:xfrm>
          <a:custGeom>
            <a:avLst/>
            <a:gdLst/>
            <a:ahLst/>
            <a:cxnLst>
              <a:cxn ang="0">
                <a:pos x="53" y="58"/>
              </a:cxn>
              <a:cxn ang="0">
                <a:pos x="36" y="58"/>
              </a:cxn>
              <a:cxn ang="0">
                <a:pos x="36" y="65"/>
              </a:cxn>
              <a:cxn ang="0">
                <a:pos x="34" y="68"/>
              </a:cxn>
              <a:cxn ang="0">
                <a:pos x="22" y="68"/>
              </a:cxn>
              <a:cxn ang="0">
                <a:pos x="20" y="65"/>
              </a:cxn>
              <a:cxn ang="0">
                <a:pos x="20" y="58"/>
              </a:cxn>
              <a:cxn ang="0">
                <a:pos x="2" y="58"/>
              </a:cxn>
              <a:cxn ang="0">
                <a:pos x="0" y="56"/>
              </a:cxn>
              <a:cxn ang="0">
                <a:pos x="1" y="54"/>
              </a:cxn>
              <a:cxn ang="0">
                <a:pos x="16" y="39"/>
              </a:cxn>
              <a:cxn ang="0">
                <a:pos x="7" y="39"/>
              </a:cxn>
              <a:cxn ang="0">
                <a:pos x="5" y="36"/>
              </a:cxn>
              <a:cxn ang="0">
                <a:pos x="6" y="34"/>
              </a:cxn>
              <a:cxn ang="0">
                <a:pos x="21" y="19"/>
              </a:cxn>
              <a:cxn ang="0">
                <a:pos x="13" y="19"/>
              </a:cxn>
              <a:cxn ang="0">
                <a:pos x="11" y="17"/>
              </a:cxn>
              <a:cxn ang="0">
                <a:pos x="12" y="15"/>
              </a:cxn>
              <a:cxn ang="0">
                <a:pos x="26" y="0"/>
              </a:cxn>
              <a:cxn ang="0">
                <a:pos x="28" y="0"/>
              </a:cxn>
              <a:cxn ang="0">
                <a:pos x="30" y="0"/>
              </a:cxn>
              <a:cxn ang="0">
                <a:pos x="44" y="15"/>
              </a:cxn>
              <a:cxn ang="0">
                <a:pos x="45" y="17"/>
              </a:cxn>
              <a:cxn ang="0">
                <a:pos x="42" y="19"/>
              </a:cxn>
              <a:cxn ang="0">
                <a:pos x="35" y="19"/>
              </a:cxn>
              <a:cxn ang="0">
                <a:pos x="50" y="34"/>
              </a:cxn>
              <a:cxn ang="0">
                <a:pos x="51" y="36"/>
              </a:cxn>
              <a:cxn ang="0">
                <a:pos x="49" y="39"/>
              </a:cxn>
              <a:cxn ang="0">
                <a:pos x="40" y="39"/>
              </a:cxn>
              <a:cxn ang="0">
                <a:pos x="55" y="54"/>
              </a:cxn>
              <a:cxn ang="0">
                <a:pos x="56" y="56"/>
              </a:cxn>
              <a:cxn ang="0">
                <a:pos x="53" y="58"/>
              </a:cxn>
            </a:cxnLst>
            <a:rect l="0" t="0" r="r" b="b"/>
            <a:pathLst>
              <a:path w="56" h="68">
                <a:moveTo>
                  <a:pt x="53" y="58"/>
                </a:moveTo>
                <a:cubicBezTo>
                  <a:pt x="36" y="58"/>
                  <a:pt x="36" y="58"/>
                  <a:pt x="36" y="58"/>
                </a:cubicBezTo>
                <a:cubicBezTo>
                  <a:pt x="36" y="60"/>
                  <a:pt x="36" y="63"/>
                  <a:pt x="36" y="65"/>
                </a:cubicBezTo>
                <a:cubicBezTo>
                  <a:pt x="36" y="67"/>
                  <a:pt x="35" y="68"/>
                  <a:pt x="34" y="68"/>
                </a:cubicBezTo>
                <a:cubicBezTo>
                  <a:pt x="22" y="68"/>
                  <a:pt x="22" y="68"/>
                  <a:pt x="22" y="68"/>
                </a:cubicBezTo>
                <a:cubicBezTo>
                  <a:pt x="21" y="68"/>
                  <a:pt x="20" y="67"/>
                  <a:pt x="20" y="65"/>
                </a:cubicBezTo>
                <a:cubicBezTo>
                  <a:pt x="20" y="63"/>
                  <a:pt x="20" y="60"/>
                  <a:pt x="20" y="58"/>
                </a:cubicBezTo>
                <a:cubicBezTo>
                  <a:pt x="2" y="58"/>
                  <a:pt x="2" y="58"/>
                  <a:pt x="2" y="58"/>
                </a:cubicBezTo>
                <a:cubicBezTo>
                  <a:pt x="1" y="58"/>
                  <a:pt x="0" y="57"/>
                  <a:pt x="0" y="56"/>
                </a:cubicBezTo>
                <a:cubicBezTo>
                  <a:pt x="0" y="55"/>
                  <a:pt x="0" y="54"/>
                  <a:pt x="1" y="54"/>
                </a:cubicBezTo>
                <a:cubicBezTo>
                  <a:pt x="16" y="39"/>
                  <a:pt x="16" y="39"/>
                  <a:pt x="16" y="39"/>
                </a:cubicBezTo>
                <a:cubicBezTo>
                  <a:pt x="7" y="39"/>
                  <a:pt x="7" y="39"/>
                  <a:pt x="7" y="39"/>
                </a:cubicBezTo>
                <a:cubicBezTo>
                  <a:pt x="6" y="39"/>
                  <a:pt x="5" y="37"/>
                  <a:pt x="5" y="36"/>
                </a:cubicBezTo>
                <a:cubicBezTo>
                  <a:pt x="5" y="35"/>
                  <a:pt x="5" y="35"/>
                  <a:pt x="6" y="34"/>
                </a:cubicBezTo>
                <a:cubicBezTo>
                  <a:pt x="21" y="19"/>
                  <a:pt x="21" y="19"/>
                  <a:pt x="21" y="19"/>
                </a:cubicBezTo>
                <a:cubicBezTo>
                  <a:pt x="13" y="19"/>
                  <a:pt x="13" y="19"/>
                  <a:pt x="13" y="19"/>
                </a:cubicBezTo>
                <a:cubicBezTo>
                  <a:pt x="12" y="19"/>
                  <a:pt x="11" y="18"/>
                  <a:pt x="11" y="17"/>
                </a:cubicBezTo>
                <a:cubicBezTo>
                  <a:pt x="11" y="16"/>
                  <a:pt x="11" y="15"/>
                  <a:pt x="12" y="15"/>
                </a:cubicBezTo>
                <a:cubicBezTo>
                  <a:pt x="26" y="0"/>
                  <a:pt x="26" y="0"/>
                  <a:pt x="26" y="0"/>
                </a:cubicBezTo>
                <a:cubicBezTo>
                  <a:pt x="27" y="0"/>
                  <a:pt x="27" y="0"/>
                  <a:pt x="28" y="0"/>
                </a:cubicBezTo>
                <a:cubicBezTo>
                  <a:pt x="29" y="0"/>
                  <a:pt x="29" y="0"/>
                  <a:pt x="30" y="0"/>
                </a:cubicBezTo>
                <a:cubicBezTo>
                  <a:pt x="44" y="15"/>
                  <a:pt x="44" y="15"/>
                  <a:pt x="44" y="15"/>
                </a:cubicBezTo>
                <a:cubicBezTo>
                  <a:pt x="45" y="15"/>
                  <a:pt x="45" y="16"/>
                  <a:pt x="45" y="17"/>
                </a:cubicBezTo>
                <a:cubicBezTo>
                  <a:pt x="45" y="18"/>
                  <a:pt x="44" y="19"/>
                  <a:pt x="42" y="19"/>
                </a:cubicBezTo>
                <a:cubicBezTo>
                  <a:pt x="35" y="19"/>
                  <a:pt x="35" y="19"/>
                  <a:pt x="35" y="19"/>
                </a:cubicBezTo>
                <a:cubicBezTo>
                  <a:pt x="50" y="34"/>
                  <a:pt x="50" y="34"/>
                  <a:pt x="50" y="34"/>
                </a:cubicBezTo>
                <a:cubicBezTo>
                  <a:pt x="51" y="35"/>
                  <a:pt x="51" y="35"/>
                  <a:pt x="51" y="36"/>
                </a:cubicBezTo>
                <a:cubicBezTo>
                  <a:pt x="51" y="37"/>
                  <a:pt x="50" y="39"/>
                  <a:pt x="49" y="39"/>
                </a:cubicBezTo>
                <a:cubicBezTo>
                  <a:pt x="40" y="39"/>
                  <a:pt x="40" y="39"/>
                  <a:pt x="40" y="39"/>
                </a:cubicBezTo>
                <a:cubicBezTo>
                  <a:pt x="55" y="54"/>
                  <a:pt x="55" y="54"/>
                  <a:pt x="55" y="54"/>
                </a:cubicBezTo>
                <a:cubicBezTo>
                  <a:pt x="56" y="54"/>
                  <a:pt x="56" y="55"/>
                  <a:pt x="56" y="56"/>
                </a:cubicBezTo>
                <a:cubicBezTo>
                  <a:pt x="56" y="57"/>
                  <a:pt x="55" y="58"/>
                  <a:pt x="53" y="5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black"/>
              </a:solidFill>
              <a:effectLst/>
              <a:uLnTx/>
              <a:uFillTx/>
            </a:endParaRPr>
          </a:p>
        </p:txBody>
      </p:sp>
      <p:sp>
        <p:nvSpPr>
          <p:cNvPr id="21" name="Freeform 182"/>
          <p:cNvSpPr>
            <a:spLocks noEditPoints="1"/>
          </p:cNvSpPr>
          <p:nvPr/>
        </p:nvSpPr>
        <p:spPr bwMode="auto">
          <a:xfrm>
            <a:off x="4607291" y="4517943"/>
            <a:ext cx="653388"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black"/>
              </a:solidFill>
              <a:effectLst/>
              <a:uLnTx/>
              <a:uFillTx/>
            </a:endParaRPr>
          </a:p>
        </p:txBody>
      </p:sp>
      <p:sp>
        <p:nvSpPr>
          <p:cNvPr id="22" name="Freeform 211"/>
          <p:cNvSpPr>
            <a:spLocks noEditPoints="1"/>
          </p:cNvSpPr>
          <p:nvPr/>
        </p:nvSpPr>
        <p:spPr bwMode="auto">
          <a:xfrm>
            <a:off x="6857159" y="2771828"/>
            <a:ext cx="571242" cy="51816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black"/>
              </a:solidFill>
              <a:effectLst/>
              <a:uLnTx/>
              <a:uFillTx/>
            </a:endParaRPr>
          </a:p>
        </p:txBody>
      </p:sp>
      <p:sp>
        <p:nvSpPr>
          <p:cNvPr id="23" name="Freeform 135"/>
          <p:cNvSpPr>
            <a:spLocks noEditPoints="1"/>
          </p:cNvSpPr>
          <p:nvPr/>
        </p:nvSpPr>
        <p:spPr bwMode="auto">
          <a:xfrm>
            <a:off x="6698086" y="4812618"/>
            <a:ext cx="576697"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black"/>
              </a:solidFill>
              <a:effectLst/>
              <a:uLnTx/>
              <a:uFillTx/>
            </a:endParaRPr>
          </a:p>
        </p:txBody>
      </p:sp>
      <p:pic>
        <p:nvPicPr>
          <p:cNvPr id="24" name="Picture 23" descr="cid:image002.png@01D03BBA.FA26D870"/>
          <p:cNvPicPr/>
          <p:nvPr/>
        </p:nvPicPr>
        <p:blipFill>
          <a:blip r:embed="rId3" r:link="rId4" cstate="print">
            <a:duotone>
              <a:prstClr val="black"/>
              <a:srgbClr val="FF3300">
                <a:tint val="45000"/>
                <a:satMod val="400000"/>
              </a:srgbClr>
            </a:duotone>
            <a:extLst>
              <a:ext uri="{28A0092B-C50C-407E-A947-70E740481C1C}">
                <a14:useLocalDpi xmlns:a14="http://schemas.microsoft.com/office/drawing/2010/main" val="0"/>
              </a:ext>
            </a:extLst>
          </a:blip>
          <a:srcRect/>
          <a:stretch>
            <a:fillRect/>
          </a:stretch>
        </p:blipFill>
        <p:spPr bwMode="auto">
          <a:xfrm>
            <a:off x="4105340" y="2025561"/>
            <a:ext cx="3390511" cy="2997221"/>
          </a:xfrm>
          <a:prstGeom prst="rect">
            <a:avLst/>
          </a:prstGeom>
          <a:noFill/>
          <a:ln>
            <a:noFill/>
          </a:ln>
        </p:spPr>
      </p:pic>
      <p:sp>
        <p:nvSpPr>
          <p:cNvPr id="3" name="Rectangle 2"/>
          <p:cNvSpPr/>
          <p:nvPr/>
        </p:nvSpPr>
        <p:spPr>
          <a:xfrm>
            <a:off x="1633104" y="1046993"/>
            <a:ext cx="9923319" cy="830997"/>
          </a:xfrm>
          <a:prstGeom prst="rect">
            <a:avLst/>
          </a:prstGeom>
        </p:spPr>
        <p:txBody>
          <a:bodyPr wrap="square">
            <a:spAutoFit/>
          </a:bodyPr>
          <a:lstStyle/>
          <a:p>
            <a:r>
              <a:rPr lang="en-GB" sz="2400" kern="0" dirty="0">
                <a:solidFill>
                  <a:prstClr val="black">
                    <a:lumMod val="65000"/>
                    <a:lumOff val="35000"/>
                  </a:prstClr>
                </a:solidFill>
                <a:latin typeface="Aller Light" panose="02000503000000020004" pitchFamily="2" charset="0"/>
              </a:rPr>
              <a:t>Decisions need to be made in each of these areas, generally in the order presented, but the decisions interact so an iterative approach is required.  </a:t>
            </a:r>
          </a:p>
        </p:txBody>
      </p:sp>
    </p:spTree>
    <p:extLst>
      <p:ext uri="{BB962C8B-B14F-4D97-AF65-F5344CB8AC3E}">
        <p14:creationId xmlns:p14="http://schemas.microsoft.com/office/powerpoint/2010/main" val="231817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 presetClass="entr" presetSubtype="8" accel="50000" decel="5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3"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2" presetClass="entr" presetSubtype="8" accel="50000" decel="5000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2" presetClass="entr" presetSubtype="2" accel="50000" decel="5000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Synoptic Element</a:t>
            </a:r>
            <a:endParaRPr lang="en-US" dirty="0"/>
          </a:p>
        </p:txBody>
      </p:sp>
      <p:sp>
        <p:nvSpPr>
          <p:cNvPr id="5" name="Freeform 4"/>
          <p:cNvSpPr/>
          <p:nvPr/>
        </p:nvSpPr>
        <p:spPr>
          <a:xfrm>
            <a:off x="7241742" y="3940647"/>
            <a:ext cx="701893" cy="106841"/>
          </a:xfrm>
          <a:custGeom>
            <a:avLst/>
            <a:gdLst/>
            <a:ahLst/>
            <a:cxnLst/>
            <a:rect l="0" t="0" r="0" b="0"/>
            <a:pathLst>
              <a:path>
                <a:moveTo>
                  <a:pt x="0" y="32211"/>
                </a:moveTo>
                <a:lnTo>
                  <a:pt x="423229" y="32211"/>
                </a:lnTo>
              </a:path>
            </a:pathLst>
          </a:custGeom>
          <a:noFill/>
          <a:ln w="12700" cap="flat" cmpd="sng" algn="ctr">
            <a:solidFill>
              <a:srgbClr val="C9260B"/>
            </a:solidFill>
            <a:prstDash val="solid"/>
            <a:headEnd type="oval"/>
            <a:tailEnd type="oval"/>
          </a:ln>
          <a:effectLst/>
        </p:spPr>
      </p:sp>
      <p:sp>
        <p:nvSpPr>
          <p:cNvPr id="6" name="Freeform 5"/>
          <p:cNvSpPr/>
          <p:nvPr/>
        </p:nvSpPr>
        <p:spPr>
          <a:xfrm rot="19060391">
            <a:off x="7064421" y="3231672"/>
            <a:ext cx="641231" cy="106841"/>
          </a:xfrm>
          <a:custGeom>
            <a:avLst/>
            <a:gdLst/>
            <a:ahLst/>
            <a:cxnLst/>
            <a:rect l="0" t="0" r="0" b="0"/>
            <a:pathLst>
              <a:path>
                <a:moveTo>
                  <a:pt x="0" y="32211"/>
                </a:moveTo>
                <a:lnTo>
                  <a:pt x="386650" y="32211"/>
                </a:lnTo>
              </a:path>
            </a:pathLst>
          </a:custGeom>
          <a:noFill/>
          <a:ln w="12700" cap="flat" cmpd="sng" algn="ctr">
            <a:solidFill>
              <a:srgbClr val="595959"/>
            </a:solidFill>
            <a:prstDash val="solid"/>
            <a:headEnd type="oval"/>
            <a:tailEnd type="oval"/>
          </a:ln>
          <a:effectLst/>
        </p:spPr>
      </p:sp>
      <p:sp>
        <p:nvSpPr>
          <p:cNvPr id="7" name="Freeform 6"/>
          <p:cNvSpPr/>
          <p:nvPr/>
        </p:nvSpPr>
        <p:spPr>
          <a:xfrm>
            <a:off x="7465847" y="2151518"/>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595959"/>
          </a:solidFill>
          <a:ln w="12700" cap="flat" cmpd="sng" algn="ctr">
            <a:solidFill>
              <a:sysClr val="window" lastClr="FFFFFF">
                <a:hueOff val="0"/>
                <a:satOff val="0"/>
                <a:lumOff val="0"/>
                <a:alphaOff val="0"/>
              </a:sysClr>
            </a:solidFill>
            <a:prstDash val="solid"/>
          </a:ln>
          <a:effectLst/>
        </p:spPr>
        <p:txBody>
          <a:bodyPr spcFirstLastPara="0" vert="horz" wrap="square" lIns="141839" tIns="141839" rIns="141839" bIns="141839" numCol="1" spcCol="1270" anchor="ctr" anchorCtr="0">
            <a:noAutofit/>
          </a:bodyPr>
          <a:lstStyle/>
          <a:p>
            <a:pPr marL="0" marR="0" lvl="0" indent="0" algn="ctr" defTabSz="888978" eaLnBrk="1" fontAlgn="auto" latinLnBrk="0" hangingPunct="1">
              <a:lnSpc>
                <a:spcPct val="90000"/>
              </a:lnSpc>
              <a:spcBef>
                <a:spcPct val="0"/>
              </a:spcBef>
              <a:spcAft>
                <a:spcPct val="35000"/>
              </a:spcAft>
              <a:buClrTx/>
              <a:buSzTx/>
              <a:buFontTx/>
              <a:buNone/>
              <a:tabLst/>
              <a:defRPr/>
            </a:pPr>
            <a:endParaRPr kumimoji="0" lang="en-US" sz="40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Freeform 7"/>
          <p:cNvSpPr/>
          <p:nvPr/>
        </p:nvSpPr>
        <p:spPr>
          <a:xfrm>
            <a:off x="7875294" y="3445659"/>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C9260B"/>
          </a:solidFill>
          <a:ln w="12700" cap="flat" cmpd="sng" algn="ctr">
            <a:solidFill>
              <a:sysClr val="window" lastClr="FFFFFF">
                <a:hueOff val="0"/>
                <a:satOff val="0"/>
                <a:lumOff val="0"/>
                <a:alphaOff val="0"/>
              </a:sysClr>
            </a:solidFill>
            <a:prstDash val="solid"/>
          </a:ln>
          <a:effectLst/>
        </p:spPr>
        <p:txBody>
          <a:bodyPr spcFirstLastPara="0" vert="horz" wrap="square" lIns="141839" tIns="141839" rIns="141839" bIns="141839" numCol="1" spcCol="1270" anchor="ctr" anchorCtr="0">
            <a:noAutofit/>
          </a:bodyPr>
          <a:lstStyle/>
          <a:p>
            <a:pPr marL="0" marR="0" lvl="0" indent="0" algn="ctr" defTabSz="888978" eaLnBrk="1" fontAlgn="auto" latinLnBrk="0" hangingPunct="1">
              <a:lnSpc>
                <a:spcPct val="90000"/>
              </a:lnSpc>
              <a:spcBef>
                <a:spcPct val="0"/>
              </a:spcBef>
              <a:spcAft>
                <a:spcPct val="35000"/>
              </a:spcAft>
              <a:buClrTx/>
              <a:buSzTx/>
              <a:buFontTx/>
              <a:buNone/>
              <a:tabLst/>
              <a:defRPr/>
            </a:pPr>
            <a:endParaRPr kumimoji="0" lang="en-US" sz="40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Freeform 9"/>
          <p:cNvSpPr/>
          <p:nvPr/>
        </p:nvSpPr>
        <p:spPr>
          <a:xfrm>
            <a:off x="5460705" y="3230303"/>
            <a:ext cx="1717173"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ysClr val="window" lastClr="FFFFFF">
              <a:lumMod val="85000"/>
            </a:sysClr>
          </a:solidFill>
          <a:ln w="25400" cap="flat" cmpd="sng" algn="ctr">
            <a:noFill/>
            <a:prstDash val="solid"/>
          </a:ln>
          <a:effectLst/>
        </p:spPr>
        <p:txBody>
          <a:bodyPr spcFirstLastPara="0" vert="horz" wrap="square" lIns="141839" tIns="141839" rIns="141839" bIns="141839" numCol="1" spcCol="1270" anchor="ctr" anchorCtr="0">
            <a:noAutofit/>
          </a:bodyPr>
          <a:lstStyle/>
          <a:p>
            <a:pPr marL="0" marR="0" lvl="0" indent="0" algn="ctr" defTabSz="888978" eaLnBrk="1" fontAlgn="auto" latinLnBrk="0" hangingPunct="1">
              <a:lnSpc>
                <a:spcPct val="90000"/>
              </a:lnSpc>
              <a:spcBef>
                <a:spcPct val="0"/>
              </a:spcBef>
              <a:spcAft>
                <a:spcPct val="35000"/>
              </a:spcAft>
              <a:buClrTx/>
              <a:buSzTx/>
              <a:buFontTx/>
              <a:buNone/>
              <a:tabLst/>
              <a:defRPr/>
            </a:pP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Freeform 10"/>
          <p:cNvSpPr/>
          <p:nvPr/>
        </p:nvSpPr>
        <p:spPr>
          <a:xfrm rot="16200000" flipH="1">
            <a:off x="5998675" y="5256071"/>
            <a:ext cx="641231" cy="106841"/>
          </a:xfrm>
          <a:custGeom>
            <a:avLst/>
            <a:gdLst/>
            <a:ahLst/>
            <a:cxnLst/>
            <a:rect l="0" t="0" r="0" b="0"/>
            <a:pathLst>
              <a:path>
                <a:moveTo>
                  <a:pt x="0" y="32211"/>
                </a:moveTo>
                <a:lnTo>
                  <a:pt x="386650" y="32211"/>
                </a:lnTo>
              </a:path>
            </a:pathLst>
          </a:custGeom>
          <a:noFill/>
          <a:ln w="12700" cap="flat" cmpd="sng" algn="ctr">
            <a:solidFill>
              <a:srgbClr val="E33D3D"/>
            </a:solidFill>
            <a:prstDash val="solid"/>
            <a:headEnd type="oval"/>
            <a:tailEnd type="oval"/>
          </a:ln>
          <a:effectLst/>
        </p:spPr>
      </p:sp>
      <p:sp>
        <p:nvSpPr>
          <p:cNvPr id="12" name="Freeform 11"/>
          <p:cNvSpPr/>
          <p:nvPr/>
        </p:nvSpPr>
        <p:spPr>
          <a:xfrm flipH="1">
            <a:off x="4680134" y="3940647"/>
            <a:ext cx="701893" cy="106841"/>
          </a:xfrm>
          <a:custGeom>
            <a:avLst/>
            <a:gdLst/>
            <a:ahLst/>
            <a:cxnLst/>
            <a:rect l="0" t="0" r="0" b="0"/>
            <a:pathLst>
              <a:path>
                <a:moveTo>
                  <a:pt x="0" y="32211"/>
                </a:moveTo>
                <a:lnTo>
                  <a:pt x="423229" y="32211"/>
                </a:lnTo>
              </a:path>
            </a:pathLst>
          </a:custGeom>
          <a:noFill/>
          <a:ln w="12700" cap="flat" cmpd="sng" algn="ctr">
            <a:solidFill>
              <a:srgbClr val="7F7F7F"/>
            </a:solidFill>
            <a:prstDash val="solid"/>
            <a:headEnd type="oval"/>
            <a:tailEnd type="oval"/>
          </a:ln>
          <a:effectLst/>
        </p:spPr>
      </p:sp>
      <p:sp>
        <p:nvSpPr>
          <p:cNvPr id="13" name="Freeform 12"/>
          <p:cNvSpPr/>
          <p:nvPr/>
        </p:nvSpPr>
        <p:spPr>
          <a:xfrm rot="2539609" flipH="1">
            <a:off x="4875181" y="3231672"/>
            <a:ext cx="641231" cy="106841"/>
          </a:xfrm>
          <a:custGeom>
            <a:avLst/>
            <a:gdLst/>
            <a:ahLst/>
            <a:cxnLst/>
            <a:rect l="0" t="0" r="0" b="0"/>
            <a:pathLst>
              <a:path>
                <a:moveTo>
                  <a:pt x="0" y="32211"/>
                </a:moveTo>
                <a:lnTo>
                  <a:pt x="386650" y="32211"/>
                </a:lnTo>
              </a:path>
            </a:pathLst>
          </a:custGeom>
          <a:noFill/>
          <a:ln w="12700" cap="flat" cmpd="sng" algn="ctr">
            <a:solidFill>
              <a:srgbClr val="810B29"/>
            </a:solidFill>
            <a:prstDash val="solid"/>
            <a:headEnd type="oval"/>
            <a:tailEnd type="oval"/>
          </a:ln>
          <a:effectLst/>
        </p:spPr>
      </p:sp>
      <p:sp>
        <p:nvSpPr>
          <p:cNvPr id="14" name="Freeform 13"/>
          <p:cNvSpPr/>
          <p:nvPr/>
        </p:nvSpPr>
        <p:spPr>
          <a:xfrm>
            <a:off x="3987940" y="2151518"/>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810B29"/>
          </a:solidFill>
          <a:ln w="12700" cap="flat" cmpd="sng" algn="ctr">
            <a:solidFill>
              <a:sysClr val="window" lastClr="FFFFFF">
                <a:hueOff val="0"/>
                <a:satOff val="0"/>
                <a:lumOff val="0"/>
                <a:alphaOff val="0"/>
              </a:sysClr>
            </a:solidFill>
            <a:prstDash val="solid"/>
          </a:ln>
          <a:effectLst/>
        </p:spPr>
        <p:txBody>
          <a:bodyPr spcFirstLastPara="0" vert="horz" wrap="square" lIns="141839" tIns="141839" rIns="141839" bIns="141839" numCol="1" spcCol="1270" anchor="ctr" anchorCtr="0">
            <a:noAutofit/>
          </a:bodyPr>
          <a:lstStyle/>
          <a:p>
            <a:pPr marL="0" marR="0" lvl="0" indent="0" algn="ctr" defTabSz="888978" eaLnBrk="1" fontAlgn="auto" latinLnBrk="0" hangingPunct="1">
              <a:lnSpc>
                <a:spcPct val="90000"/>
              </a:lnSpc>
              <a:spcBef>
                <a:spcPct val="0"/>
              </a:spcBef>
              <a:spcAft>
                <a:spcPct val="35000"/>
              </a:spcAft>
              <a:buClrTx/>
              <a:buSzTx/>
              <a:buFontTx/>
              <a:buNone/>
              <a:tabLst/>
              <a:defRPr/>
            </a:pPr>
            <a:endParaRPr kumimoji="0" lang="en-US" sz="40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reeform 14"/>
          <p:cNvSpPr/>
          <p:nvPr/>
        </p:nvSpPr>
        <p:spPr>
          <a:xfrm>
            <a:off x="3625380" y="3445659"/>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7F7F7F"/>
          </a:solidFill>
          <a:ln w="12700" cap="flat" cmpd="sng" algn="ctr">
            <a:solidFill>
              <a:sysClr val="window" lastClr="FFFFFF">
                <a:hueOff val="0"/>
                <a:satOff val="0"/>
                <a:lumOff val="0"/>
                <a:alphaOff val="0"/>
              </a:sysClr>
            </a:solidFill>
            <a:prstDash val="solid"/>
          </a:ln>
          <a:effectLst/>
        </p:spPr>
        <p:txBody>
          <a:bodyPr spcFirstLastPara="0" vert="horz" wrap="square" lIns="141839" tIns="141839" rIns="141839" bIns="141839" numCol="1" spcCol="1270" anchor="ctr" anchorCtr="0">
            <a:noAutofit/>
          </a:bodyPr>
          <a:lstStyle/>
          <a:p>
            <a:pPr marL="0" marR="0" lvl="0" indent="0" algn="ctr" defTabSz="888978" eaLnBrk="1" fontAlgn="auto" latinLnBrk="0" hangingPunct="1">
              <a:lnSpc>
                <a:spcPct val="90000"/>
              </a:lnSpc>
              <a:spcBef>
                <a:spcPct val="0"/>
              </a:spcBef>
              <a:spcAft>
                <a:spcPct val="35000"/>
              </a:spcAft>
              <a:buClrTx/>
              <a:buSzTx/>
              <a:buFontTx/>
              <a:buNone/>
              <a:tabLst/>
              <a:defRPr/>
            </a:pP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reeform 15"/>
          <p:cNvSpPr/>
          <p:nvPr/>
        </p:nvSpPr>
        <p:spPr>
          <a:xfrm>
            <a:off x="5760134" y="5536159"/>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E33D3D"/>
          </a:solidFill>
          <a:ln w="12700" cap="flat" cmpd="sng" algn="ctr">
            <a:solidFill>
              <a:sysClr val="window" lastClr="FFFFFF">
                <a:hueOff val="0"/>
                <a:satOff val="0"/>
                <a:lumOff val="0"/>
                <a:alphaOff val="0"/>
              </a:sysClr>
            </a:solidFill>
            <a:prstDash val="solid"/>
          </a:ln>
          <a:effectLst/>
        </p:spPr>
        <p:txBody>
          <a:bodyPr spcFirstLastPara="0" vert="horz" wrap="square" lIns="141839" tIns="141839" rIns="141839" bIns="141839" numCol="1" spcCol="1270" anchor="ctr" anchorCtr="0">
            <a:noAutofit/>
          </a:bodyPr>
          <a:lstStyle/>
          <a:p>
            <a:pPr marL="0" marR="0" lvl="0" indent="0" algn="ctr" defTabSz="888978" eaLnBrk="1" fontAlgn="auto" latinLnBrk="0" hangingPunct="1">
              <a:lnSpc>
                <a:spcPct val="90000"/>
              </a:lnSpc>
              <a:spcBef>
                <a:spcPct val="0"/>
              </a:spcBef>
              <a:spcAft>
                <a:spcPct val="3500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7" name="Group 66"/>
          <p:cNvGrpSpPr/>
          <p:nvPr/>
        </p:nvGrpSpPr>
        <p:grpSpPr>
          <a:xfrm>
            <a:off x="9016583" y="3460759"/>
            <a:ext cx="2729914" cy="1528115"/>
            <a:chOff x="5603651" y="1686678"/>
            <a:chExt cx="2047435" cy="797271"/>
          </a:xfrm>
        </p:grpSpPr>
        <p:sp>
          <p:nvSpPr>
            <p:cNvPr id="18" name="Text Placeholder 3"/>
            <p:cNvSpPr txBox="1">
              <a:spLocks/>
            </p:cNvSpPr>
            <p:nvPr/>
          </p:nvSpPr>
          <p:spPr>
            <a:xfrm>
              <a:off x="5603651" y="1686678"/>
              <a:ext cx="2047435"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spcBef>
                  <a:spcPct val="20000"/>
                </a:spcBef>
                <a:defRPr/>
              </a:pPr>
              <a:r>
                <a:rPr lang="en-US" sz="1800" b="1" kern="0" dirty="0">
                  <a:solidFill>
                    <a:srgbClr val="C9260B"/>
                  </a:solidFill>
                  <a:latin typeface="Aller Light" panose="02000503000000020004" pitchFamily="2" charset="0"/>
                </a:rPr>
                <a:t>EVIDENCE OF ACHIEVEMENT</a:t>
              </a:r>
            </a:p>
          </p:txBody>
        </p:sp>
        <p:sp>
          <p:nvSpPr>
            <p:cNvPr id="19" name="Text Placeholder 3"/>
            <p:cNvSpPr txBox="1">
              <a:spLocks/>
            </p:cNvSpPr>
            <p:nvPr/>
          </p:nvSpPr>
          <p:spPr>
            <a:xfrm>
              <a:off x="5603652" y="1745285"/>
              <a:ext cx="1947726"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spcBef>
                  <a:spcPct val="20000"/>
                </a:spcBef>
                <a:defRPr/>
              </a:pPr>
              <a:r>
                <a:rPr lang="en-GB" kern="0" dirty="0">
                  <a:solidFill>
                    <a:prstClr val="black">
                      <a:lumMod val="50000"/>
                      <a:lumOff val="50000"/>
                    </a:prstClr>
                  </a:solidFill>
                  <a:latin typeface="Aller Light" panose="02000503000000020004" pitchFamily="2" charset="0"/>
                </a:rPr>
                <a:t>Are there elements where it is easy (-ier) to collect evidence of achievement at different levels?</a:t>
              </a:r>
            </a:p>
          </p:txBody>
        </p:sp>
      </p:grpSp>
      <p:grpSp>
        <p:nvGrpSpPr>
          <p:cNvPr id="20" name="Group 69"/>
          <p:cNvGrpSpPr/>
          <p:nvPr/>
        </p:nvGrpSpPr>
        <p:grpSpPr>
          <a:xfrm>
            <a:off x="8709345" y="2091028"/>
            <a:ext cx="2596968" cy="1193881"/>
            <a:chOff x="5603652" y="1667801"/>
            <a:chExt cx="1947726" cy="723814"/>
          </a:xfrm>
        </p:grpSpPr>
        <p:sp>
          <p:nvSpPr>
            <p:cNvPr id="21" name="Text Placeholder 3"/>
            <p:cNvSpPr txBox="1">
              <a:spLocks/>
            </p:cNvSpPr>
            <p:nvPr/>
          </p:nvSpPr>
          <p:spPr>
            <a:xfrm>
              <a:off x="5603652" y="1667801"/>
              <a:ext cx="1728839"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spcBef>
                  <a:spcPct val="20000"/>
                </a:spcBef>
                <a:defRPr/>
              </a:pPr>
              <a:r>
                <a:rPr lang="en-US" sz="1800" b="1" kern="0" dirty="0">
                  <a:solidFill>
                    <a:srgbClr val="595959"/>
                  </a:solidFill>
                  <a:latin typeface="Aller Light" panose="02000503000000020004" pitchFamily="2" charset="0"/>
                </a:rPr>
                <a:t>EXTERNAL ASSESSMENT</a:t>
              </a:r>
            </a:p>
          </p:txBody>
        </p:sp>
        <p:sp>
          <p:nvSpPr>
            <p:cNvPr id="22" name="Text Placeholder 3"/>
            <p:cNvSpPr txBox="1">
              <a:spLocks/>
            </p:cNvSpPr>
            <p:nvPr/>
          </p:nvSpPr>
          <p:spPr>
            <a:xfrm>
              <a:off x="5603652" y="1837617"/>
              <a:ext cx="1947726" cy="5539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spcBef>
                  <a:spcPct val="20000"/>
                </a:spcBef>
                <a:defRPr/>
              </a:pPr>
              <a:r>
                <a:rPr lang="en-GB" kern="0" dirty="0">
                  <a:solidFill>
                    <a:prstClr val="black">
                      <a:lumMod val="50000"/>
                      <a:lumOff val="50000"/>
                    </a:prstClr>
                  </a:solidFill>
                  <a:latin typeface="Aller Light" panose="02000503000000020004" pitchFamily="2" charset="0"/>
                </a:rPr>
                <a:t>Are there particular elements that lend themselves to external assessment?</a:t>
              </a:r>
            </a:p>
          </p:txBody>
        </p:sp>
      </p:grpSp>
      <p:grpSp>
        <p:nvGrpSpPr>
          <p:cNvPr id="23" name="Group 72"/>
          <p:cNvGrpSpPr/>
          <p:nvPr/>
        </p:nvGrpSpPr>
        <p:grpSpPr>
          <a:xfrm>
            <a:off x="3009545" y="5710852"/>
            <a:ext cx="2596969" cy="1096817"/>
            <a:chOff x="5603652" y="1706180"/>
            <a:chExt cx="1947727" cy="685435"/>
          </a:xfrm>
        </p:grpSpPr>
        <p:sp>
          <p:nvSpPr>
            <p:cNvPr id="24" name="Text Placeholder 3"/>
            <p:cNvSpPr txBox="1">
              <a:spLocks/>
            </p:cNvSpPr>
            <p:nvPr/>
          </p:nvSpPr>
          <p:spPr>
            <a:xfrm>
              <a:off x="6236115" y="1706180"/>
              <a:ext cx="1315264"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1219170">
                <a:spcBef>
                  <a:spcPct val="20000"/>
                </a:spcBef>
                <a:defRPr/>
              </a:pPr>
              <a:r>
                <a:rPr lang="en-US" sz="1800" b="1" kern="0" dirty="0">
                  <a:solidFill>
                    <a:srgbClr val="E33D3D"/>
                  </a:solidFill>
                  <a:latin typeface="Aller Light" panose="02000503000000020004" pitchFamily="2" charset="0"/>
                </a:rPr>
                <a:t>ADD MOST VALUE</a:t>
              </a:r>
            </a:p>
          </p:txBody>
        </p:sp>
        <p:sp>
          <p:nvSpPr>
            <p:cNvPr id="25" name="Text Placeholder 3"/>
            <p:cNvSpPr txBox="1">
              <a:spLocks/>
            </p:cNvSpPr>
            <p:nvPr/>
          </p:nvSpPr>
          <p:spPr>
            <a:xfrm>
              <a:off x="5603652" y="1837618"/>
              <a:ext cx="1947726" cy="55399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1219170">
                <a:spcBef>
                  <a:spcPct val="20000"/>
                </a:spcBef>
                <a:defRPr/>
              </a:pPr>
              <a:r>
                <a:rPr lang="en-GB" kern="0" dirty="0">
                  <a:solidFill>
                    <a:prstClr val="black">
                      <a:lumMod val="50000"/>
                      <a:lumOff val="50000"/>
                    </a:prstClr>
                  </a:solidFill>
                  <a:latin typeface="Aller Light" panose="02000503000000020004" pitchFamily="2" charset="0"/>
                </a:rPr>
                <a:t>What type of assessment would add most value as a synoptic element?</a:t>
              </a:r>
            </a:p>
          </p:txBody>
        </p:sp>
      </p:grpSp>
      <p:grpSp>
        <p:nvGrpSpPr>
          <p:cNvPr id="26" name="Group 75"/>
          <p:cNvGrpSpPr/>
          <p:nvPr/>
        </p:nvGrpSpPr>
        <p:grpSpPr>
          <a:xfrm>
            <a:off x="613445" y="3285092"/>
            <a:ext cx="2972596" cy="2019625"/>
            <a:chOff x="5638898" y="1614012"/>
            <a:chExt cx="1947725" cy="1207419"/>
          </a:xfrm>
        </p:grpSpPr>
        <p:sp>
          <p:nvSpPr>
            <p:cNvPr id="27" name="Text Placeholder 3"/>
            <p:cNvSpPr txBox="1">
              <a:spLocks/>
            </p:cNvSpPr>
            <p:nvPr/>
          </p:nvSpPr>
          <p:spPr>
            <a:xfrm>
              <a:off x="6378159" y="1614012"/>
              <a:ext cx="1173220"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1219170">
                <a:spcBef>
                  <a:spcPct val="20000"/>
                </a:spcBef>
                <a:defRPr/>
              </a:pPr>
              <a:r>
                <a:rPr lang="en-US" sz="1800" b="1" kern="0" dirty="0">
                  <a:solidFill>
                    <a:srgbClr val="7F7F7F"/>
                  </a:solidFill>
                  <a:latin typeface="Aller Light" panose="02000503000000020004" pitchFamily="2" charset="0"/>
                </a:rPr>
                <a:t>UNITS WEIGHTING</a:t>
              </a:r>
            </a:p>
          </p:txBody>
        </p:sp>
        <p:sp>
          <p:nvSpPr>
            <p:cNvPr id="28" name="Text Placeholder 3"/>
            <p:cNvSpPr txBox="1">
              <a:spLocks/>
            </p:cNvSpPr>
            <p:nvPr/>
          </p:nvSpPr>
          <p:spPr>
            <a:xfrm>
              <a:off x="5638898" y="1713435"/>
              <a:ext cx="1947725" cy="11079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1219170">
                <a:spcBef>
                  <a:spcPct val="20000"/>
                </a:spcBef>
                <a:defRPr/>
              </a:pPr>
              <a:r>
                <a:rPr lang="en-GB" kern="0" dirty="0">
                  <a:solidFill>
                    <a:prstClr val="black">
                      <a:lumMod val="50000"/>
                      <a:lumOff val="50000"/>
                    </a:prstClr>
                  </a:solidFill>
                  <a:latin typeface="Aller Light" panose="02000503000000020004" pitchFamily="2" charset="0"/>
                </a:rPr>
                <a:t>Is it possible to break the subject down into a small number of meaningful units? Approximately, what proportion of the grade should each of these units make up?</a:t>
              </a:r>
            </a:p>
          </p:txBody>
        </p:sp>
      </p:grpSp>
      <p:grpSp>
        <p:nvGrpSpPr>
          <p:cNvPr id="29" name="Group 72"/>
          <p:cNvGrpSpPr/>
          <p:nvPr/>
        </p:nvGrpSpPr>
        <p:grpSpPr>
          <a:xfrm>
            <a:off x="1258838" y="1663960"/>
            <a:ext cx="2596969" cy="1782964"/>
            <a:chOff x="5603652" y="1679846"/>
            <a:chExt cx="1947727" cy="923331"/>
          </a:xfrm>
        </p:grpSpPr>
        <p:sp>
          <p:nvSpPr>
            <p:cNvPr id="30" name="Text Placeholder 3"/>
            <p:cNvSpPr txBox="1">
              <a:spLocks/>
            </p:cNvSpPr>
            <p:nvPr/>
          </p:nvSpPr>
          <p:spPr>
            <a:xfrm>
              <a:off x="6337103" y="1701464"/>
              <a:ext cx="1214276"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1219170">
                <a:spcBef>
                  <a:spcPct val="20000"/>
                </a:spcBef>
                <a:defRPr/>
              </a:pPr>
              <a:r>
                <a:rPr lang="en-US" sz="1800" b="1" kern="0" dirty="0">
                  <a:solidFill>
                    <a:srgbClr val="810B29"/>
                  </a:solidFill>
                  <a:latin typeface="Aller Light" panose="02000503000000020004" pitchFamily="2" charset="0"/>
                </a:rPr>
                <a:t>MAIN ELEMENTS</a:t>
              </a:r>
            </a:p>
          </p:txBody>
        </p:sp>
        <p:sp>
          <p:nvSpPr>
            <p:cNvPr id="31" name="Text Placeholder 3"/>
            <p:cNvSpPr txBox="1">
              <a:spLocks/>
            </p:cNvSpPr>
            <p:nvPr/>
          </p:nvSpPr>
          <p:spPr>
            <a:xfrm>
              <a:off x="5603652" y="1679846"/>
              <a:ext cx="1947726" cy="923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1219170">
                <a:spcBef>
                  <a:spcPct val="20000"/>
                </a:spcBef>
                <a:defRPr/>
              </a:pPr>
              <a:r>
                <a:rPr lang="en-GB" kern="0" dirty="0">
                  <a:solidFill>
                    <a:prstClr val="black">
                      <a:lumMod val="50000"/>
                      <a:lumOff val="50000"/>
                    </a:prstClr>
                  </a:solidFill>
                  <a:latin typeface="Aller Light" panose="02000503000000020004" pitchFamily="2" charset="0"/>
                </a:rPr>
                <a:t>What are the main elements of the subject that need to be assessed in terms of knowledge, skills and understanding?</a:t>
              </a:r>
            </a:p>
          </p:txBody>
        </p:sp>
      </p:grpSp>
      <p:sp>
        <p:nvSpPr>
          <p:cNvPr id="32" name="Freeform 114"/>
          <p:cNvSpPr>
            <a:spLocks/>
          </p:cNvSpPr>
          <p:nvPr/>
        </p:nvSpPr>
        <p:spPr bwMode="auto">
          <a:xfrm>
            <a:off x="5851752" y="3821832"/>
            <a:ext cx="935075" cy="486513"/>
          </a:xfrm>
          <a:custGeom>
            <a:avLst/>
            <a:gdLst/>
            <a:ahLst/>
            <a:cxnLst>
              <a:cxn ang="0">
                <a:pos x="0" y="172"/>
              </a:cxn>
              <a:cxn ang="0">
                <a:pos x="309" y="129"/>
              </a:cxn>
              <a:cxn ang="0">
                <a:pos x="580" y="162"/>
              </a:cxn>
              <a:cxn ang="0">
                <a:pos x="257" y="186"/>
              </a:cxn>
              <a:cxn ang="0">
                <a:pos x="0" y="172"/>
              </a:cxn>
            </a:cxnLst>
            <a:rect l="0" t="0" r="r" b="b"/>
            <a:pathLst>
              <a:path w="580" h="304">
                <a:moveTo>
                  <a:pt x="0" y="172"/>
                </a:moveTo>
                <a:cubicBezTo>
                  <a:pt x="0" y="172"/>
                  <a:pt x="74" y="0"/>
                  <a:pt x="309" y="129"/>
                </a:cubicBezTo>
                <a:cubicBezTo>
                  <a:pt x="452" y="207"/>
                  <a:pt x="580" y="162"/>
                  <a:pt x="580" y="162"/>
                </a:cubicBezTo>
                <a:cubicBezTo>
                  <a:pt x="580" y="162"/>
                  <a:pt x="443" y="304"/>
                  <a:pt x="257" y="186"/>
                </a:cubicBezTo>
                <a:cubicBezTo>
                  <a:pt x="111" y="93"/>
                  <a:pt x="0" y="172"/>
                  <a:pt x="0" y="172"/>
                </a:cubicBez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endParaRPr>
          </a:p>
        </p:txBody>
      </p:sp>
      <p:sp>
        <p:nvSpPr>
          <p:cNvPr id="33" name="Freeform 113"/>
          <p:cNvSpPr>
            <a:spLocks/>
          </p:cNvSpPr>
          <p:nvPr/>
        </p:nvSpPr>
        <p:spPr bwMode="auto">
          <a:xfrm>
            <a:off x="5905173" y="3695664"/>
            <a:ext cx="935075" cy="489965"/>
          </a:xfrm>
          <a:custGeom>
            <a:avLst/>
            <a:gdLst/>
            <a:ahLst/>
            <a:cxnLst>
              <a:cxn ang="0">
                <a:pos x="0" y="172"/>
              </a:cxn>
              <a:cxn ang="0">
                <a:pos x="310" y="129"/>
              </a:cxn>
              <a:cxn ang="0">
                <a:pos x="580" y="162"/>
              </a:cxn>
              <a:cxn ang="0">
                <a:pos x="257" y="186"/>
              </a:cxn>
              <a:cxn ang="0">
                <a:pos x="0" y="172"/>
              </a:cxn>
            </a:cxnLst>
            <a:rect l="0" t="0" r="r" b="b"/>
            <a:pathLst>
              <a:path w="580" h="305">
                <a:moveTo>
                  <a:pt x="0" y="172"/>
                </a:moveTo>
                <a:cubicBezTo>
                  <a:pt x="0" y="172"/>
                  <a:pt x="75" y="0"/>
                  <a:pt x="310" y="129"/>
                </a:cubicBezTo>
                <a:cubicBezTo>
                  <a:pt x="453" y="207"/>
                  <a:pt x="580" y="162"/>
                  <a:pt x="580" y="162"/>
                </a:cubicBezTo>
                <a:cubicBezTo>
                  <a:pt x="580" y="162"/>
                  <a:pt x="443" y="305"/>
                  <a:pt x="257" y="186"/>
                </a:cubicBezTo>
                <a:cubicBezTo>
                  <a:pt x="111" y="93"/>
                  <a:pt x="0" y="172"/>
                  <a:pt x="0" y="172"/>
                </a:cubicBezTo>
                <a:close/>
              </a:path>
            </a:pathLst>
          </a:custGeom>
          <a:solidFill>
            <a:srgbClr val="C9260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8D3DDEB9-E0BE-46B2-96D5-442FAA06B968}"/>
              </a:ext>
            </a:extLst>
          </p:cNvPr>
          <p:cNvSpPr txBox="1"/>
          <p:nvPr/>
        </p:nvSpPr>
        <p:spPr>
          <a:xfrm>
            <a:off x="1931350" y="1202295"/>
            <a:ext cx="9246549" cy="461665"/>
          </a:xfrm>
          <a:prstGeom prst="rect">
            <a:avLst/>
          </a:prstGeom>
          <a:noFill/>
        </p:spPr>
        <p:txBody>
          <a:bodyPr wrap="square" rtlCol="0">
            <a:spAutoFit/>
          </a:bodyPr>
          <a:lstStyle/>
          <a:p>
            <a:r>
              <a:rPr lang="en-GB" sz="2400" dirty="0"/>
              <a:t>Holistic or atomistic marking and grading of synoptic task (or a hybrid? </a:t>
            </a:r>
          </a:p>
        </p:txBody>
      </p:sp>
    </p:spTree>
    <p:extLst>
      <p:ext uri="{BB962C8B-B14F-4D97-AF65-F5344CB8AC3E}">
        <p14:creationId xmlns:p14="http://schemas.microsoft.com/office/powerpoint/2010/main" val="36795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8" presetClass="entr" presetSubtype="9"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upLeft)">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12"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childTnLst>
                          </p:cTn>
                        </p:par>
                        <p:par>
                          <p:cTn id="29" fill="hold">
                            <p:stCondLst>
                              <p:cond delay="2500"/>
                            </p:stCondLst>
                            <p:childTnLst>
                              <p:par>
                                <p:cTn id="30" presetID="53"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3000"/>
                            </p:stCondLst>
                            <p:childTnLst>
                              <p:par>
                                <p:cTn id="36" presetID="2" presetClass="entr" presetSubtype="8" accel="50000" decel="5000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18" presetClass="entr" presetSubtype="12"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Left)">
                                      <p:cBhvr>
                                        <p:cTn id="43" dur="500"/>
                                        <p:tgtEl>
                                          <p:spTgt spid="11"/>
                                        </p:tgtEl>
                                      </p:cBhvr>
                                    </p:animEffect>
                                  </p:childTnLst>
                                </p:cTn>
                              </p:par>
                            </p:childTnLst>
                          </p:cTn>
                        </p:par>
                        <p:par>
                          <p:cTn id="44" fill="hold">
                            <p:stCondLst>
                              <p:cond delay="4000"/>
                            </p:stCondLst>
                            <p:childTnLst>
                              <p:par>
                                <p:cTn id="45" presetID="53"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4500"/>
                            </p:stCondLst>
                            <p:childTnLst>
                              <p:par>
                                <p:cTn id="51" presetID="2" presetClass="entr" presetSubtype="8" accel="50000" decel="5000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18" presetClass="entr" presetSubtype="3"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strips(upRight)">
                                      <p:cBhvr>
                                        <p:cTn id="58" dur="500"/>
                                        <p:tgtEl>
                                          <p:spTgt spid="6"/>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par>
                          <p:cTn id="65" fill="hold">
                            <p:stCondLst>
                              <p:cond delay="6000"/>
                            </p:stCondLst>
                            <p:childTnLst>
                              <p:par>
                                <p:cTn id="66" presetID="2" presetClass="entr" presetSubtype="2" accel="50000" decel="5000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1+#ppt_w/2"/>
                                          </p:val>
                                        </p:tav>
                                        <p:tav tm="100000">
                                          <p:val>
                                            <p:strVal val="#ppt_x"/>
                                          </p:val>
                                        </p:tav>
                                      </p:tavLst>
                                    </p:anim>
                                    <p:anim calcmode="lin" valueType="num">
                                      <p:cBhvr additive="base">
                                        <p:cTn id="69" dur="500" fill="hold"/>
                                        <p:tgtEl>
                                          <p:spTgt spid="20"/>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strips(downRight)">
                                      <p:cBhvr>
                                        <p:cTn id="73" dur="500"/>
                                        <p:tgtEl>
                                          <p:spTgt spid="5"/>
                                        </p:tgtEl>
                                      </p:cBhvr>
                                    </p:animEffect>
                                  </p:childTnLst>
                                </p:cTn>
                              </p:par>
                            </p:childTnLst>
                          </p:cTn>
                        </p:par>
                        <p:par>
                          <p:cTn id="74" fill="hold">
                            <p:stCondLst>
                              <p:cond delay="7000"/>
                            </p:stCondLst>
                            <p:childTnLst>
                              <p:par>
                                <p:cTn id="75" presetID="53" presetClass="entr" presetSubtype="0"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par>
                          <p:cTn id="80" fill="hold">
                            <p:stCondLst>
                              <p:cond delay="7500"/>
                            </p:stCondLst>
                            <p:childTnLst>
                              <p:par>
                                <p:cTn id="81" presetID="2" presetClass="entr" presetSubtype="2" accel="50000" decel="5000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1+#ppt_w/2"/>
                                          </p:val>
                                        </p:tav>
                                        <p:tav tm="100000">
                                          <p:val>
                                            <p:strVal val="#ppt_x"/>
                                          </p:val>
                                        </p:tav>
                                      </p:tavLst>
                                    </p:anim>
                                    <p:anim calcmode="lin" valueType="num">
                                      <p:cBhvr additive="base">
                                        <p:cTn id="84" dur="500" fill="hold"/>
                                        <p:tgtEl>
                                          <p:spTgt spid="17"/>
                                        </p:tgtEl>
                                        <p:attrNameLst>
                                          <p:attrName>ppt_y</p:attrName>
                                        </p:attrNameLst>
                                      </p:cBhvr>
                                      <p:tavLst>
                                        <p:tav tm="0">
                                          <p:val>
                                            <p:strVal val="#ppt_y"/>
                                          </p:val>
                                        </p:tav>
                                        <p:tav tm="100000">
                                          <p:val>
                                            <p:strVal val="#ppt_y"/>
                                          </p:val>
                                        </p:tav>
                                      </p:tavLst>
                                    </p:anim>
                                  </p:childTnLst>
                                </p:cTn>
                              </p:par>
                            </p:childTnLst>
                          </p:cTn>
                        </p:par>
                        <p:par>
                          <p:cTn id="85" fill="hold">
                            <p:stCondLst>
                              <p:cond delay="8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500"/>
                                        <p:tgtEl>
                                          <p:spTgt spid="32"/>
                                        </p:tgtEl>
                                      </p:cBhvr>
                                    </p:animEffect>
                                  </p:childTnLst>
                                </p:cTn>
                              </p:par>
                            </p:childTnLst>
                          </p:cTn>
                        </p:par>
                        <p:par>
                          <p:cTn id="89" fill="hold">
                            <p:stCondLst>
                              <p:cond delay="8500"/>
                            </p:stCondLst>
                            <p:childTnLst>
                              <p:par>
                                <p:cTn id="90" presetID="22" presetClass="entr" presetSubtype="2"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right)">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4" grpId="0" animBg="1"/>
      <p:bldP spid="15" grpId="0" animBg="1"/>
      <p:bldP spid="16"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Grading by Scoring</a:t>
            </a:r>
          </a:p>
        </p:txBody>
      </p:sp>
      <p:grpSp>
        <p:nvGrpSpPr>
          <p:cNvPr id="6" name="Group 32"/>
          <p:cNvGrpSpPr/>
          <p:nvPr/>
        </p:nvGrpSpPr>
        <p:grpSpPr>
          <a:xfrm>
            <a:off x="8566891" y="3742928"/>
            <a:ext cx="2918755" cy="1072636"/>
            <a:chOff x="741363" y="1273619"/>
            <a:chExt cx="2189066" cy="804478"/>
          </a:xfrm>
        </p:grpSpPr>
        <p:sp>
          <p:nvSpPr>
            <p:cNvPr id="7" name="Text Placeholder 3"/>
            <p:cNvSpPr txBox="1">
              <a:spLocks/>
            </p:cNvSpPr>
            <p:nvPr/>
          </p:nvSpPr>
          <p:spPr>
            <a:xfrm>
              <a:off x="741363" y="1273619"/>
              <a:ext cx="985846"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spcBef>
                  <a:spcPct val="20000"/>
                </a:spcBef>
                <a:defRPr/>
              </a:pPr>
              <a:r>
                <a:rPr lang="en-US" sz="2400" b="1" kern="0" dirty="0">
                  <a:solidFill>
                    <a:srgbClr val="810B29"/>
                  </a:solidFill>
                  <a:latin typeface="Aller Light" panose="02000503000000020004" pitchFamily="2" charset="0"/>
                </a:rPr>
                <a:t>Weighting</a:t>
              </a:r>
              <a:endParaRPr lang="en-US" b="1" kern="0" dirty="0">
                <a:solidFill>
                  <a:srgbClr val="810B29"/>
                </a:solidFill>
                <a:latin typeface="Aller Light" panose="02000503000000020004" pitchFamily="2" charset="0"/>
              </a:endParaRPr>
            </a:p>
          </p:txBody>
        </p:sp>
        <p:sp>
          <p:nvSpPr>
            <p:cNvPr id="8" name="Text Placeholder 3"/>
            <p:cNvSpPr txBox="1">
              <a:spLocks/>
            </p:cNvSpPr>
            <p:nvPr/>
          </p:nvSpPr>
          <p:spPr>
            <a:xfrm>
              <a:off x="741363" y="1616432"/>
              <a:ext cx="218906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defRPr/>
              </a:pPr>
              <a:r>
                <a:rPr lang="en-GB" sz="2000" kern="0" dirty="0">
                  <a:solidFill>
                    <a:prstClr val="black">
                      <a:lumMod val="50000"/>
                      <a:lumOff val="50000"/>
                    </a:prstClr>
                  </a:solidFill>
                  <a:latin typeface="Aller Light" panose="02000503000000020004" pitchFamily="2" charset="0"/>
                </a:rPr>
                <a:t>Are all learning outcomes in a unit of equal value?</a:t>
              </a:r>
            </a:p>
          </p:txBody>
        </p:sp>
      </p:grpSp>
      <p:cxnSp>
        <p:nvCxnSpPr>
          <p:cNvPr id="9" name="Straight Connector 8"/>
          <p:cNvCxnSpPr/>
          <p:nvPr/>
        </p:nvCxnSpPr>
        <p:spPr>
          <a:xfrm>
            <a:off x="8055482" y="3968778"/>
            <a:ext cx="0" cy="1134191"/>
          </a:xfrm>
          <a:prstGeom prst="line">
            <a:avLst/>
          </a:prstGeom>
          <a:noFill/>
          <a:ln w="12700" cap="flat" cmpd="sng" algn="ctr">
            <a:solidFill>
              <a:sysClr val="windowText" lastClr="000000">
                <a:lumMod val="65000"/>
                <a:lumOff val="35000"/>
              </a:sysClr>
            </a:solidFill>
            <a:prstDash val="sysDot"/>
          </a:ln>
          <a:effectLst/>
        </p:spPr>
      </p:cxnSp>
      <p:sp>
        <p:nvSpPr>
          <p:cNvPr id="12" name="Text Placeholder 3"/>
          <p:cNvSpPr txBox="1">
            <a:spLocks/>
          </p:cNvSpPr>
          <p:nvPr/>
        </p:nvSpPr>
        <p:spPr>
          <a:xfrm>
            <a:off x="8566890" y="4886767"/>
            <a:ext cx="2918755" cy="123110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defRPr/>
            </a:pPr>
            <a:r>
              <a:rPr lang="en-GB" sz="2000" kern="0" dirty="0">
                <a:solidFill>
                  <a:prstClr val="black">
                    <a:lumMod val="50000"/>
                    <a:lumOff val="50000"/>
                  </a:prstClr>
                </a:solidFill>
                <a:latin typeface="Aller Light" panose="02000503000000020004" pitchFamily="2" charset="0"/>
              </a:rPr>
              <a:t>How do you score performance against a particular assessment criteria?</a:t>
            </a:r>
          </a:p>
        </p:txBody>
      </p:sp>
      <p:sp>
        <p:nvSpPr>
          <p:cNvPr id="16" name="Text Placeholder 3"/>
          <p:cNvSpPr txBox="1">
            <a:spLocks/>
          </p:cNvSpPr>
          <p:nvPr/>
        </p:nvSpPr>
        <p:spPr>
          <a:xfrm>
            <a:off x="8566889" y="6067288"/>
            <a:ext cx="2918755" cy="615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defRPr/>
            </a:pPr>
            <a:r>
              <a:rPr lang="en-GB" sz="2000" kern="0" dirty="0">
                <a:solidFill>
                  <a:prstClr val="black">
                    <a:lumMod val="50000"/>
                    <a:lumOff val="50000"/>
                  </a:prstClr>
                </a:solidFill>
                <a:latin typeface="Aller Light" panose="02000503000000020004" pitchFamily="2" charset="0"/>
              </a:rPr>
              <a:t>Are all the units of equal importance?</a:t>
            </a:r>
          </a:p>
        </p:txBody>
      </p:sp>
      <p:grpSp>
        <p:nvGrpSpPr>
          <p:cNvPr id="17" name="Group 40"/>
          <p:cNvGrpSpPr/>
          <p:nvPr/>
        </p:nvGrpSpPr>
        <p:grpSpPr>
          <a:xfrm>
            <a:off x="1156506" y="3733665"/>
            <a:ext cx="3032882" cy="2142391"/>
            <a:chOff x="741363" y="1265925"/>
            <a:chExt cx="2274661" cy="1043002"/>
          </a:xfrm>
        </p:grpSpPr>
        <p:sp>
          <p:nvSpPr>
            <p:cNvPr id="18" name="Text Placeholder 3"/>
            <p:cNvSpPr txBox="1">
              <a:spLocks/>
            </p:cNvSpPr>
            <p:nvPr/>
          </p:nvSpPr>
          <p:spPr>
            <a:xfrm>
              <a:off x="741363" y="1265925"/>
              <a:ext cx="2274661" cy="3231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spcBef>
                  <a:spcPct val="20000"/>
                </a:spcBef>
                <a:defRPr/>
              </a:pPr>
              <a:r>
                <a:rPr lang="en-US" sz="2800" b="1" kern="0" dirty="0">
                  <a:solidFill>
                    <a:srgbClr val="595959"/>
                  </a:solidFill>
                  <a:latin typeface="Aller Light" panose="02000503000000020004" pitchFamily="2" charset="0"/>
                </a:rPr>
                <a:t>Selecting a cut score</a:t>
              </a:r>
            </a:p>
          </p:txBody>
        </p:sp>
        <p:sp>
          <p:nvSpPr>
            <p:cNvPr id="19" name="Text Placeholder 3"/>
            <p:cNvSpPr txBox="1">
              <a:spLocks/>
            </p:cNvSpPr>
            <p:nvPr/>
          </p:nvSpPr>
          <p:spPr>
            <a:xfrm>
              <a:off x="741363" y="1385596"/>
              <a:ext cx="2189066" cy="923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defRPr/>
              </a:pPr>
              <a:r>
                <a:rPr lang="en-GB" sz="2000" kern="0" dirty="0">
                  <a:solidFill>
                    <a:prstClr val="black">
                      <a:lumMod val="50000"/>
                      <a:lumOff val="50000"/>
                    </a:prstClr>
                  </a:solidFill>
                  <a:latin typeface="Aller Light" panose="02000503000000020004" pitchFamily="2" charset="0"/>
                </a:rPr>
                <a:t>Is there a clear link from the cut score to the performance at the grade boundary?</a:t>
              </a:r>
            </a:p>
          </p:txBody>
        </p:sp>
      </p:grpSp>
      <p:cxnSp>
        <p:nvCxnSpPr>
          <p:cNvPr id="20" name="Straight Connector 19"/>
          <p:cNvCxnSpPr/>
          <p:nvPr/>
        </p:nvCxnSpPr>
        <p:spPr>
          <a:xfrm>
            <a:off x="928276" y="3841386"/>
            <a:ext cx="0" cy="1134191"/>
          </a:xfrm>
          <a:prstGeom prst="line">
            <a:avLst/>
          </a:prstGeom>
          <a:noFill/>
          <a:ln w="12700" cap="flat" cmpd="sng" algn="ctr">
            <a:solidFill>
              <a:sysClr val="windowText" lastClr="000000">
                <a:lumMod val="65000"/>
                <a:lumOff val="35000"/>
              </a:sysClr>
            </a:solidFill>
            <a:prstDash val="sysDot"/>
          </a:ln>
          <a:effectLst/>
        </p:spPr>
      </p:cxnSp>
      <p:grpSp>
        <p:nvGrpSpPr>
          <p:cNvPr id="21" name="Group 44"/>
          <p:cNvGrpSpPr/>
          <p:nvPr/>
        </p:nvGrpSpPr>
        <p:grpSpPr>
          <a:xfrm>
            <a:off x="4730997" y="3743365"/>
            <a:ext cx="2918755" cy="2171983"/>
            <a:chOff x="741363" y="1289008"/>
            <a:chExt cx="2189066" cy="1019918"/>
          </a:xfrm>
        </p:grpSpPr>
        <p:sp>
          <p:nvSpPr>
            <p:cNvPr id="22" name="Text Placeholder 3"/>
            <p:cNvSpPr txBox="1">
              <a:spLocks/>
            </p:cNvSpPr>
            <p:nvPr/>
          </p:nvSpPr>
          <p:spPr>
            <a:xfrm>
              <a:off x="741363" y="1289008"/>
              <a:ext cx="138980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spcBef>
                  <a:spcPct val="20000"/>
                </a:spcBef>
                <a:defRPr/>
              </a:pPr>
              <a:r>
                <a:rPr lang="en-US" sz="2400" b="1" kern="0" dirty="0">
                  <a:solidFill>
                    <a:srgbClr val="C9260B"/>
                  </a:solidFill>
                  <a:latin typeface="Aller Light" panose="02000503000000020004" pitchFamily="2" charset="0"/>
                </a:rPr>
                <a:t>Compensation</a:t>
              </a:r>
            </a:p>
          </p:txBody>
        </p:sp>
        <p:sp>
          <p:nvSpPr>
            <p:cNvPr id="23" name="Text Placeholder 3"/>
            <p:cNvSpPr txBox="1">
              <a:spLocks/>
            </p:cNvSpPr>
            <p:nvPr/>
          </p:nvSpPr>
          <p:spPr>
            <a:xfrm>
              <a:off x="741363" y="1385596"/>
              <a:ext cx="2189066"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defRPr/>
              </a:pPr>
              <a:r>
                <a:rPr lang="en-GB" sz="2000" kern="0" dirty="0">
                  <a:solidFill>
                    <a:prstClr val="black">
                      <a:lumMod val="50000"/>
                      <a:lumOff val="50000"/>
                    </a:prstClr>
                  </a:solidFill>
                  <a:latin typeface="Aller Light" panose="02000503000000020004" pitchFamily="2" charset="0"/>
                </a:rPr>
                <a:t>Is it acceptable that strong performance in one area off sets weak performance in another area?</a:t>
              </a:r>
            </a:p>
          </p:txBody>
        </p:sp>
      </p:grpSp>
      <p:cxnSp>
        <p:nvCxnSpPr>
          <p:cNvPr id="24" name="Straight Connector 23"/>
          <p:cNvCxnSpPr/>
          <p:nvPr/>
        </p:nvCxnSpPr>
        <p:spPr>
          <a:xfrm>
            <a:off x="4392364" y="3802899"/>
            <a:ext cx="0" cy="1134191"/>
          </a:xfrm>
          <a:prstGeom prst="line">
            <a:avLst/>
          </a:prstGeom>
          <a:noFill/>
          <a:ln w="12700" cap="flat" cmpd="sng" algn="ctr">
            <a:solidFill>
              <a:sysClr val="windowText" lastClr="000000">
                <a:lumMod val="65000"/>
                <a:lumOff val="35000"/>
              </a:sysClr>
            </a:solidFill>
            <a:prstDash val="sysDot"/>
          </a:ln>
          <a:effectLst/>
        </p:spPr>
      </p:cxnSp>
      <p:cxnSp>
        <p:nvCxnSpPr>
          <p:cNvPr id="28" name="Straight Connector 27"/>
          <p:cNvCxnSpPr/>
          <p:nvPr/>
        </p:nvCxnSpPr>
        <p:spPr>
          <a:xfrm>
            <a:off x="928711" y="3395364"/>
            <a:ext cx="10363200" cy="0"/>
          </a:xfrm>
          <a:prstGeom prst="line">
            <a:avLst/>
          </a:prstGeom>
          <a:noFill/>
          <a:ln w="19050" cap="flat" cmpd="sng" algn="ctr">
            <a:solidFill>
              <a:sysClr val="window" lastClr="FFFFFF">
                <a:lumMod val="75000"/>
              </a:sysClr>
            </a:solidFill>
            <a:prstDash val="sysDot"/>
            <a:headEnd type="none"/>
            <a:tailEnd type="none"/>
          </a:ln>
          <a:effectLst/>
        </p:spPr>
      </p:cxnSp>
      <p:sp>
        <p:nvSpPr>
          <p:cNvPr id="29" name="Footer Text"/>
          <p:cNvSpPr txBox="1"/>
          <p:nvPr/>
        </p:nvSpPr>
        <p:spPr>
          <a:xfrm>
            <a:off x="1176044" y="1065841"/>
            <a:ext cx="10346519" cy="2215991"/>
          </a:xfrm>
          <a:prstGeom prst="rect">
            <a:avLst/>
          </a:prstGeom>
          <a:noFill/>
        </p:spPr>
        <p:txBody>
          <a:bodyPr wrap="square" lIns="0" tIns="0" rIns="0" bIns="0" rtlCol="0">
            <a:spAutoFit/>
          </a:bodyPr>
          <a:lstStyle/>
          <a:p>
            <a:pPr lvl="0" algn="ctr" defTabSz="1219170">
              <a:defRPr/>
            </a:pPr>
            <a:r>
              <a:rPr lang="en-GB" sz="2400" kern="0" dirty="0">
                <a:solidFill>
                  <a:prstClr val="black">
                    <a:lumMod val="50000"/>
                    <a:lumOff val="50000"/>
                  </a:prstClr>
                </a:solidFill>
                <a:latin typeface="Aller Light" panose="02000503000000020004" pitchFamily="2" charset="0"/>
              </a:rPr>
              <a:t>Scoring or marking can be used to both achieve fairness and then spread the burden of judgement amongst more markers. Scoring can be, and is, used in vocational qualifications as a means of allocating grades and a straightforward way to do this is by using the sum of all the partial scores and then define cut scores or cut off points, to determine the grade. Issues associated with using scoring to determine grades include all of the above features.</a:t>
            </a:r>
            <a:endParaRPr kumimoji="0" lang="en-US" sz="2400" b="0"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endParaRPr>
          </a:p>
        </p:txBody>
      </p:sp>
      <p:cxnSp>
        <p:nvCxnSpPr>
          <p:cNvPr id="30" name="Straight Line buttom"/>
          <p:cNvCxnSpPr/>
          <p:nvPr/>
        </p:nvCxnSpPr>
        <p:spPr>
          <a:xfrm>
            <a:off x="928711" y="6699787"/>
            <a:ext cx="10363200" cy="0"/>
          </a:xfrm>
          <a:prstGeom prst="line">
            <a:avLst/>
          </a:prstGeom>
          <a:noFill/>
          <a:ln w="19050" cap="flat" cmpd="sng" algn="ctr">
            <a:solidFill>
              <a:sysClr val="windowText" lastClr="000000">
                <a:lumMod val="50000"/>
                <a:lumOff val="50000"/>
              </a:sysClr>
            </a:solidFill>
            <a:prstDash val="sysDot"/>
            <a:headEnd type="none"/>
            <a:tailEnd type="none"/>
          </a:ln>
          <a:effectLst/>
        </p:spPr>
      </p:cxnSp>
    </p:spTree>
    <p:extLst>
      <p:ext uri="{BB962C8B-B14F-4D97-AF65-F5344CB8AC3E}">
        <p14:creationId xmlns:p14="http://schemas.microsoft.com/office/powerpoint/2010/main" val="201762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8" presetClass="entr" presetSubtype="3"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upRight)">
                                      <p:cBhvr>
                                        <p:cTn id="15" dur="500"/>
                                        <p:tgtEl>
                                          <p:spTgt spid="28"/>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lide(fromBottom)">
                                      <p:cBhvr>
                                        <p:cTn id="19" dur="500"/>
                                        <p:tgtEl>
                                          <p:spTgt spid="17"/>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Left)">
                                      <p:cBhvr>
                                        <p:cTn id="23" dur="500"/>
                                        <p:tgtEl>
                                          <p:spTgt spid="20"/>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lide(fromBottom)">
                                      <p:cBhvr>
                                        <p:cTn id="27" dur="500"/>
                                        <p:tgtEl>
                                          <p:spTgt spid="21"/>
                                        </p:tgtEl>
                                      </p:cBhvr>
                                    </p:animEffect>
                                  </p:childTnLst>
                                </p:cTn>
                              </p:par>
                            </p:childTnLst>
                          </p:cTn>
                        </p:par>
                        <p:par>
                          <p:cTn id="28" fill="hold">
                            <p:stCondLst>
                              <p:cond delay="3000"/>
                            </p:stCondLst>
                            <p:childTnLst>
                              <p:par>
                                <p:cTn id="29" presetID="18" presetClass="entr" presetSubtype="12"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downLeft)">
                                      <p:cBhvr>
                                        <p:cTn id="31" dur="500"/>
                                        <p:tgtEl>
                                          <p:spTgt spid="24"/>
                                        </p:tgtEl>
                                      </p:cBhvr>
                                    </p:animEffect>
                                  </p:childTnLst>
                                </p:cTn>
                              </p:par>
                            </p:childTnLst>
                          </p:cTn>
                        </p:par>
                        <p:par>
                          <p:cTn id="32" fill="hold">
                            <p:stCondLst>
                              <p:cond delay="3500"/>
                            </p:stCondLst>
                            <p:childTnLst>
                              <p:par>
                                <p:cTn id="33" presetID="1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plus(in)">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280" y="1159325"/>
            <a:ext cx="7945993" cy="3660374"/>
          </a:xfrm>
          <a:prstGeom prst="rect">
            <a:avLst/>
          </a:prstGeom>
        </p:spPr>
      </p:pic>
      <p:sp>
        <p:nvSpPr>
          <p:cNvPr id="2" name="Title 1"/>
          <p:cNvSpPr>
            <a:spLocks noGrp="1"/>
          </p:cNvSpPr>
          <p:nvPr>
            <p:ph type="title"/>
          </p:nvPr>
        </p:nvSpPr>
        <p:spPr>
          <a:xfrm>
            <a:off x="937053" y="294515"/>
            <a:ext cx="11126792" cy="822161"/>
          </a:xfrm>
        </p:spPr>
        <p:txBody>
          <a:bodyPr>
            <a:normAutofit fontScale="90000"/>
          </a:bodyPr>
          <a:lstStyle/>
          <a:p>
            <a:pPr algn="ctr"/>
            <a:r>
              <a:rPr lang="en-US" dirty="0"/>
              <a:t>Grading on </a:t>
            </a:r>
            <a:r>
              <a:rPr lang="en-US" dirty="0" err="1"/>
              <a:t>standardised</a:t>
            </a:r>
            <a:r>
              <a:rPr lang="en-US" dirty="0"/>
              <a:t> scores – Norm refencing</a:t>
            </a:r>
          </a:p>
        </p:txBody>
      </p:sp>
      <p:grpSp>
        <p:nvGrpSpPr>
          <p:cNvPr id="13" name="Group 12"/>
          <p:cNvGrpSpPr/>
          <p:nvPr/>
        </p:nvGrpSpPr>
        <p:grpSpPr>
          <a:xfrm>
            <a:off x="4408290" y="2932015"/>
            <a:ext cx="1903095" cy="3860665"/>
            <a:chOff x="895086" y="2228495"/>
            <a:chExt cx="1427321" cy="2895499"/>
          </a:xfrm>
          <a:solidFill>
            <a:srgbClr val="810B29"/>
          </a:solidFill>
        </p:grpSpPr>
        <p:sp>
          <p:nvSpPr>
            <p:cNvPr id="14" name="Freeform 6"/>
            <p:cNvSpPr>
              <a:spLocks/>
            </p:cNvSpPr>
            <p:nvPr/>
          </p:nvSpPr>
          <p:spPr bwMode="auto">
            <a:xfrm>
              <a:off x="1034004" y="2228495"/>
              <a:ext cx="536608" cy="533883"/>
            </a:xfrm>
            <a:custGeom>
              <a:avLst/>
              <a:gdLst>
                <a:gd name="T0" fmla="*/ 295 w 591"/>
                <a:gd name="T1" fmla="*/ 0 h 589"/>
                <a:gd name="T2" fmla="*/ 343 w 591"/>
                <a:gd name="T3" fmla="*/ 4 h 589"/>
                <a:gd name="T4" fmla="*/ 388 w 591"/>
                <a:gd name="T5" fmla="*/ 14 h 589"/>
                <a:gd name="T6" fmla="*/ 431 w 591"/>
                <a:gd name="T7" fmla="*/ 32 h 589"/>
                <a:gd name="T8" fmla="*/ 470 w 591"/>
                <a:gd name="T9" fmla="*/ 57 h 589"/>
                <a:gd name="T10" fmla="*/ 504 w 591"/>
                <a:gd name="T11" fmla="*/ 85 h 589"/>
                <a:gd name="T12" fmla="*/ 534 w 591"/>
                <a:gd name="T13" fmla="*/ 121 h 589"/>
                <a:gd name="T14" fmla="*/ 557 w 591"/>
                <a:gd name="T15" fmla="*/ 159 h 589"/>
                <a:gd name="T16" fmla="*/ 575 w 591"/>
                <a:gd name="T17" fmla="*/ 201 h 589"/>
                <a:gd name="T18" fmla="*/ 587 w 591"/>
                <a:gd name="T19" fmla="*/ 246 h 589"/>
                <a:gd name="T20" fmla="*/ 591 w 591"/>
                <a:gd name="T21" fmla="*/ 294 h 589"/>
                <a:gd name="T22" fmla="*/ 587 w 591"/>
                <a:gd name="T23" fmla="*/ 342 h 589"/>
                <a:gd name="T24" fmla="*/ 575 w 591"/>
                <a:gd name="T25" fmla="*/ 388 h 589"/>
                <a:gd name="T26" fmla="*/ 557 w 591"/>
                <a:gd name="T27" fmla="*/ 431 h 589"/>
                <a:gd name="T28" fmla="*/ 534 w 591"/>
                <a:gd name="T29" fmla="*/ 468 h 589"/>
                <a:gd name="T30" fmla="*/ 504 w 591"/>
                <a:gd name="T31" fmla="*/ 503 h 589"/>
                <a:gd name="T32" fmla="*/ 470 w 591"/>
                <a:gd name="T33" fmla="*/ 533 h 589"/>
                <a:gd name="T34" fmla="*/ 431 w 591"/>
                <a:gd name="T35" fmla="*/ 557 h 589"/>
                <a:gd name="T36" fmla="*/ 388 w 591"/>
                <a:gd name="T37" fmla="*/ 575 h 589"/>
                <a:gd name="T38" fmla="*/ 343 w 591"/>
                <a:gd name="T39" fmla="*/ 586 h 589"/>
                <a:gd name="T40" fmla="*/ 295 w 591"/>
                <a:gd name="T41" fmla="*/ 589 h 589"/>
                <a:gd name="T42" fmla="*/ 247 w 591"/>
                <a:gd name="T43" fmla="*/ 586 h 589"/>
                <a:gd name="T44" fmla="*/ 201 w 591"/>
                <a:gd name="T45" fmla="*/ 575 h 589"/>
                <a:gd name="T46" fmla="*/ 160 w 591"/>
                <a:gd name="T47" fmla="*/ 557 h 589"/>
                <a:gd name="T48" fmla="*/ 121 w 591"/>
                <a:gd name="T49" fmla="*/ 533 h 589"/>
                <a:gd name="T50" fmla="*/ 87 w 591"/>
                <a:gd name="T51" fmla="*/ 503 h 589"/>
                <a:gd name="T52" fmla="*/ 57 w 591"/>
                <a:gd name="T53" fmla="*/ 468 h 589"/>
                <a:gd name="T54" fmla="*/ 32 w 591"/>
                <a:gd name="T55" fmla="*/ 431 h 589"/>
                <a:gd name="T56" fmla="*/ 14 w 591"/>
                <a:gd name="T57" fmla="*/ 388 h 589"/>
                <a:gd name="T58" fmla="*/ 4 w 591"/>
                <a:gd name="T59" fmla="*/ 342 h 589"/>
                <a:gd name="T60" fmla="*/ 0 w 591"/>
                <a:gd name="T61" fmla="*/ 294 h 589"/>
                <a:gd name="T62" fmla="*/ 4 w 591"/>
                <a:gd name="T63" fmla="*/ 246 h 589"/>
                <a:gd name="T64" fmla="*/ 14 w 591"/>
                <a:gd name="T65" fmla="*/ 201 h 589"/>
                <a:gd name="T66" fmla="*/ 32 w 591"/>
                <a:gd name="T67" fmla="*/ 159 h 589"/>
                <a:gd name="T68" fmla="*/ 57 w 591"/>
                <a:gd name="T69" fmla="*/ 121 h 589"/>
                <a:gd name="T70" fmla="*/ 87 w 591"/>
                <a:gd name="T71" fmla="*/ 85 h 589"/>
                <a:gd name="T72" fmla="*/ 121 w 591"/>
                <a:gd name="T73" fmla="*/ 57 h 589"/>
                <a:gd name="T74" fmla="*/ 160 w 591"/>
                <a:gd name="T75" fmla="*/ 32 h 589"/>
                <a:gd name="T76" fmla="*/ 201 w 591"/>
                <a:gd name="T77" fmla="*/ 14 h 589"/>
                <a:gd name="T78" fmla="*/ 247 w 591"/>
                <a:gd name="T79" fmla="*/ 4 h 589"/>
                <a:gd name="T80" fmla="*/ 295 w 591"/>
                <a:gd name="T81"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1" h="589">
                  <a:moveTo>
                    <a:pt x="295" y="0"/>
                  </a:moveTo>
                  <a:lnTo>
                    <a:pt x="343" y="4"/>
                  </a:lnTo>
                  <a:lnTo>
                    <a:pt x="388" y="14"/>
                  </a:lnTo>
                  <a:lnTo>
                    <a:pt x="431" y="32"/>
                  </a:lnTo>
                  <a:lnTo>
                    <a:pt x="470" y="57"/>
                  </a:lnTo>
                  <a:lnTo>
                    <a:pt x="504" y="85"/>
                  </a:lnTo>
                  <a:lnTo>
                    <a:pt x="534" y="121"/>
                  </a:lnTo>
                  <a:lnTo>
                    <a:pt x="557" y="159"/>
                  </a:lnTo>
                  <a:lnTo>
                    <a:pt x="575" y="201"/>
                  </a:lnTo>
                  <a:lnTo>
                    <a:pt x="587" y="246"/>
                  </a:lnTo>
                  <a:lnTo>
                    <a:pt x="591" y="294"/>
                  </a:lnTo>
                  <a:lnTo>
                    <a:pt x="587" y="342"/>
                  </a:lnTo>
                  <a:lnTo>
                    <a:pt x="575" y="388"/>
                  </a:lnTo>
                  <a:lnTo>
                    <a:pt x="557" y="431"/>
                  </a:lnTo>
                  <a:lnTo>
                    <a:pt x="534" y="468"/>
                  </a:lnTo>
                  <a:lnTo>
                    <a:pt x="504" y="503"/>
                  </a:lnTo>
                  <a:lnTo>
                    <a:pt x="470" y="533"/>
                  </a:lnTo>
                  <a:lnTo>
                    <a:pt x="431" y="557"/>
                  </a:lnTo>
                  <a:lnTo>
                    <a:pt x="388" y="575"/>
                  </a:lnTo>
                  <a:lnTo>
                    <a:pt x="343" y="586"/>
                  </a:lnTo>
                  <a:lnTo>
                    <a:pt x="295" y="589"/>
                  </a:lnTo>
                  <a:lnTo>
                    <a:pt x="247" y="586"/>
                  </a:lnTo>
                  <a:lnTo>
                    <a:pt x="201" y="575"/>
                  </a:lnTo>
                  <a:lnTo>
                    <a:pt x="160" y="557"/>
                  </a:lnTo>
                  <a:lnTo>
                    <a:pt x="121" y="533"/>
                  </a:lnTo>
                  <a:lnTo>
                    <a:pt x="87" y="503"/>
                  </a:lnTo>
                  <a:lnTo>
                    <a:pt x="57" y="468"/>
                  </a:lnTo>
                  <a:lnTo>
                    <a:pt x="32" y="431"/>
                  </a:lnTo>
                  <a:lnTo>
                    <a:pt x="14" y="388"/>
                  </a:lnTo>
                  <a:lnTo>
                    <a:pt x="4" y="342"/>
                  </a:lnTo>
                  <a:lnTo>
                    <a:pt x="0" y="294"/>
                  </a:lnTo>
                  <a:lnTo>
                    <a:pt x="4" y="246"/>
                  </a:lnTo>
                  <a:lnTo>
                    <a:pt x="14" y="201"/>
                  </a:lnTo>
                  <a:lnTo>
                    <a:pt x="32" y="159"/>
                  </a:lnTo>
                  <a:lnTo>
                    <a:pt x="57" y="121"/>
                  </a:lnTo>
                  <a:lnTo>
                    <a:pt x="87" y="85"/>
                  </a:lnTo>
                  <a:lnTo>
                    <a:pt x="121" y="57"/>
                  </a:lnTo>
                  <a:lnTo>
                    <a:pt x="160" y="32"/>
                  </a:lnTo>
                  <a:lnTo>
                    <a:pt x="201" y="14"/>
                  </a:lnTo>
                  <a:lnTo>
                    <a:pt x="247" y="4"/>
                  </a:lnTo>
                  <a:lnTo>
                    <a:pt x="29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15" name="Freeform 7"/>
            <p:cNvSpPr>
              <a:spLocks/>
            </p:cNvSpPr>
            <p:nvPr/>
          </p:nvSpPr>
          <p:spPr bwMode="auto">
            <a:xfrm>
              <a:off x="895086" y="2819581"/>
              <a:ext cx="1427321" cy="2304413"/>
            </a:xfrm>
            <a:custGeom>
              <a:avLst/>
              <a:gdLst>
                <a:gd name="T0" fmla="*/ 1444 w 1572"/>
                <a:gd name="T1" fmla="*/ 0 h 2538"/>
                <a:gd name="T2" fmla="*/ 1490 w 1572"/>
                <a:gd name="T3" fmla="*/ 15 h 2538"/>
                <a:gd name="T4" fmla="*/ 1529 w 1572"/>
                <a:gd name="T5" fmla="*/ 44 h 2538"/>
                <a:gd name="T6" fmla="*/ 1557 w 1572"/>
                <a:gd name="T7" fmla="*/ 85 h 2538"/>
                <a:gd name="T8" fmla="*/ 1571 w 1572"/>
                <a:gd name="T9" fmla="*/ 130 h 2538"/>
                <a:gd name="T10" fmla="*/ 1568 w 1572"/>
                <a:gd name="T11" fmla="*/ 177 h 2538"/>
                <a:gd name="T12" fmla="*/ 1546 w 1572"/>
                <a:gd name="T13" fmla="*/ 221 h 2538"/>
                <a:gd name="T14" fmla="*/ 1502 w 1572"/>
                <a:gd name="T15" fmla="*/ 255 h 2538"/>
                <a:gd name="T16" fmla="*/ 1293 w 1572"/>
                <a:gd name="T17" fmla="*/ 345 h 2538"/>
                <a:gd name="T18" fmla="*/ 1077 w 1572"/>
                <a:gd name="T19" fmla="*/ 408 h 2538"/>
                <a:gd name="T20" fmla="*/ 857 w 1572"/>
                <a:gd name="T21" fmla="*/ 443 h 2538"/>
                <a:gd name="T22" fmla="*/ 744 w 1572"/>
                <a:gd name="T23" fmla="*/ 1112 h 2538"/>
                <a:gd name="T24" fmla="*/ 736 w 1572"/>
                <a:gd name="T25" fmla="*/ 1169 h 2538"/>
                <a:gd name="T26" fmla="*/ 822 w 1572"/>
                <a:gd name="T27" fmla="*/ 1456 h 2538"/>
                <a:gd name="T28" fmla="*/ 875 w 1572"/>
                <a:gd name="T29" fmla="*/ 1748 h 2538"/>
                <a:gd name="T30" fmla="*/ 902 w 1572"/>
                <a:gd name="T31" fmla="*/ 2045 h 2538"/>
                <a:gd name="T32" fmla="*/ 903 w 1572"/>
                <a:gd name="T33" fmla="*/ 2224 h 2538"/>
                <a:gd name="T34" fmla="*/ 884 w 1572"/>
                <a:gd name="T35" fmla="*/ 2272 h 2538"/>
                <a:gd name="T36" fmla="*/ 850 w 1572"/>
                <a:gd name="T37" fmla="*/ 2306 h 2538"/>
                <a:gd name="T38" fmla="*/ 806 w 1572"/>
                <a:gd name="T39" fmla="*/ 2324 h 2538"/>
                <a:gd name="T40" fmla="*/ 757 w 1572"/>
                <a:gd name="T41" fmla="*/ 2328 h 2538"/>
                <a:gd name="T42" fmla="*/ 710 w 1572"/>
                <a:gd name="T43" fmla="*/ 2317 h 2538"/>
                <a:gd name="T44" fmla="*/ 670 w 1572"/>
                <a:gd name="T45" fmla="*/ 2292 h 2538"/>
                <a:gd name="T46" fmla="*/ 641 w 1572"/>
                <a:gd name="T47" fmla="*/ 2250 h 2538"/>
                <a:gd name="T48" fmla="*/ 629 w 1572"/>
                <a:gd name="T49" fmla="*/ 2195 h 2538"/>
                <a:gd name="T50" fmla="*/ 614 w 1572"/>
                <a:gd name="T51" fmla="*/ 1903 h 2538"/>
                <a:gd name="T52" fmla="*/ 572 w 1572"/>
                <a:gd name="T53" fmla="*/ 1616 h 2538"/>
                <a:gd name="T54" fmla="*/ 500 w 1572"/>
                <a:gd name="T55" fmla="*/ 1334 h 2538"/>
                <a:gd name="T56" fmla="*/ 497 w 1572"/>
                <a:gd name="T57" fmla="*/ 1434 h 2538"/>
                <a:gd name="T58" fmla="*/ 497 w 1572"/>
                <a:gd name="T59" fmla="*/ 1631 h 2538"/>
                <a:gd name="T60" fmla="*/ 481 w 1572"/>
                <a:gd name="T61" fmla="*/ 1826 h 2538"/>
                <a:gd name="T62" fmla="*/ 448 w 1572"/>
                <a:gd name="T63" fmla="*/ 2018 h 2538"/>
                <a:gd name="T64" fmla="*/ 392 w 1572"/>
                <a:gd name="T65" fmla="*/ 2205 h 2538"/>
                <a:gd name="T66" fmla="*/ 311 w 1572"/>
                <a:gd name="T67" fmla="*/ 2385 h 2538"/>
                <a:gd name="T68" fmla="*/ 241 w 1572"/>
                <a:gd name="T69" fmla="*/ 2498 h 2538"/>
                <a:gd name="T70" fmla="*/ 194 w 1572"/>
                <a:gd name="T71" fmla="*/ 2529 h 2538"/>
                <a:gd name="T72" fmla="*/ 144 w 1572"/>
                <a:gd name="T73" fmla="*/ 2538 h 2538"/>
                <a:gd name="T74" fmla="*/ 93 w 1572"/>
                <a:gd name="T75" fmla="*/ 2528 h 2538"/>
                <a:gd name="T76" fmla="*/ 48 w 1572"/>
                <a:gd name="T77" fmla="*/ 2502 h 2538"/>
                <a:gd name="T78" fmla="*/ 15 w 1572"/>
                <a:gd name="T79" fmla="*/ 2464 h 2538"/>
                <a:gd name="T80" fmla="*/ 0 w 1572"/>
                <a:gd name="T81" fmla="*/ 2416 h 2538"/>
                <a:gd name="T82" fmla="*/ 7 w 1572"/>
                <a:gd name="T83" fmla="*/ 2362 h 2538"/>
                <a:gd name="T84" fmla="*/ 68 w 1572"/>
                <a:gd name="T85" fmla="*/ 2252 h 2538"/>
                <a:gd name="T86" fmla="*/ 142 w 1572"/>
                <a:gd name="T87" fmla="*/ 2080 h 2538"/>
                <a:gd name="T88" fmla="*/ 189 w 1572"/>
                <a:gd name="T89" fmla="*/ 1904 h 2538"/>
                <a:gd name="T90" fmla="*/ 215 w 1572"/>
                <a:gd name="T91" fmla="*/ 1723 h 2538"/>
                <a:gd name="T92" fmla="*/ 223 w 1572"/>
                <a:gd name="T93" fmla="*/ 1539 h 2538"/>
                <a:gd name="T94" fmla="*/ 216 w 1572"/>
                <a:gd name="T95" fmla="*/ 1354 h 2538"/>
                <a:gd name="T96" fmla="*/ 185 w 1572"/>
                <a:gd name="T97" fmla="*/ 1229 h 2538"/>
                <a:gd name="T98" fmla="*/ 157 w 1572"/>
                <a:gd name="T99" fmla="*/ 1154 h 2538"/>
                <a:gd name="T100" fmla="*/ 153 w 1572"/>
                <a:gd name="T101" fmla="*/ 283 h 2538"/>
                <a:gd name="T102" fmla="*/ 167 w 1572"/>
                <a:gd name="T103" fmla="*/ 205 h 2538"/>
                <a:gd name="T104" fmla="*/ 205 w 1572"/>
                <a:gd name="T105" fmla="*/ 140 h 2538"/>
                <a:gd name="T106" fmla="*/ 262 w 1572"/>
                <a:gd name="T107" fmla="*/ 92 h 2538"/>
                <a:gd name="T108" fmla="*/ 335 w 1572"/>
                <a:gd name="T109" fmla="*/ 65 h 2538"/>
                <a:gd name="T110" fmla="*/ 522 w 1572"/>
                <a:gd name="T111" fmla="*/ 61 h 2538"/>
                <a:gd name="T112" fmla="*/ 600 w 1572"/>
                <a:gd name="T113" fmla="*/ 76 h 2538"/>
                <a:gd name="T114" fmla="*/ 666 w 1572"/>
                <a:gd name="T115" fmla="*/ 114 h 2538"/>
                <a:gd name="T116" fmla="*/ 714 w 1572"/>
                <a:gd name="T117" fmla="*/ 173 h 2538"/>
                <a:gd name="T118" fmla="*/ 905 w 1572"/>
                <a:gd name="T119" fmla="*/ 159 h 2538"/>
                <a:gd name="T120" fmla="*/ 1092 w 1572"/>
                <a:gd name="T121" fmla="*/ 121 h 2538"/>
                <a:gd name="T122" fmla="*/ 1274 w 1572"/>
                <a:gd name="T123" fmla="*/ 57 h 2538"/>
                <a:gd name="T124" fmla="*/ 1390 w 1572"/>
                <a:gd name="T125" fmla="*/ 4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2" h="2538">
                  <a:moveTo>
                    <a:pt x="1418" y="0"/>
                  </a:moveTo>
                  <a:lnTo>
                    <a:pt x="1444" y="0"/>
                  </a:lnTo>
                  <a:lnTo>
                    <a:pt x="1468" y="5"/>
                  </a:lnTo>
                  <a:lnTo>
                    <a:pt x="1490" y="15"/>
                  </a:lnTo>
                  <a:lnTo>
                    <a:pt x="1511" y="29"/>
                  </a:lnTo>
                  <a:lnTo>
                    <a:pt x="1529" y="44"/>
                  </a:lnTo>
                  <a:lnTo>
                    <a:pt x="1545" y="64"/>
                  </a:lnTo>
                  <a:lnTo>
                    <a:pt x="1557" y="85"/>
                  </a:lnTo>
                  <a:lnTo>
                    <a:pt x="1566" y="108"/>
                  </a:lnTo>
                  <a:lnTo>
                    <a:pt x="1571" y="130"/>
                  </a:lnTo>
                  <a:lnTo>
                    <a:pt x="1572" y="155"/>
                  </a:lnTo>
                  <a:lnTo>
                    <a:pt x="1568" y="177"/>
                  </a:lnTo>
                  <a:lnTo>
                    <a:pt x="1560" y="200"/>
                  </a:lnTo>
                  <a:lnTo>
                    <a:pt x="1546" y="221"/>
                  </a:lnTo>
                  <a:lnTo>
                    <a:pt x="1527" y="239"/>
                  </a:lnTo>
                  <a:lnTo>
                    <a:pt x="1502" y="255"/>
                  </a:lnTo>
                  <a:lnTo>
                    <a:pt x="1399" y="304"/>
                  </a:lnTo>
                  <a:lnTo>
                    <a:pt x="1293" y="345"/>
                  </a:lnTo>
                  <a:lnTo>
                    <a:pt x="1187" y="380"/>
                  </a:lnTo>
                  <a:lnTo>
                    <a:pt x="1077" y="408"/>
                  </a:lnTo>
                  <a:lnTo>
                    <a:pt x="967" y="428"/>
                  </a:lnTo>
                  <a:lnTo>
                    <a:pt x="857" y="443"/>
                  </a:lnTo>
                  <a:lnTo>
                    <a:pt x="744" y="449"/>
                  </a:lnTo>
                  <a:lnTo>
                    <a:pt x="744" y="1112"/>
                  </a:lnTo>
                  <a:lnTo>
                    <a:pt x="741" y="1142"/>
                  </a:lnTo>
                  <a:lnTo>
                    <a:pt x="736" y="1169"/>
                  </a:lnTo>
                  <a:lnTo>
                    <a:pt x="783" y="1312"/>
                  </a:lnTo>
                  <a:lnTo>
                    <a:pt x="822" y="1456"/>
                  </a:lnTo>
                  <a:lnTo>
                    <a:pt x="851" y="1602"/>
                  </a:lnTo>
                  <a:lnTo>
                    <a:pt x="875" y="1748"/>
                  </a:lnTo>
                  <a:lnTo>
                    <a:pt x="892" y="1896"/>
                  </a:lnTo>
                  <a:lnTo>
                    <a:pt x="902" y="2045"/>
                  </a:lnTo>
                  <a:lnTo>
                    <a:pt x="906" y="2195"/>
                  </a:lnTo>
                  <a:lnTo>
                    <a:pt x="903" y="2224"/>
                  </a:lnTo>
                  <a:lnTo>
                    <a:pt x="897" y="2250"/>
                  </a:lnTo>
                  <a:lnTo>
                    <a:pt x="884" y="2272"/>
                  </a:lnTo>
                  <a:lnTo>
                    <a:pt x="868" y="2292"/>
                  </a:lnTo>
                  <a:lnTo>
                    <a:pt x="850" y="2306"/>
                  </a:lnTo>
                  <a:lnTo>
                    <a:pt x="828" y="2318"/>
                  </a:lnTo>
                  <a:lnTo>
                    <a:pt x="806" y="2324"/>
                  </a:lnTo>
                  <a:lnTo>
                    <a:pt x="781" y="2328"/>
                  </a:lnTo>
                  <a:lnTo>
                    <a:pt x="757" y="2328"/>
                  </a:lnTo>
                  <a:lnTo>
                    <a:pt x="733" y="2324"/>
                  </a:lnTo>
                  <a:lnTo>
                    <a:pt x="710" y="2317"/>
                  </a:lnTo>
                  <a:lnTo>
                    <a:pt x="688" y="2306"/>
                  </a:lnTo>
                  <a:lnTo>
                    <a:pt x="670" y="2292"/>
                  </a:lnTo>
                  <a:lnTo>
                    <a:pt x="653" y="2272"/>
                  </a:lnTo>
                  <a:lnTo>
                    <a:pt x="641" y="2250"/>
                  </a:lnTo>
                  <a:lnTo>
                    <a:pt x="632" y="2224"/>
                  </a:lnTo>
                  <a:lnTo>
                    <a:pt x="629" y="2195"/>
                  </a:lnTo>
                  <a:lnTo>
                    <a:pt x="626" y="2048"/>
                  </a:lnTo>
                  <a:lnTo>
                    <a:pt x="614" y="1903"/>
                  </a:lnTo>
                  <a:lnTo>
                    <a:pt x="597" y="1759"/>
                  </a:lnTo>
                  <a:lnTo>
                    <a:pt x="572" y="1616"/>
                  </a:lnTo>
                  <a:lnTo>
                    <a:pt x="540" y="1474"/>
                  </a:lnTo>
                  <a:lnTo>
                    <a:pt x="500" y="1334"/>
                  </a:lnTo>
                  <a:lnTo>
                    <a:pt x="492" y="1334"/>
                  </a:lnTo>
                  <a:lnTo>
                    <a:pt x="497" y="1434"/>
                  </a:lnTo>
                  <a:lnTo>
                    <a:pt x="498" y="1533"/>
                  </a:lnTo>
                  <a:lnTo>
                    <a:pt x="497" y="1631"/>
                  </a:lnTo>
                  <a:lnTo>
                    <a:pt x="492" y="1729"/>
                  </a:lnTo>
                  <a:lnTo>
                    <a:pt x="481" y="1826"/>
                  </a:lnTo>
                  <a:lnTo>
                    <a:pt x="467" y="1922"/>
                  </a:lnTo>
                  <a:lnTo>
                    <a:pt x="448" y="2018"/>
                  </a:lnTo>
                  <a:lnTo>
                    <a:pt x="423" y="2111"/>
                  </a:lnTo>
                  <a:lnTo>
                    <a:pt x="392" y="2205"/>
                  </a:lnTo>
                  <a:lnTo>
                    <a:pt x="355" y="2296"/>
                  </a:lnTo>
                  <a:lnTo>
                    <a:pt x="311" y="2385"/>
                  </a:lnTo>
                  <a:lnTo>
                    <a:pt x="259" y="2474"/>
                  </a:lnTo>
                  <a:lnTo>
                    <a:pt x="241" y="2498"/>
                  </a:lnTo>
                  <a:lnTo>
                    <a:pt x="219" y="2518"/>
                  </a:lnTo>
                  <a:lnTo>
                    <a:pt x="194" y="2529"/>
                  </a:lnTo>
                  <a:lnTo>
                    <a:pt x="170" y="2537"/>
                  </a:lnTo>
                  <a:lnTo>
                    <a:pt x="144" y="2538"/>
                  </a:lnTo>
                  <a:lnTo>
                    <a:pt x="118" y="2536"/>
                  </a:lnTo>
                  <a:lnTo>
                    <a:pt x="93" y="2528"/>
                  </a:lnTo>
                  <a:lnTo>
                    <a:pt x="68" y="2518"/>
                  </a:lnTo>
                  <a:lnTo>
                    <a:pt x="48" y="2502"/>
                  </a:lnTo>
                  <a:lnTo>
                    <a:pt x="29" y="2485"/>
                  </a:lnTo>
                  <a:lnTo>
                    <a:pt x="15" y="2464"/>
                  </a:lnTo>
                  <a:lnTo>
                    <a:pt x="5" y="2441"/>
                  </a:lnTo>
                  <a:lnTo>
                    <a:pt x="0" y="2416"/>
                  </a:lnTo>
                  <a:lnTo>
                    <a:pt x="0" y="2390"/>
                  </a:lnTo>
                  <a:lnTo>
                    <a:pt x="7" y="2362"/>
                  </a:lnTo>
                  <a:lnTo>
                    <a:pt x="20" y="2335"/>
                  </a:lnTo>
                  <a:lnTo>
                    <a:pt x="68" y="2252"/>
                  </a:lnTo>
                  <a:lnTo>
                    <a:pt x="109" y="2166"/>
                  </a:lnTo>
                  <a:lnTo>
                    <a:pt x="142" y="2080"/>
                  </a:lnTo>
                  <a:lnTo>
                    <a:pt x="168" y="1992"/>
                  </a:lnTo>
                  <a:lnTo>
                    <a:pt x="189" y="1904"/>
                  </a:lnTo>
                  <a:lnTo>
                    <a:pt x="205" y="1814"/>
                  </a:lnTo>
                  <a:lnTo>
                    <a:pt x="215" y="1723"/>
                  </a:lnTo>
                  <a:lnTo>
                    <a:pt x="220" y="1631"/>
                  </a:lnTo>
                  <a:lnTo>
                    <a:pt x="223" y="1539"/>
                  </a:lnTo>
                  <a:lnTo>
                    <a:pt x="220" y="1447"/>
                  </a:lnTo>
                  <a:lnTo>
                    <a:pt x="216" y="1354"/>
                  </a:lnTo>
                  <a:lnTo>
                    <a:pt x="209" y="1260"/>
                  </a:lnTo>
                  <a:lnTo>
                    <a:pt x="185" y="1229"/>
                  </a:lnTo>
                  <a:lnTo>
                    <a:pt x="168" y="1193"/>
                  </a:lnTo>
                  <a:lnTo>
                    <a:pt x="157" y="1154"/>
                  </a:lnTo>
                  <a:lnTo>
                    <a:pt x="153" y="1112"/>
                  </a:lnTo>
                  <a:lnTo>
                    <a:pt x="153" y="283"/>
                  </a:lnTo>
                  <a:lnTo>
                    <a:pt x="157" y="243"/>
                  </a:lnTo>
                  <a:lnTo>
                    <a:pt x="167" y="205"/>
                  </a:lnTo>
                  <a:lnTo>
                    <a:pt x="183" y="172"/>
                  </a:lnTo>
                  <a:lnTo>
                    <a:pt x="205" y="140"/>
                  </a:lnTo>
                  <a:lnTo>
                    <a:pt x="232" y="113"/>
                  </a:lnTo>
                  <a:lnTo>
                    <a:pt x="262" y="92"/>
                  </a:lnTo>
                  <a:lnTo>
                    <a:pt x="297" y="76"/>
                  </a:lnTo>
                  <a:lnTo>
                    <a:pt x="335" y="65"/>
                  </a:lnTo>
                  <a:lnTo>
                    <a:pt x="375" y="61"/>
                  </a:lnTo>
                  <a:lnTo>
                    <a:pt x="522" y="61"/>
                  </a:lnTo>
                  <a:lnTo>
                    <a:pt x="562" y="65"/>
                  </a:lnTo>
                  <a:lnTo>
                    <a:pt x="600" y="76"/>
                  </a:lnTo>
                  <a:lnTo>
                    <a:pt x="635" y="92"/>
                  </a:lnTo>
                  <a:lnTo>
                    <a:pt x="666" y="114"/>
                  </a:lnTo>
                  <a:lnTo>
                    <a:pt x="692" y="142"/>
                  </a:lnTo>
                  <a:lnTo>
                    <a:pt x="714" y="173"/>
                  </a:lnTo>
                  <a:lnTo>
                    <a:pt x="810" y="169"/>
                  </a:lnTo>
                  <a:lnTo>
                    <a:pt x="905" y="159"/>
                  </a:lnTo>
                  <a:lnTo>
                    <a:pt x="1000" y="143"/>
                  </a:lnTo>
                  <a:lnTo>
                    <a:pt x="1092" y="121"/>
                  </a:lnTo>
                  <a:lnTo>
                    <a:pt x="1184" y="92"/>
                  </a:lnTo>
                  <a:lnTo>
                    <a:pt x="1274" y="57"/>
                  </a:lnTo>
                  <a:lnTo>
                    <a:pt x="1363" y="16"/>
                  </a:lnTo>
                  <a:lnTo>
                    <a:pt x="1390" y="4"/>
                  </a:lnTo>
                  <a:lnTo>
                    <a:pt x="14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grpSp>
        <p:nvGrpSpPr>
          <p:cNvPr id="16" name="Group 15"/>
          <p:cNvGrpSpPr/>
          <p:nvPr/>
        </p:nvGrpSpPr>
        <p:grpSpPr>
          <a:xfrm>
            <a:off x="3077579" y="1013056"/>
            <a:ext cx="8742080" cy="4831888"/>
            <a:chOff x="407508" y="1615620"/>
            <a:chExt cx="3862482" cy="2135532"/>
          </a:xfrm>
        </p:grpSpPr>
        <p:sp>
          <p:nvSpPr>
            <p:cNvPr id="17" name="Freeform 16"/>
            <p:cNvSpPr>
              <a:spLocks/>
            </p:cNvSpPr>
            <p:nvPr/>
          </p:nvSpPr>
          <p:spPr bwMode="auto">
            <a:xfrm>
              <a:off x="407508" y="1615620"/>
              <a:ext cx="3862482" cy="1887659"/>
            </a:xfrm>
            <a:custGeom>
              <a:avLst/>
              <a:gdLst>
                <a:gd name="T0" fmla="*/ 0 w 4255"/>
                <a:gd name="T1" fmla="*/ 0 h 2080"/>
                <a:gd name="T2" fmla="*/ 4255 w 4255"/>
                <a:gd name="T3" fmla="*/ 0 h 2080"/>
                <a:gd name="T4" fmla="*/ 4255 w 4255"/>
                <a:gd name="T5" fmla="*/ 2080 h 2080"/>
                <a:gd name="T6" fmla="*/ 1361 w 4255"/>
                <a:gd name="T7" fmla="*/ 2080 h 2080"/>
                <a:gd name="T8" fmla="*/ 1361 w 4255"/>
                <a:gd name="T9" fmla="*/ 1918 h 2080"/>
                <a:gd name="T10" fmla="*/ 4092 w 4255"/>
                <a:gd name="T11" fmla="*/ 1918 h 2080"/>
                <a:gd name="T12" fmla="*/ 4092 w 4255"/>
                <a:gd name="T13" fmla="*/ 163 h 2080"/>
                <a:gd name="T14" fmla="*/ 164 w 4255"/>
                <a:gd name="T15" fmla="*/ 163 h 2080"/>
                <a:gd name="T16" fmla="*/ 164 w 4255"/>
                <a:gd name="T17" fmla="*/ 1918 h 2080"/>
                <a:gd name="T18" fmla="*/ 606 w 4255"/>
                <a:gd name="T19" fmla="*/ 1918 h 2080"/>
                <a:gd name="T20" fmla="*/ 606 w 4255"/>
                <a:gd name="T21" fmla="*/ 2080 h 2080"/>
                <a:gd name="T22" fmla="*/ 0 w 4255"/>
                <a:gd name="T23" fmla="*/ 2080 h 2080"/>
                <a:gd name="T24" fmla="*/ 0 w 4255"/>
                <a:gd name="T25" fmla="*/ 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5" h="2080">
                  <a:moveTo>
                    <a:pt x="0" y="0"/>
                  </a:moveTo>
                  <a:lnTo>
                    <a:pt x="4255" y="0"/>
                  </a:lnTo>
                  <a:lnTo>
                    <a:pt x="4255" y="2080"/>
                  </a:lnTo>
                  <a:lnTo>
                    <a:pt x="1361" y="2080"/>
                  </a:lnTo>
                  <a:lnTo>
                    <a:pt x="1361" y="1918"/>
                  </a:lnTo>
                  <a:lnTo>
                    <a:pt x="4092" y="1918"/>
                  </a:lnTo>
                  <a:lnTo>
                    <a:pt x="4092" y="163"/>
                  </a:lnTo>
                  <a:lnTo>
                    <a:pt x="164" y="163"/>
                  </a:lnTo>
                  <a:lnTo>
                    <a:pt x="164" y="1918"/>
                  </a:lnTo>
                  <a:lnTo>
                    <a:pt x="606" y="1918"/>
                  </a:lnTo>
                  <a:lnTo>
                    <a:pt x="606" y="2080"/>
                  </a:lnTo>
                  <a:lnTo>
                    <a:pt x="0" y="2080"/>
                  </a:lnTo>
                  <a:lnTo>
                    <a:pt x="0" y="0"/>
                  </a:lnTo>
                  <a:close/>
                </a:path>
              </a:pathLst>
            </a:custGeom>
            <a:solidFill>
              <a:srgbClr val="FFFFFF">
                <a:lumMod val="85000"/>
              </a:srgbClr>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18" name="Rectangle 17"/>
            <p:cNvSpPr>
              <a:spLocks noChangeArrowheads="1"/>
            </p:cNvSpPr>
            <p:nvPr/>
          </p:nvSpPr>
          <p:spPr bwMode="auto">
            <a:xfrm>
              <a:off x="1644156" y="3601337"/>
              <a:ext cx="2625834" cy="149815"/>
            </a:xfrm>
            <a:prstGeom prst="rect">
              <a:avLst/>
            </a:prstGeom>
            <a:solidFill>
              <a:srgbClr val="FFFFFF">
                <a:lumMod val="85000"/>
              </a:srgbClr>
            </a:solidFill>
            <a:ln w="0">
              <a:no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19" name="Rectangle 18"/>
            <p:cNvSpPr>
              <a:spLocks noChangeArrowheads="1"/>
            </p:cNvSpPr>
            <p:nvPr/>
          </p:nvSpPr>
          <p:spPr bwMode="auto">
            <a:xfrm>
              <a:off x="407508" y="3601337"/>
              <a:ext cx="550227" cy="149815"/>
            </a:xfrm>
            <a:prstGeom prst="rect">
              <a:avLst/>
            </a:prstGeom>
            <a:solidFill>
              <a:srgbClr val="FFFFFF">
                <a:lumMod val="85000"/>
              </a:srgbClr>
            </a:solidFill>
            <a:ln w="0">
              <a:no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157639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1651517" y="1483566"/>
            <a:ext cx="10209706" cy="4984879"/>
          </a:xfrm>
        </p:spPr>
      </p:sp>
      <p:sp>
        <p:nvSpPr>
          <p:cNvPr id="2" name="Title 1"/>
          <p:cNvSpPr>
            <a:spLocks noGrp="1"/>
          </p:cNvSpPr>
          <p:nvPr>
            <p:ph type="title"/>
          </p:nvPr>
        </p:nvSpPr>
        <p:spPr/>
        <p:txBody>
          <a:bodyPr/>
          <a:lstStyle/>
          <a:p>
            <a:r>
              <a:rPr lang="en-GB" dirty="0">
                <a:solidFill>
                  <a:schemeClr val="tx1"/>
                </a:solidFill>
              </a:rPr>
              <a:t>Grading at the unit level</a:t>
            </a:r>
            <a:endParaRPr lang="en-US" dirty="0">
              <a:solidFill>
                <a:schemeClr val="tx1"/>
              </a:solidFill>
            </a:endParaRPr>
          </a:p>
        </p:txBody>
      </p:sp>
      <p:sp>
        <p:nvSpPr>
          <p:cNvPr id="6" name="5"/>
          <p:cNvSpPr txBox="1">
            <a:spLocks/>
          </p:cNvSpPr>
          <p:nvPr/>
        </p:nvSpPr>
        <p:spPr>
          <a:xfrm rot="16200000">
            <a:off x="-1231615" y="3585308"/>
            <a:ext cx="4984880" cy="781389"/>
          </a:xfrm>
          <a:prstGeom prst="rect">
            <a:avLst/>
          </a:prstGeom>
          <a:solidFill>
            <a:srgbClr val="595959"/>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Route 159 UltraLight"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endParaRPr kumimoji="1" lang="ja-JP" altLang="en-US" sz="4267" dirty="0">
              <a:solidFill>
                <a:prstClr val="black"/>
              </a:solidFill>
              <a:ea typeface="ＭＳ Ｐゴシック" panose="020B0600070205080204" pitchFamily="34" charset="-128"/>
            </a:endParaRPr>
          </a:p>
        </p:txBody>
      </p:sp>
      <p:sp>
        <p:nvSpPr>
          <p:cNvPr id="7" name="Rectangle 6"/>
          <p:cNvSpPr/>
          <p:nvPr/>
        </p:nvSpPr>
        <p:spPr>
          <a:xfrm rot="16200000">
            <a:off x="-986299" y="3469075"/>
            <a:ext cx="4494241" cy="523220"/>
          </a:xfrm>
          <a:prstGeom prst="rect">
            <a:avLst/>
          </a:prstGeom>
        </p:spPr>
        <p:txBody>
          <a:bodyPr wrap="square">
            <a:spAutoFit/>
          </a:bodyPr>
          <a:lstStyle/>
          <a:p>
            <a:pPr defTabSz="1219170"/>
            <a:r>
              <a:rPr lang="en-GB" sz="2800" b="1" dirty="0">
                <a:solidFill>
                  <a:schemeClr val="bg1"/>
                </a:solidFill>
              </a:rPr>
              <a:t>Unit v Holistic Grading</a:t>
            </a:r>
            <a:endParaRPr lang="en-GB" sz="2800" dirty="0">
              <a:solidFill>
                <a:schemeClr val="bg1"/>
              </a:solidFill>
            </a:endParaRPr>
          </a:p>
        </p:txBody>
      </p:sp>
      <p:sp>
        <p:nvSpPr>
          <p:cNvPr id="12" name="Rectangle 11"/>
          <p:cNvSpPr/>
          <p:nvPr/>
        </p:nvSpPr>
        <p:spPr>
          <a:xfrm>
            <a:off x="6598782" y="3508776"/>
            <a:ext cx="4742093" cy="338554"/>
          </a:xfrm>
          <a:prstGeom prst="rect">
            <a:avLst/>
          </a:prstGeom>
        </p:spPr>
        <p:txBody>
          <a:bodyPr wrap="square">
            <a:spAutoFit/>
          </a:bodyPr>
          <a:lstStyle/>
          <a:p>
            <a:pPr defTabSz="1219170"/>
            <a:r>
              <a:rPr lang="en-GB" sz="1600" dirty="0">
                <a:solidFill>
                  <a:prstClr val="black">
                    <a:lumMod val="50000"/>
                    <a:lumOff val="50000"/>
                  </a:prstClr>
                </a:solidFill>
                <a:latin typeface="Aller Light" panose="02000503000000020004" pitchFamily="2" charset="0"/>
              </a:rPr>
              <a:t>.</a:t>
            </a:r>
          </a:p>
        </p:txBody>
      </p:sp>
      <p:sp>
        <p:nvSpPr>
          <p:cNvPr id="15" name="Rectangle 14"/>
          <p:cNvSpPr/>
          <p:nvPr/>
        </p:nvSpPr>
        <p:spPr>
          <a:xfrm>
            <a:off x="6598782" y="5392613"/>
            <a:ext cx="4742093" cy="338554"/>
          </a:xfrm>
          <a:prstGeom prst="rect">
            <a:avLst/>
          </a:prstGeom>
        </p:spPr>
        <p:txBody>
          <a:bodyPr wrap="square">
            <a:spAutoFit/>
          </a:bodyPr>
          <a:lstStyle/>
          <a:p>
            <a:pPr defTabSz="1219170"/>
            <a:endParaRPr lang="en-GB" sz="1600" dirty="0">
              <a:solidFill>
                <a:prstClr val="black">
                  <a:lumMod val="50000"/>
                  <a:lumOff val="50000"/>
                </a:prstClr>
              </a:solidFill>
              <a:latin typeface="Aller Light" panose="02000503000000020004"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41155330"/>
              </p:ext>
            </p:extLst>
          </p:nvPr>
        </p:nvGraphicFramePr>
        <p:xfrm>
          <a:off x="1762605" y="1649294"/>
          <a:ext cx="9838845" cy="4657322"/>
        </p:xfrm>
        <a:graphic>
          <a:graphicData uri="http://schemas.openxmlformats.org/drawingml/2006/table">
            <a:tbl>
              <a:tblPr firstRow="1" firstCol="1" bandRow="1">
                <a:tableStyleId>{EB344D84-9AFB-497E-A393-DC336BA19D2E}</a:tableStyleId>
              </a:tblPr>
              <a:tblGrid>
                <a:gridCol w="3471841">
                  <a:extLst>
                    <a:ext uri="{9D8B030D-6E8A-4147-A177-3AD203B41FA5}">
                      <a16:colId xmlns:a16="http://schemas.microsoft.com/office/drawing/2014/main" val="806224002"/>
                    </a:ext>
                  </a:extLst>
                </a:gridCol>
                <a:gridCol w="3183502">
                  <a:extLst>
                    <a:ext uri="{9D8B030D-6E8A-4147-A177-3AD203B41FA5}">
                      <a16:colId xmlns:a16="http://schemas.microsoft.com/office/drawing/2014/main" val="302785951"/>
                    </a:ext>
                  </a:extLst>
                </a:gridCol>
                <a:gridCol w="3183502">
                  <a:extLst>
                    <a:ext uri="{9D8B030D-6E8A-4147-A177-3AD203B41FA5}">
                      <a16:colId xmlns:a16="http://schemas.microsoft.com/office/drawing/2014/main" val="1014101659"/>
                    </a:ext>
                  </a:extLst>
                </a:gridCol>
              </a:tblGrid>
              <a:tr h="222599">
                <a:tc>
                  <a:txBody>
                    <a:bodyPr/>
                    <a:lstStyle/>
                    <a:p>
                      <a:pPr marL="180340" algn="ctr">
                        <a:lnSpc>
                          <a:spcPct val="105000"/>
                        </a:lnSpc>
                        <a:spcAft>
                          <a:spcPts val="800"/>
                        </a:spcAft>
                      </a:pPr>
                      <a:r>
                        <a:rPr lang="en-GB" sz="1100" dirty="0">
                          <a:effectLst/>
                        </a:rPr>
                        <a:t> </a:t>
                      </a:r>
                      <a:endParaRPr lang="en-GB" sz="11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lnSpc>
                          <a:spcPct val="105000"/>
                        </a:lnSpc>
                        <a:spcAft>
                          <a:spcPts val="800"/>
                        </a:spcAft>
                      </a:pPr>
                      <a:r>
                        <a:rPr lang="en-GB" sz="2400" dirty="0">
                          <a:effectLst/>
                        </a:rPr>
                        <a:t>Pass/ fail</a:t>
                      </a:r>
                      <a:endParaRPr lang="en-GB" sz="24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180340" algn="ctr">
                        <a:lnSpc>
                          <a:spcPct val="105000"/>
                        </a:lnSpc>
                        <a:spcAft>
                          <a:spcPts val="800"/>
                        </a:spcAft>
                      </a:pPr>
                      <a:r>
                        <a:rPr lang="en-GB" sz="2400" dirty="0">
                          <a:effectLst/>
                        </a:rPr>
                        <a:t>Graded results</a:t>
                      </a:r>
                      <a:endParaRPr lang="en-GB" sz="24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179629"/>
                  </a:ext>
                </a:extLst>
              </a:tr>
              <a:tr h="2572299">
                <a:tc>
                  <a:txBody>
                    <a:bodyPr/>
                    <a:lstStyle/>
                    <a:p>
                      <a:pPr marL="180340">
                        <a:lnSpc>
                          <a:spcPct val="105000"/>
                        </a:lnSpc>
                        <a:spcAft>
                          <a:spcPts val="800"/>
                        </a:spcAft>
                      </a:pPr>
                      <a:r>
                        <a:rPr lang="en-GB" sz="2000" dirty="0">
                          <a:effectLst/>
                        </a:rPr>
                        <a:t>Individual items which are ‘marked’ to achieve a total score, which is then converted to grades</a:t>
                      </a:r>
                      <a:endParaRPr lang="en-GB" sz="20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0340">
                        <a:lnSpc>
                          <a:spcPct val="105000"/>
                        </a:lnSpc>
                        <a:spcAft>
                          <a:spcPts val="800"/>
                        </a:spcAft>
                      </a:pPr>
                      <a:r>
                        <a:rPr lang="en-GB" sz="1800" dirty="0">
                          <a:effectLst/>
                        </a:rPr>
                        <a:t>Useful for topics that have lots of separate Assessment Objectives to be assessed, where objective or short answer items are an option, </a:t>
                      </a:r>
                      <a:r>
                        <a:rPr lang="en-GB" sz="1800" b="1" dirty="0">
                          <a:effectLst/>
                        </a:rPr>
                        <a:t>and for which there is a requirement for competence to be shown in all areas</a:t>
                      </a:r>
                      <a:r>
                        <a:rPr lang="en-GB" sz="1800" dirty="0">
                          <a:effectLst/>
                        </a:rPr>
                        <a:t>.</a:t>
                      </a:r>
                      <a:endParaRPr lang="en-GB" sz="1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a:lnSpc>
                          <a:spcPct val="105000"/>
                        </a:lnSpc>
                        <a:spcAft>
                          <a:spcPts val="800"/>
                        </a:spcAft>
                      </a:pPr>
                      <a:r>
                        <a:rPr lang="en-GB" sz="1800" dirty="0">
                          <a:effectLst/>
                        </a:rPr>
                        <a:t>Useful for topics that have lots of separate Assessment Objectives to be assessed, where objective or short answer items are an option,</a:t>
                      </a:r>
                      <a:r>
                        <a:rPr lang="en-GB" sz="1800" b="1" dirty="0">
                          <a:effectLst/>
                        </a:rPr>
                        <a:t> and for which compensation between elements is an option</a:t>
                      </a:r>
                      <a:r>
                        <a:rPr lang="en-GB" sz="1800" dirty="0">
                          <a:effectLst/>
                        </a:rPr>
                        <a:t>.</a:t>
                      </a:r>
                      <a:endParaRPr lang="en-GB" sz="1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8404914"/>
                  </a:ext>
                </a:extLst>
              </a:tr>
              <a:tr h="1444996">
                <a:tc>
                  <a:txBody>
                    <a:bodyPr/>
                    <a:lstStyle/>
                    <a:p>
                      <a:pPr marL="180340">
                        <a:lnSpc>
                          <a:spcPct val="105000"/>
                        </a:lnSpc>
                        <a:spcAft>
                          <a:spcPts val="800"/>
                        </a:spcAft>
                      </a:pPr>
                      <a:r>
                        <a:rPr lang="en-GB" sz="2000" dirty="0">
                          <a:effectLst/>
                        </a:rPr>
                        <a:t>Performance or open ended tasks which are assessed holistically against descriptors to achieve a grade</a:t>
                      </a:r>
                      <a:endParaRPr lang="en-GB" sz="20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a:lnSpc>
                          <a:spcPct val="105000"/>
                        </a:lnSpc>
                        <a:spcAft>
                          <a:spcPts val="800"/>
                        </a:spcAft>
                      </a:pPr>
                      <a:r>
                        <a:rPr lang="en-GB" sz="1800" dirty="0">
                          <a:effectLst/>
                        </a:rPr>
                        <a:t>Useful for topics in which an open-ended task is the most appropriate form of assessment, which </a:t>
                      </a:r>
                      <a:r>
                        <a:rPr lang="en-GB" sz="1800" b="1" dirty="0">
                          <a:effectLst/>
                        </a:rPr>
                        <a:t>is either achieved or not achieved.</a:t>
                      </a:r>
                      <a:endParaRPr lang="en-GB" sz="1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a:lnSpc>
                          <a:spcPct val="105000"/>
                        </a:lnSpc>
                        <a:spcAft>
                          <a:spcPts val="800"/>
                        </a:spcAft>
                      </a:pPr>
                      <a:r>
                        <a:rPr lang="en-GB" sz="1800" dirty="0">
                          <a:effectLst/>
                        </a:rPr>
                        <a:t>Useful for topics in which an open-ended task is the most appropriate form of assessment, and </a:t>
                      </a:r>
                      <a:r>
                        <a:rPr lang="en-GB" sz="1800" b="1" dirty="0">
                          <a:effectLst/>
                        </a:rPr>
                        <a:t>for which different levels of achievement are possible.</a:t>
                      </a:r>
                      <a:endParaRPr lang="en-GB" sz="1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9788992"/>
                  </a:ext>
                </a:extLst>
              </a:tr>
            </a:tbl>
          </a:graphicData>
        </a:graphic>
      </p:graphicFrame>
      <p:sp>
        <p:nvSpPr>
          <p:cNvPr id="5" name="TextBox 4"/>
          <p:cNvSpPr txBox="1"/>
          <p:nvPr/>
        </p:nvSpPr>
        <p:spPr>
          <a:xfrm>
            <a:off x="1769348" y="1226563"/>
            <a:ext cx="2883877" cy="707886"/>
          </a:xfrm>
          <a:prstGeom prst="rect">
            <a:avLst/>
          </a:prstGeom>
          <a:noFill/>
        </p:spPr>
        <p:txBody>
          <a:bodyPr wrap="square" rtlCol="0">
            <a:spAutoFit/>
          </a:bodyPr>
          <a:lstStyle/>
          <a:p>
            <a:r>
              <a:rPr lang="en-GB" sz="2000" i="1" dirty="0"/>
              <a:t> </a:t>
            </a:r>
            <a:endParaRPr lang="en-GB" sz="2000" dirty="0"/>
          </a:p>
          <a:p>
            <a:endParaRPr lang="en-GB" sz="2000" dirty="0"/>
          </a:p>
        </p:txBody>
      </p:sp>
    </p:spTree>
    <p:extLst>
      <p:ext uri="{BB962C8B-B14F-4D97-AF65-F5344CB8AC3E}">
        <p14:creationId xmlns:p14="http://schemas.microsoft.com/office/powerpoint/2010/main" val="206354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dirty="0"/>
              <a:t>Grading at the qualification level</a:t>
            </a:r>
            <a:endParaRPr lang="en-US" dirty="0"/>
          </a:p>
        </p:txBody>
      </p:sp>
      <p:grpSp>
        <p:nvGrpSpPr>
          <p:cNvPr id="6" name="Group 32"/>
          <p:cNvGrpSpPr/>
          <p:nvPr/>
        </p:nvGrpSpPr>
        <p:grpSpPr>
          <a:xfrm>
            <a:off x="1072963" y="5040008"/>
            <a:ext cx="4704382" cy="817922"/>
            <a:chOff x="741363" y="1355444"/>
            <a:chExt cx="2189066" cy="301225"/>
          </a:xfrm>
        </p:grpSpPr>
        <p:sp>
          <p:nvSpPr>
            <p:cNvPr id="7" name="Text Placeholder 3"/>
            <p:cNvSpPr txBox="1">
              <a:spLocks/>
            </p:cNvSpPr>
            <p:nvPr/>
          </p:nvSpPr>
          <p:spPr>
            <a:xfrm>
              <a:off x="741363" y="1355444"/>
              <a:ext cx="787626" cy="11334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spcBef>
                  <a:spcPct val="20000"/>
                </a:spcBef>
                <a:defRPr/>
              </a:pPr>
              <a:r>
                <a:rPr lang="en-US" sz="2000" b="1" kern="0" dirty="0">
                  <a:solidFill>
                    <a:srgbClr val="810B29"/>
                  </a:solidFill>
                  <a:latin typeface="Aller Light" panose="02000503000000020004" pitchFamily="2" charset="0"/>
                </a:rPr>
                <a:t>Unit Weightings</a:t>
              </a:r>
            </a:p>
          </p:txBody>
        </p:sp>
        <p:sp>
          <p:nvSpPr>
            <p:cNvPr id="8" name="Text Placeholder 3"/>
            <p:cNvSpPr txBox="1">
              <a:spLocks/>
            </p:cNvSpPr>
            <p:nvPr/>
          </p:nvSpPr>
          <p:spPr>
            <a:xfrm>
              <a:off x="741363" y="1452642"/>
              <a:ext cx="2189066" cy="20402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defRPr/>
              </a:pPr>
              <a:r>
                <a:rPr lang="en-GB" sz="1800" kern="0" dirty="0">
                  <a:solidFill>
                    <a:prstClr val="black">
                      <a:lumMod val="50000"/>
                      <a:lumOff val="50000"/>
                    </a:prstClr>
                  </a:solidFill>
                  <a:latin typeface="Aller Light" panose="02000503000000020004" pitchFamily="2" charset="0"/>
                </a:rPr>
                <a:t>Weightings of the different units only make sense if the scale between units is comparable</a:t>
              </a:r>
            </a:p>
          </p:txBody>
        </p:sp>
      </p:grpSp>
      <p:cxnSp>
        <p:nvCxnSpPr>
          <p:cNvPr id="9" name="Straight Connector 8"/>
          <p:cNvCxnSpPr>
            <a:cxnSpLocks/>
          </p:cNvCxnSpPr>
          <p:nvPr/>
        </p:nvCxnSpPr>
        <p:spPr>
          <a:xfrm>
            <a:off x="6153433" y="2799085"/>
            <a:ext cx="0" cy="1798892"/>
          </a:xfrm>
          <a:prstGeom prst="line">
            <a:avLst/>
          </a:prstGeom>
          <a:noFill/>
          <a:ln w="12700" cap="flat" cmpd="sng" algn="ctr">
            <a:solidFill>
              <a:sysClr val="windowText" lastClr="000000">
                <a:lumMod val="65000"/>
                <a:lumOff val="35000"/>
              </a:sysClr>
            </a:solidFill>
            <a:prstDash val="sysDot"/>
          </a:ln>
          <a:effectLst/>
        </p:spPr>
      </p:cxnSp>
      <p:grpSp>
        <p:nvGrpSpPr>
          <p:cNvPr id="10" name="Group 33"/>
          <p:cNvGrpSpPr/>
          <p:nvPr/>
        </p:nvGrpSpPr>
        <p:grpSpPr>
          <a:xfrm>
            <a:off x="1077619" y="2882448"/>
            <a:ext cx="4663358" cy="1677761"/>
            <a:chOff x="741363" y="1360906"/>
            <a:chExt cx="2189066" cy="726123"/>
          </a:xfrm>
        </p:grpSpPr>
        <p:sp>
          <p:nvSpPr>
            <p:cNvPr id="11" name="Text Placeholder 3"/>
            <p:cNvSpPr txBox="1">
              <a:spLocks/>
            </p:cNvSpPr>
            <p:nvPr/>
          </p:nvSpPr>
          <p:spPr>
            <a:xfrm>
              <a:off x="741363" y="1360906"/>
              <a:ext cx="382756" cy="13320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spcBef>
                  <a:spcPct val="20000"/>
                </a:spcBef>
                <a:defRPr/>
              </a:pPr>
              <a:r>
                <a:rPr lang="en-US" sz="2000" b="1" kern="0" dirty="0">
                  <a:solidFill>
                    <a:srgbClr val="7F7F7F"/>
                  </a:solidFill>
                  <a:latin typeface="Aller Light" panose="02000503000000020004" pitchFamily="2" charset="0"/>
                </a:rPr>
                <a:t>Hurdles</a:t>
              </a:r>
            </a:p>
          </p:txBody>
        </p:sp>
        <p:sp>
          <p:nvSpPr>
            <p:cNvPr id="12" name="Text Placeholder 3"/>
            <p:cNvSpPr txBox="1">
              <a:spLocks/>
            </p:cNvSpPr>
            <p:nvPr/>
          </p:nvSpPr>
          <p:spPr>
            <a:xfrm>
              <a:off x="741363" y="1607496"/>
              <a:ext cx="2189066" cy="47953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defRPr/>
              </a:pPr>
              <a:r>
                <a:rPr lang="en-GB" sz="1800" kern="0" dirty="0">
                  <a:solidFill>
                    <a:prstClr val="black">
                      <a:lumMod val="50000"/>
                      <a:lumOff val="50000"/>
                    </a:prstClr>
                  </a:solidFill>
                  <a:latin typeface="Aller Light" panose="02000503000000020004" pitchFamily="2" charset="0"/>
                </a:rPr>
                <a:t>Whether certain units must be passed for an overall pass to be achieved (whether some units become a hurdle) or whether compensation between units is allowed.</a:t>
              </a:r>
            </a:p>
          </p:txBody>
        </p:sp>
      </p:grpSp>
      <p:grpSp>
        <p:nvGrpSpPr>
          <p:cNvPr id="14" name="Group 37"/>
          <p:cNvGrpSpPr/>
          <p:nvPr/>
        </p:nvGrpSpPr>
        <p:grpSpPr>
          <a:xfrm>
            <a:off x="6479489" y="2840941"/>
            <a:ext cx="4856992" cy="1759491"/>
            <a:chOff x="741363" y="1340903"/>
            <a:chExt cx="2189066" cy="990216"/>
          </a:xfrm>
        </p:grpSpPr>
        <p:sp>
          <p:nvSpPr>
            <p:cNvPr id="15" name="Text Placeholder 3"/>
            <p:cNvSpPr txBox="1">
              <a:spLocks/>
            </p:cNvSpPr>
            <p:nvPr/>
          </p:nvSpPr>
          <p:spPr>
            <a:xfrm>
              <a:off x="741363" y="1340903"/>
              <a:ext cx="577699" cy="17321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spcBef>
                  <a:spcPct val="20000"/>
                </a:spcBef>
                <a:defRPr/>
              </a:pPr>
              <a:r>
                <a:rPr lang="en-US" sz="2000" b="1" kern="0" dirty="0">
                  <a:solidFill>
                    <a:srgbClr val="E33D3D"/>
                  </a:solidFill>
                  <a:latin typeface="Aller Light" panose="02000503000000020004" pitchFamily="2" charset="0"/>
                </a:rPr>
                <a:t>Comparable</a:t>
              </a:r>
            </a:p>
          </p:txBody>
        </p:sp>
        <p:sp>
          <p:nvSpPr>
            <p:cNvPr id="16" name="Text Placeholder 3"/>
            <p:cNvSpPr txBox="1">
              <a:spLocks/>
            </p:cNvSpPr>
            <p:nvPr/>
          </p:nvSpPr>
          <p:spPr>
            <a:xfrm>
              <a:off x="741363" y="1551664"/>
              <a:ext cx="2189066" cy="77945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defRPr/>
              </a:pPr>
              <a:r>
                <a:rPr lang="en-GB" sz="1800" kern="0" dirty="0">
                  <a:solidFill>
                    <a:prstClr val="black">
                      <a:lumMod val="50000"/>
                      <a:lumOff val="50000"/>
                    </a:prstClr>
                  </a:solidFill>
                  <a:latin typeface="Aller Light" panose="02000503000000020004" pitchFamily="2" charset="0"/>
                </a:rPr>
                <a:t>Whether the outputs from the different units are ‘comparable’ and if not, whether some kind of translation is required to put them all onto the same scale. For example how will you combine a pass/fail result with a unit graded pass, merit, distinction?</a:t>
              </a:r>
            </a:p>
          </p:txBody>
        </p:sp>
      </p:grpSp>
      <p:grpSp>
        <p:nvGrpSpPr>
          <p:cNvPr id="17" name="Group 40"/>
          <p:cNvGrpSpPr/>
          <p:nvPr/>
        </p:nvGrpSpPr>
        <p:grpSpPr>
          <a:xfrm>
            <a:off x="6479489" y="4954395"/>
            <a:ext cx="4812420" cy="1640147"/>
            <a:chOff x="741363" y="1335700"/>
            <a:chExt cx="2189066" cy="978481"/>
          </a:xfrm>
        </p:grpSpPr>
        <p:sp>
          <p:nvSpPr>
            <p:cNvPr id="18" name="Text Placeholder 3"/>
            <p:cNvSpPr txBox="1">
              <a:spLocks/>
            </p:cNvSpPr>
            <p:nvPr/>
          </p:nvSpPr>
          <p:spPr>
            <a:xfrm>
              <a:off x="741363" y="1335700"/>
              <a:ext cx="891538" cy="1836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spcBef>
                  <a:spcPct val="20000"/>
                </a:spcBef>
                <a:defRPr/>
              </a:pPr>
              <a:r>
                <a:rPr lang="en-US" sz="2000" b="1" kern="0" dirty="0">
                  <a:solidFill>
                    <a:srgbClr val="595959"/>
                  </a:solidFill>
                  <a:latin typeface="Aller Light" panose="02000503000000020004" pitchFamily="2" charset="0"/>
                </a:rPr>
                <a:t>Grade thresholds</a:t>
              </a:r>
            </a:p>
          </p:txBody>
        </p:sp>
        <p:sp>
          <p:nvSpPr>
            <p:cNvPr id="19" name="Text Placeholder 3"/>
            <p:cNvSpPr txBox="1">
              <a:spLocks/>
            </p:cNvSpPr>
            <p:nvPr/>
          </p:nvSpPr>
          <p:spPr>
            <a:xfrm>
              <a:off x="741363" y="1487919"/>
              <a:ext cx="2189066" cy="8262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170">
                <a:defRPr/>
              </a:pPr>
              <a:r>
                <a:rPr lang="en-GB" sz="1800" kern="0" dirty="0">
                  <a:solidFill>
                    <a:prstClr val="black">
                      <a:lumMod val="50000"/>
                      <a:lumOff val="50000"/>
                    </a:prstClr>
                  </a:solidFill>
                  <a:latin typeface="Aller Light" panose="02000503000000020004" pitchFamily="2" charset="0"/>
                </a:rPr>
                <a:t>For mark-based combinations, what the grade thresholds will be for the final grades, or for cases where grades are already allocated at the unit level, what combinations of grades are required to achieve each final grade.</a:t>
              </a:r>
            </a:p>
          </p:txBody>
        </p:sp>
      </p:grpSp>
      <p:cxnSp>
        <p:nvCxnSpPr>
          <p:cNvPr id="20" name="Straight Connector 19"/>
          <p:cNvCxnSpPr>
            <a:cxnSpLocks/>
          </p:cNvCxnSpPr>
          <p:nvPr/>
        </p:nvCxnSpPr>
        <p:spPr>
          <a:xfrm>
            <a:off x="6153433" y="5080582"/>
            <a:ext cx="0" cy="1134191"/>
          </a:xfrm>
          <a:prstGeom prst="line">
            <a:avLst/>
          </a:prstGeom>
          <a:noFill/>
          <a:ln w="12700" cap="flat" cmpd="sng" algn="ctr">
            <a:solidFill>
              <a:sysClr val="windowText" lastClr="000000">
                <a:lumMod val="65000"/>
                <a:lumOff val="35000"/>
              </a:sysClr>
            </a:solidFill>
            <a:prstDash val="sysDot"/>
          </a:ln>
          <a:effectLst/>
        </p:spPr>
      </p:cxnSp>
      <p:cxnSp>
        <p:nvCxnSpPr>
          <p:cNvPr id="28" name="Straight Connector 27"/>
          <p:cNvCxnSpPr>
            <a:cxnSpLocks/>
          </p:cNvCxnSpPr>
          <p:nvPr/>
        </p:nvCxnSpPr>
        <p:spPr>
          <a:xfrm>
            <a:off x="1036372" y="4798134"/>
            <a:ext cx="10255539" cy="0"/>
          </a:xfrm>
          <a:prstGeom prst="line">
            <a:avLst/>
          </a:prstGeom>
          <a:noFill/>
          <a:ln w="19050" cap="flat" cmpd="sng" algn="ctr">
            <a:solidFill>
              <a:sysClr val="window" lastClr="FFFFFF">
                <a:lumMod val="75000"/>
              </a:sysClr>
            </a:solidFill>
            <a:prstDash val="sysDot"/>
            <a:headEnd type="none"/>
            <a:tailEnd type="none"/>
          </a:ln>
          <a:effectLst/>
        </p:spPr>
      </p:cxnSp>
      <p:sp>
        <p:nvSpPr>
          <p:cNvPr id="29" name="Footer Text"/>
          <p:cNvSpPr txBox="1"/>
          <p:nvPr/>
        </p:nvSpPr>
        <p:spPr>
          <a:xfrm>
            <a:off x="879903" y="1129187"/>
            <a:ext cx="10346519" cy="1477328"/>
          </a:xfrm>
          <a:prstGeom prst="rect">
            <a:avLst/>
          </a:prstGeom>
          <a:noFill/>
        </p:spPr>
        <p:txBody>
          <a:bodyPr wrap="square" lIns="0" tIns="0" rIns="0" bIns="0" rtlCol="0">
            <a:spAutoFit/>
          </a:bodyPr>
          <a:lstStyle/>
          <a:p>
            <a:pPr lvl="0" algn="ctr" defTabSz="1219170">
              <a:defRPr/>
            </a:pPr>
            <a:r>
              <a:rPr lang="en-GB" sz="2400" kern="0" dirty="0">
                <a:solidFill>
                  <a:prstClr val="black">
                    <a:lumMod val="50000"/>
                    <a:lumOff val="50000"/>
                  </a:prstClr>
                </a:solidFill>
                <a:latin typeface="Aller Light" panose="02000503000000020004" pitchFamily="2" charset="0"/>
              </a:rPr>
              <a:t>This stage links closely back to decisions made at the assessment design stage about the different units and their relative importance.  The decisions about how the different units will be assessed also has an impact at this stage. Based on earlier decisions, consideration is now needed about all of the above features.</a:t>
            </a:r>
            <a:endParaRPr kumimoji="0" lang="en-US" sz="2400" b="0"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endParaRPr>
          </a:p>
        </p:txBody>
      </p:sp>
      <p:cxnSp>
        <p:nvCxnSpPr>
          <p:cNvPr id="30" name="Straight Line buttom"/>
          <p:cNvCxnSpPr>
            <a:cxnSpLocks/>
          </p:cNvCxnSpPr>
          <p:nvPr/>
        </p:nvCxnSpPr>
        <p:spPr>
          <a:xfrm>
            <a:off x="1036372" y="6715382"/>
            <a:ext cx="10255539" cy="0"/>
          </a:xfrm>
          <a:prstGeom prst="line">
            <a:avLst/>
          </a:prstGeom>
          <a:noFill/>
          <a:ln w="19050" cap="flat" cmpd="sng" algn="ctr">
            <a:solidFill>
              <a:sysClr val="windowText" lastClr="000000">
                <a:lumMod val="50000"/>
                <a:lumOff val="50000"/>
              </a:sysClr>
            </a:solidFill>
            <a:prstDash val="sysDot"/>
            <a:headEnd type="none"/>
            <a:tailEnd type="none"/>
          </a:ln>
          <a:effectLst/>
        </p:spPr>
      </p:cxnSp>
    </p:spTree>
    <p:extLst>
      <p:ext uri="{BB962C8B-B14F-4D97-AF65-F5344CB8AC3E}">
        <p14:creationId xmlns:p14="http://schemas.microsoft.com/office/powerpoint/2010/main" val="145149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Bottom)">
                                      <p:cBhvr>
                                        <p:cTn id="19" dur="500"/>
                                        <p:tgtEl>
                                          <p:spTgt spid="14"/>
                                        </p:tgtEl>
                                      </p:cBhvr>
                                    </p:animEffect>
                                  </p:childTnLst>
                                </p:cTn>
                              </p:par>
                            </p:childTnLst>
                          </p:cTn>
                        </p:par>
                        <p:par>
                          <p:cTn id="20" fill="hold">
                            <p:stCondLst>
                              <p:cond delay="2000"/>
                            </p:stCondLst>
                            <p:childTnLst>
                              <p:par>
                                <p:cTn id="21" presetID="18" presetClass="entr" presetSubtype="3"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strips(upRight)">
                                      <p:cBhvr>
                                        <p:cTn id="23" dur="500"/>
                                        <p:tgtEl>
                                          <p:spTgt spid="28"/>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lide(fromBottom)">
                                      <p:cBhvr>
                                        <p:cTn id="27" dur="500"/>
                                        <p:tgtEl>
                                          <p:spTgt spid="17"/>
                                        </p:tgtEl>
                                      </p:cBhvr>
                                    </p:animEffect>
                                  </p:childTnLst>
                                </p:cTn>
                              </p:par>
                            </p:childTnLst>
                          </p:cTn>
                        </p:par>
                        <p:par>
                          <p:cTn id="28" fill="hold">
                            <p:stCondLst>
                              <p:cond delay="3000"/>
                            </p:stCondLst>
                            <p:childTnLst>
                              <p:par>
                                <p:cTn id="29" presetID="18" presetClass="entr" presetSubtype="12"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strips(downLeft)">
                                      <p:cBhvr>
                                        <p:cTn id="31" dur="500"/>
                                        <p:tgtEl>
                                          <p:spTgt spid="20"/>
                                        </p:tgtEl>
                                      </p:cBhvr>
                                    </p:animEffect>
                                  </p:childTnLst>
                                </p:cTn>
                              </p:par>
                            </p:childTnLst>
                          </p:cTn>
                        </p:par>
                        <p:par>
                          <p:cTn id="32" fill="hold">
                            <p:stCondLst>
                              <p:cond delay="3500"/>
                            </p:stCondLst>
                            <p:childTnLst>
                              <p:par>
                                <p:cTn id="33" presetID="1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plus(in)">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216" y="171939"/>
            <a:ext cx="10694773" cy="822161"/>
          </a:xfrm>
        </p:spPr>
        <p:txBody>
          <a:bodyPr>
            <a:normAutofit fontScale="90000"/>
          </a:bodyPr>
          <a:lstStyle/>
          <a:p>
            <a:pPr algn="ctr"/>
            <a:r>
              <a:rPr lang="en-US" dirty="0"/>
              <a:t>Examples -</a:t>
            </a:r>
            <a:r>
              <a:rPr lang="en-GB" dirty="0"/>
              <a:t>Pearson BTEC Level 3 National Diploma in Business</a:t>
            </a:r>
            <a:endParaRPr lang="en-US" dirty="0"/>
          </a:p>
        </p:txBody>
      </p:sp>
      <p:grpSp>
        <p:nvGrpSpPr>
          <p:cNvPr id="4" name="Group 76"/>
          <p:cNvGrpSpPr/>
          <p:nvPr/>
        </p:nvGrpSpPr>
        <p:grpSpPr>
          <a:xfrm>
            <a:off x="585713" y="1190122"/>
            <a:ext cx="3943819" cy="5504148"/>
            <a:chOff x="829089" y="1535430"/>
            <a:chExt cx="1685511" cy="2712720"/>
          </a:xfrm>
          <a:solidFill>
            <a:srgbClr val="C9260B"/>
          </a:solidFill>
        </p:grpSpPr>
        <p:sp>
          <p:nvSpPr>
            <p:cNvPr id="5" name="Rounded Rectangle 4"/>
            <p:cNvSpPr/>
            <p:nvPr/>
          </p:nvSpPr>
          <p:spPr>
            <a:xfrm>
              <a:off x="838200" y="1535430"/>
              <a:ext cx="1676400" cy="2712720"/>
            </a:xfrm>
            <a:prstGeom prst="roundRect">
              <a:avLst>
                <a:gd name="adj" fmla="val 5758"/>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6" name="Straight Connector 5"/>
            <p:cNvCxnSpPr/>
            <p:nvPr/>
          </p:nvCxnSpPr>
          <p:spPr>
            <a:xfrm rot="10800000">
              <a:off x="829089" y="1959102"/>
              <a:ext cx="1676400" cy="1588"/>
            </a:xfrm>
            <a:prstGeom prst="line">
              <a:avLst/>
            </a:prstGeom>
            <a:grpFill/>
            <a:ln w="38100" cap="flat" cmpd="dbl" algn="ctr">
              <a:solidFill>
                <a:sysClr val="window" lastClr="FFFFFF"/>
              </a:solidFill>
              <a:prstDash val="solid"/>
            </a:ln>
            <a:effectLst/>
          </p:spPr>
        </p:cxnSp>
      </p:grpSp>
      <p:sp>
        <p:nvSpPr>
          <p:cNvPr id="10" name="TextBox 9"/>
          <p:cNvSpPr txBox="1"/>
          <p:nvPr/>
        </p:nvSpPr>
        <p:spPr>
          <a:xfrm>
            <a:off x="869216" y="1260127"/>
            <a:ext cx="3398126" cy="738664"/>
          </a:xfrm>
          <a:prstGeom prst="rect">
            <a:avLst/>
          </a:prstGeom>
          <a:noFill/>
        </p:spPr>
        <p:txBody>
          <a:bodyPr wrap="square" lIns="0" tIns="0" rIns="0" bIns="0" rtlCol="0" anchor="t">
            <a:spAutoFit/>
          </a:bodyPr>
          <a:lstStyle/>
          <a:p>
            <a:pPr lvl="0" algn="ctr" defTabSz="1219170">
              <a:defRPr/>
            </a:pPr>
            <a:r>
              <a:rPr lang="en-GB" sz="2400" b="1" kern="0" dirty="0">
                <a:solidFill>
                  <a:prstClr val="white"/>
                </a:solidFill>
                <a:latin typeface="Aller Light" panose="02000503000000020004" pitchFamily="2" charset="0"/>
              </a:rPr>
              <a:t>The design of the assessment</a:t>
            </a:r>
          </a:p>
        </p:txBody>
      </p:sp>
      <p:grpSp>
        <p:nvGrpSpPr>
          <p:cNvPr id="17" name="Group 77"/>
          <p:cNvGrpSpPr/>
          <p:nvPr/>
        </p:nvGrpSpPr>
        <p:grpSpPr>
          <a:xfrm>
            <a:off x="4619028" y="1193355"/>
            <a:ext cx="3712776" cy="5504148"/>
            <a:chOff x="838200" y="1535430"/>
            <a:chExt cx="1676400" cy="2712720"/>
          </a:xfrm>
          <a:solidFill>
            <a:srgbClr val="7F7F7F"/>
          </a:solidFill>
        </p:grpSpPr>
        <p:sp>
          <p:nvSpPr>
            <p:cNvPr id="18" name="Rounded Rectangle 17"/>
            <p:cNvSpPr/>
            <p:nvPr/>
          </p:nvSpPr>
          <p:spPr>
            <a:xfrm>
              <a:off x="838200" y="1535430"/>
              <a:ext cx="1676400" cy="2712720"/>
            </a:xfrm>
            <a:prstGeom prst="roundRect">
              <a:avLst>
                <a:gd name="adj" fmla="val 5758"/>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9" name="Straight Connector 18"/>
            <p:cNvCxnSpPr/>
            <p:nvPr/>
          </p:nvCxnSpPr>
          <p:spPr>
            <a:xfrm rot="10800000">
              <a:off x="838200" y="1959102"/>
              <a:ext cx="1676400" cy="1588"/>
            </a:xfrm>
            <a:prstGeom prst="line">
              <a:avLst/>
            </a:prstGeom>
            <a:grpFill/>
            <a:ln w="38100" cap="flat" cmpd="dbl" algn="ctr">
              <a:solidFill>
                <a:sysClr val="window" lastClr="FFFFFF"/>
              </a:solidFill>
              <a:prstDash val="solid"/>
            </a:ln>
            <a:effectLst/>
          </p:spPr>
        </p:cxnSp>
      </p:grpSp>
      <p:sp>
        <p:nvSpPr>
          <p:cNvPr id="23" name="TextBox 22"/>
          <p:cNvSpPr txBox="1"/>
          <p:nvPr/>
        </p:nvSpPr>
        <p:spPr>
          <a:xfrm>
            <a:off x="4625767" y="1272201"/>
            <a:ext cx="3706037" cy="907941"/>
          </a:xfrm>
          <a:prstGeom prst="rect">
            <a:avLst/>
          </a:prstGeom>
          <a:noFill/>
        </p:spPr>
        <p:txBody>
          <a:bodyPr wrap="square" lIns="0" tIns="0" rIns="0" bIns="0" rtlCol="0" anchor="t">
            <a:spAutoFit/>
          </a:bodyPr>
          <a:lstStyle/>
          <a:p>
            <a:pPr lvl="0" algn="ctr" defTabSz="1219170">
              <a:defRPr/>
            </a:pPr>
            <a:r>
              <a:rPr lang="en-GB" sz="2400" b="1" kern="0" dirty="0">
                <a:solidFill>
                  <a:prstClr val="white"/>
                </a:solidFill>
                <a:latin typeface="Aller Light" panose="02000503000000020004" pitchFamily="2" charset="0"/>
              </a:rPr>
              <a:t>Calculating grades at unit level</a:t>
            </a:r>
          </a:p>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Aller Light" panose="02000503000000020004" pitchFamily="2" charset="0"/>
            </a:endParaRPr>
          </a:p>
        </p:txBody>
      </p:sp>
      <p:grpSp>
        <p:nvGrpSpPr>
          <p:cNvPr id="24" name="Group 90"/>
          <p:cNvGrpSpPr/>
          <p:nvPr/>
        </p:nvGrpSpPr>
        <p:grpSpPr>
          <a:xfrm>
            <a:off x="8387815" y="1183523"/>
            <a:ext cx="3726078" cy="5504148"/>
            <a:chOff x="823261" y="1535430"/>
            <a:chExt cx="1691339" cy="2712720"/>
          </a:xfrm>
          <a:solidFill>
            <a:srgbClr val="810B29"/>
          </a:solidFill>
        </p:grpSpPr>
        <p:sp>
          <p:nvSpPr>
            <p:cNvPr id="25" name="Rounded Rectangle 24"/>
            <p:cNvSpPr/>
            <p:nvPr/>
          </p:nvSpPr>
          <p:spPr>
            <a:xfrm>
              <a:off x="838200" y="1535430"/>
              <a:ext cx="1676400" cy="2712720"/>
            </a:xfrm>
            <a:prstGeom prst="roundRect">
              <a:avLst>
                <a:gd name="adj" fmla="val 5758"/>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26" name="Straight Connector 25"/>
            <p:cNvCxnSpPr/>
            <p:nvPr/>
          </p:nvCxnSpPr>
          <p:spPr>
            <a:xfrm rot="10800000">
              <a:off x="823261" y="1962869"/>
              <a:ext cx="1676400" cy="1588"/>
            </a:xfrm>
            <a:prstGeom prst="line">
              <a:avLst/>
            </a:prstGeom>
            <a:grpFill/>
            <a:ln w="38100" cap="flat" cmpd="dbl" algn="ctr">
              <a:solidFill>
                <a:sysClr val="window" lastClr="FFFFFF"/>
              </a:solidFill>
              <a:prstDash val="solid"/>
            </a:ln>
            <a:effectLst/>
          </p:spPr>
        </p:cxnSp>
      </p:grpSp>
      <p:sp>
        <p:nvSpPr>
          <p:cNvPr id="36" name="TextBox 35"/>
          <p:cNvSpPr txBox="1"/>
          <p:nvPr/>
        </p:nvSpPr>
        <p:spPr>
          <a:xfrm>
            <a:off x="8339571" y="1183522"/>
            <a:ext cx="3929878" cy="738664"/>
          </a:xfrm>
          <a:prstGeom prst="rect">
            <a:avLst/>
          </a:prstGeom>
          <a:noFill/>
        </p:spPr>
        <p:txBody>
          <a:bodyPr wrap="square" lIns="0" tIns="0" rIns="0" bIns="0" rtlCol="0" anchor="t">
            <a:spAutoFit/>
          </a:bodyPr>
          <a:lstStyle/>
          <a:p>
            <a:pPr lvl="0" algn="ctr" defTabSz="1219170">
              <a:defRPr/>
            </a:pPr>
            <a:r>
              <a:rPr lang="en-GB" sz="2400" b="1" kern="0" dirty="0">
                <a:solidFill>
                  <a:prstClr val="white"/>
                </a:solidFill>
                <a:latin typeface="Aller Light" panose="02000503000000020004" pitchFamily="2" charset="0"/>
              </a:rPr>
              <a:t>Calculating a grade at </a:t>
            </a:r>
          </a:p>
          <a:p>
            <a:pPr lvl="0" algn="ctr" defTabSz="1219170">
              <a:defRPr/>
            </a:pPr>
            <a:r>
              <a:rPr lang="en-GB" sz="2400" b="1" kern="0" dirty="0">
                <a:solidFill>
                  <a:prstClr val="white"/>
                </a:solidFill>
                <a:latin typeface="Aller Light" panose="02000503000000020004" pitchFamily="2" charset="0"/>
              </a:rPr>
              <a:t>qualification level</a:t>
            </a:r>
            <a:endParaRPr kumimoji="0" lang="en-US" sz="2400" b="1" i="0" u="none" strike="noStrike" kern="0" cap="none" spc="0" normalizeH="0" baseline="0" noProof="0" dirty="0">
              <a:ln>
                <a:noFill/>
              </a:ln>
              <a:solidFill>
                <a:prstClr val="white"/>
              </a:solidFill>
              <a:effectLst/>
              <a:uLnTx/>
              <a:uFillTx/>
              <a:latin typeface="Aller Light" panose="02000503000000020004"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25847892"/>
              </p:ext>
            </p:extLst>
          </p:nvPr>
        </p:nvGraphicFramePr>
        <p:xfrm>
          <a:off x="4751823" y="5084637"/>
          <a:ext cx="1669213" cy="1515557"/>
        </p:xfrm>
        <a:graphic>
          <a:graphicData uri="http://schemas.openxmlformats.org/drawingml/2006/table">
            <a:tbl>
              <a:tblPr firstRow="1" firstCol="1" bandRow="1">
                <a:tableStyleId>{EB344D84-9AFB-497E-A393-DC336BA19D2E}</a:tableStyleId>
              </a:tblPr>
              <a:tblGrid>
                <a:gridCol w="446013">
                  <a:extLst>
                    <a:ext uri="{9D8B030D-6E8A-4147-A177-3AD203B41FA5}">
                      <a16:colId xmlns:a16="http://schemas.microsoft.com/office/drawing/2014/main" val="874350931"/>
                    </a:ext>
                  </a:extLst>
                </a:gridCol>
                <a:gridCol w="579960">
                  <a:extLst>
                    <a:ext uri="{9D8B030D-6E8A-4147-A177-3AD203B41FA5}">
                      <a16:colId xmlns:a16="http://schemas.microsoft.com/office/drawing/2014/main" val="456705271"/>
                    </a:ext>
                  </a:extLst>
                </a:gridCol>
                <a:gridCol w="643240">
                  <a:extLst>
                    <a:ext uri="{9D8B030D-6E8A-4147-A177-3AD203B41FA5}">
                      <a16:colId xmlns:a16="http://schemas.microsoft.com/office/drawing/2014/main" val="2060156938"/>
                    </a:ext>
                  </a:extLst>
                </a:gridCol>
              </a:tblGrid>
              <a:tr h="189445">
                <a:tc>
                  <a:txBody>
                    <a:bodyPr/>
                    <a:lstStyle/>
                    <a:p>
                      <a:pPr>
                        <a:lnSpc>
                          <a:spcPct val="105000"/>
                        </a:lnSpc>
                        <a:spcAft>
                          <a:spcPts val="800"/>
                        </a:spcAft>
                      </a:pPr>
                      <a:r>
                        <a:rPr lang="en-GB" sz="800" dirty="0">
                          <a:effectLst/>
                        </a:rPr>
                        <a:t> </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05000"/>
                        </a:lnSpc>
                        <a:spcAft>
                          <a:spcPts val="800"/>
                        </a:spcAft>
                      </a:pPr>
                      <a:r>
                        <a:rPr lang="en-GB" sz="800" dirty="0">
                          <a:effectLst/>
                        </a:rPr>
                        <a:t>Unit size</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166418606"/>
                  </a:ext>
                </a:extLst>
              </a:tr>
              <a:tr h="189445">
                <a:tc>
                  <a:txBody>
                    <a:bodyPr/>
                    <a:lstStyle/>
                    <a:p>
                      <a:pPr>
                        <a:lnSpc>
                          <a:spcPct val="105000"/>
                        </a:lnSpc>
                        <a:spcAft>
                          <a:spcPts val="800"/>
                        </a:spcAft>
                      </a:pPr>
                      <a:r>
                        <a:rPr lang="en-GB" sz="800" dirty="0">
                          <a:effectLst/>
                        </a:rPr>
                        <a:t> </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60 GLH</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90 GLH</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7018556"/>
                  </a:ext>
                </a:extLst>
              </a:tr>
              <a:tr h="189445">
                <a:tc>
                  <a:txBody>
                    <a:bodyPr/>
                    <a:lstStyle/>
                    <a:p>
                      <a:pPr>
                        <a:lnSpc>
                          <a:spcPct val="105000"/>
                        </a:lnSpc>
                        <a:spcAft>
                          <a:spcPts val="800"/>
                        </a:spcAft>
                      </a:pPr>
                      <a:r>
                        <a:rPr lang="en-GB" sz="800" dirty="0">
                          <a:effectLst/>
                        </a:rPr>
                        <a:t>U</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0</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0</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1448108"/>
                  </a:ext>
                </a:extLst>
              </a:tr>
              <a:tr h="189445">
                <a:tc>
                  <a:txBody>
                    <a:bodyPr/>
                    <a:lstStyle/>
                    <a:p>
                      <a:pPr>
                        <a:lnSpc>
                          <a:spcPct val="105000"/>
                        </a:lnSpc>
                        <a:spcAft>
                          <a:spcPts val="800"/>
                        </a:spcAft>
                      </a:pPr>
                      <a:r>
                        <a:rPr lang="en-GB" sz="800" dirty="0">
                          <a:effectLst/>
                        </a:rPr>
                        <a:t>Pass</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6</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9</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13123928"/>
                  </a:ext>
                </a:extLst>
              </a:tr>
              <a:tr h="189445">
                <a:tc>
                  <a:txBody>
                    <a:bodyPr/>
                    <a:lstStyle/>
                    <a:p>
                      <a:pPr>
                        <a:lnSpc>
                          <a:spcPct val="105000"/>
                        </a:lnSpc>
                        <a:spcAft>
                          <a:spcPts val="800"/>
                        </a:spcAft>
                      </a:pPr>
                      <a:r>
                        <a:rPr lang="en-GB" sz="800" dirty="0">
                          <a:effectLst/>
                        </a:rPr>
                        <a:t>Merit</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10</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15</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4446549"/>
                  </a:ext>
                </a:extLst>
              </a:tr>
              <a:tr h="568332">
                <a:tc>
                  <a:txBody>
                    <a:bodyPr/>
                    <a:lstStyle/>
                    <a:p>
                      <a:pPr>
                        <a:lnSpc>
                          <a:spcPct val="105000"/>
                        </a:lnSpc>
                        <a:spcAft>
                          <a:spcPts val="800"/>
                        </a:spcAft>
                      </a:pPr>
                      <a:r>
                        <a:rPr lang="en-GB" sz="800" dirty="0">
                          <a:effectLst/>
                        </a:rPr>
                        <a:t>Distinction</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16</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24</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6494093"/>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649524863"/>
              </p:ext>
            </p:extLst>
          </p:nvPr>
        </p:nvGraphicFramePr>
        <p:xfrm>
          <a:off x="6570074" y="5084636"/>
          <a:ext cx="1561203" cy="1515557"/>
        </p:xfrm>
        <a:graphic>
          <a:graphicData uri="http://schemas.openxmlformats.org/drawingml/2006/table">
            <a:tbl>
              <a:tblPr firstRow="1" firstCol="1" bandRow="1">
                <a:tableStyleId>{EB344D84-9AFB-497E-A393-DC336BA19D2E}</a:tableStyleId>
              </a:tblPr>
              <a:tblGrid>
                <a:gridCol w="417152">
                  <a:extLst>
                    <a:ext uri="{9D8B030D-6E8A-4147-A177-3AD203B41FA5}">
                      <a16:colId xmlns:a16="http://schemas.microsoft.com/office/drawing/2014/main" val="2384991853"/>
                    </a:ext>
                  </a:extLst>
                </a:gridCol>
                <a:gridCol w="503184">
                  <a:extLst>
                    <a:ext uri="{9D8B030D-6E8A-4147-A177-3AD203B41FA5}">
                      <a16:colId xmlns:a16="http://schemas.microsoft.com/office/drawing/2014/main" val="3367310497"/>
                    </a:ext>
                  </a:extLst>
                </a:gridCol>
                <a:gridCol w="640867">
                  <a:extLst>
                    <a:ext uri="{9D8B030D-6E8A-4147-A177-3AD203B41FA5}">
                      <a16:colId xmlns:a16="http://schemas.microsoft.com/office/drawing/2014/main" val="2428946507"/>
                    </a:ext>
                  </a:extLst>
                </a:gridCol>
              </a:tblGrid>
              <a:tr h="201638">
                <a:tc>
                  <a:txBody>
                    <a:bodyPr/>
                    <a:lstStyle/>
                    <a:p>
                      <a:pPr>
                        <a:lnSpc>
                          <a:spcPct val="105000"/>
                        </a:lnSpc>
                        <a:spcAft>
                          <a:spcPts val="800"/>
                        </a:spcAft>
                      </a:pPr>
                      <a:r>
                        <a:rPr lang="en-GB" sz="800" dirty="0">
                          <a:effectLst/>
                        </a:rPr>
                        <a:t> </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05000"/>
                        </a:lnSpc>
                        <a:spcAft>
                          <a:spcPts val="800"/>
                        </a:spcAft>
                      </a:pPr>
                      <a:r>
                        <a:rPr lang="en-GB" sz="800" dirty="0">
                          <a:effectLst/>
                        </a:rPr>
                        <a:t>Unit size</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563180933"/>
                  </a:ext>
                </a:extLst>
              </a:tr>
              <a:tr h="201638">
                <a:tc>
                  <a:txBody>
                    <a:bodyPr/>
                    <a:lstStyle/>
                    <a:p>
                      <a:pPr>
                        <a:lnSpc>
                          <a:spcPct val="105000"/>
                        </a:lnSpc>
                        <a:spcAft>
                          <a:spcPts val="800"/>
                        </a:spcAft>
                      </a:pPr>
                      <a:r>
                        <a:rPr lang="en-GB" sz="800" dirty="0">
                          <a:effectLst/>
                        </a:rPr>
                        <a:t> </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90 GLH</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120 GLH</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1644713"/>
                  </a:ext>
                </a:extLst>
              </a:tr>
              <a:tr h="201638">
                <a:tc>
                  <a:txBody>
                    <a:bodyPr/>
                    <a:lstStyle/>
                    <a:p>
                      <a:pPr>
                        <a:lnSpc>
                          <a:spcPct val="105000"/>
                        </a:lnSpc>
                        <a:spcAft>
                          <a:spcPts val="800"/>
                        </a:spcAft>
                      </a:pPr>
                      <a:r>
                        <a:rPr lang="en-GB" sz="800" dirty="0">
                          <a:effectLst/>
                        </a:rPr>
                        <a:t>U</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0</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0</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3440019"/>
                  </a:ext>
                </a:extLst>
              </a:tr>
              <a:tr h="201638">
                <a:tc>
                  <a:txBody>
                    <a:bodyPr/>
                    <a:lstStyle/>
                    <a:p>
                      <a:pPr>
                        <a:lnSpc>
                          <a:spcPct val="105000"/>
                        </a:lnSpc>
                        <a:spcAft>
                          <a:spcPts val="800"/>
                        </a:spcAft>
                      </a:pPr>
                      <a:r>
                        <a:rPr lang="en-GB" sz="800" dirty="0">
                          <a:effectLst/>
                        </a:rPr>
                        <a:t>Pass</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9</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12</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7465963"/>
                  </a:ext>
                </a:extLst>
              </a:tr>
              <a:tr h="305729">
                <a:tc>
                  <a:txBody>
                    <a:bodyPr/>
                    <a:lstStyle/>
                    <a:p>
                      <a:pPr>
                        <a:lnSpc>
                          <a:spcPct val="105000"/>
                        </a:lnSpc>
                        <a:spcAft>
                          <a:spcPts val="800"/>
                        </a:spcAft>
                      </a:pPr>
                      <a:r>
                        <a:rPr lang="en-GB" sz="800" dirty="0">
                          <a:effectLst/>
                        </a:rPr>
                        <a:t>Merit</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15</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20</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3732970"/>
                  </a:ext>
                </a:extLst>
              </a:tr>
              <a:tr h="403276">
                <a:tc>
                  <a:txBody>
                    <a:bodyPr/>
                    <a:lstStyle/>
                    <a:p>
                      <a:pPr>
                        <a:lnSpc>
                          <a:spcPct val="105000"/>
                        </a:lnSpc>
                        <a:spcAft>
                          <a:spcPts val="800"/>
                        </a:spcAft>
                      </a:pPr>
                      <a:r>
                        <a:rPr lang="en-GB" sz="800" dirty="0">
                          <a:effectLst/>
                        </a:rPr>
                        <a:t>Distinction</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24</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800" dirty="0">
                          <a:effectLst/>
                        </a:rPr>
                        <a:t>32</a:t>
                      </a:r>
                      <a:endParaRPr lang="en-GB" sz="8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9512160"/>
                  </a:ext>
                </a:extLst>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755791049"/>
              </p:ext>
            </p:extLst>
          </p:nvPr>
        </p:nvGraphicFramePr>
        <p:xfrm>
          <a:off x="10774604" y="4572423"/>
          <a:ext cx="1236570" cy="2007237"/>
        </p:xfrm>
        <a:graphic>
          <a:graphicData uri="http://schemas.openxmlformats.org/drawingml/2006/table">
            <a:tbl>
              <a:tblPr firstRow="1" firstCol="1" bandRow="1">
                <a:tableStyleId>{EB344D84-9AFB-497E-A393-DC336BA19D2E}</a:tableStyleId>
              </a:tblPr>
              <a:tblGrid>
                <a:gridCol w="560810">
                  <a:extLst>
                    <a:ext uri="{9D8B030D-6E8A-4147-A177-3AD203B41FA5}">
                      <a16:colId xmlns:a16="http://schemas.microsoft.com/office/drawing/2014/main" val="3949167686"/>
                    </a:ext>
                  </a:extLst>
                </a:gridCol>
                <a:gridCol w="675760">
                  <a:extLst>
                    <a:ext uri="{9D8B030D-6E8A-4147-A177-3AD203B41FA5}">
                      <a16:colId xmlns:a16="http://schemas.microsoft.com/office/drawing/2014/main" val="143044187"/>
                    </a:ext>
                  </a:extLst>
                </a:gridCol>
              </a:tblGrid>
              <a:tr h="125817">
                <a:tc gridSpan="2">
                  <a:txBody>
                    <a:bodyPr/>
                    <a:lstStyle/>
                    <a:p>
                      <a:pPr marL="180340" algn="just">
                        <a:lnSpc>
                          <a:spcPct val="105000"/>
                        </a:lnSpc>
                        <a:spcAft>
                          <a:spcPts val="800"/>
                        </a:spcAft>
                      </a:pPr>
                      <a:r>
                        <a:rPr lang="en-GB" sz="800" dirty="0">
                          <a:effectLst/>
                        </a:rPr>
                        <a:t>Diploma</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015766016"/>
                  </a:ext>
                </a:extLst>
              </a:tr>
              <a:tr h="125817">
                <a:tc gridSpan="2">
                  <a:txBody>
                    <a:bodyPr/>
                    <a:lstStyle/>
                    <a:p>
                      <a:pPr marL="180340" algn="just">
                        <a:lnSpc>
                          <a:spcPct val="105000"/>
                        </a:lnSpc>
                        <a:spcAft>
                          <a:spcPts val="800"/>
                        </a:spcAft>
                      </a:pPr>
                      <a:r>
                        <a:rPr lang="en-GB" sz="800" dirty="0">
                          <a:effectLst/>
                        </a:rPr>
                        <a:t>720 GLH</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4115104062"/>
                  </a:ext>
                </a:extLst>
              </a:tr>
              <a:tr h="377451">
                <a:tc>
                  <a:txBody>
                    <a:bodyPr/>
                    <a:lstStyle/>
                    <a:p>
                      <a:pPr marL="180340" algn="just">
                        <a:lnSpc>
                          <a:spcPct val="105000"/>
                        </a:lnSpc>
                        <a:spcAft>
                          <a:spcPts val="800"/>
                        </a:spcAft>
                      </a:pPr>
                      <a:r>
                        <a:rPr lang="en-GB" sz="800" dirty="0">
                          <a:effectLst/>
                        </a:rPr>
                        <a:t>Grade</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just">
                        <a:lnSpc>
                          <a:spcPct val="105000"/>
                        </a:lnSpc>
                        <a:spcAft>
                          <a:spcPts val="800"/>
                        </a:spcAft>
                      </a:pPr>
                      <a:r>
                        <a:rPr lang="en-GB" sz="800" dirty="0">
                          <a:effectLst/>
                        </a:rPr>
                        <a:t>Points threshold</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1639855"/>
                  </a:ext>
                </a:extLst>
              </a:tr>
              <a:tr h="150814">
                <a:tc>
                  <a:txBody>
                    <a:bodyPr/>
                    <a:lstStyle/>
                    <a:p>
                      <a:pPr marL="180340" algn="just">
                        <a:lnSpc>
                          <a:spcPct val="105000"/>
                        </a:lnSpc>
                        <a:spcAft>
                          <a:spcPts val="800"/>
                        </a:spcAft>
                      </a:pPr>
                      <a:r>
                        <a:rPr lang="en-GB" sz="800" dirty="0">
                          <a:effectLst/>
                        </a:rPr>
                        <a:t>U</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just">
                        <a:lnSpc>
                          <a:spcPct val="105000"/>
                        </a:lnSpc>
                        <a:spcAft>
                          <a:spcPts val="800"/>
                        </a:spcAft>
                      </a:pPr>
                      <a:r>
                        <a:rPr lang="en-GB" sz="800" dirty="0">
                          <a:effectLst/>
                        </a:rPr>
                        <a:t>0</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5418546"/>
                  </a:ext>
                </a:extLst>
              </a:tr>
              <a:tr h="150814">
                <a:tc>
                  <a:txBody>
                    <a:bodyPr/>
                    <a:lstStyle/>
                    <a:p>
                      <a:pPr marL="180340" algn="just">
                        <a:lnSpc>
                          <a:spcPct val="105000"/>
                        </a:lnSpc>
                        <a:spcAft>
                          <a:spcPts val="800"/>
                        </a:spcAft>
                      </a:pPr>
                      <a:r>
                        <a:rPr lang="en-GB" sz="800" dirty="0">
                          <a:effectLst/>
                        </a:rPr>
                        <a:t>PP</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just">
                        <a:lnSpc>
                          <a:spcPct val="105000"/>
                        </a:lnSpc>
                        <a:spcAft>
                          <a:spcPts val="800"/>
                        </a:spcAft>
                      </a:pPr>
                      <a:r>
                        <a:rPr lang="en-GB" sz="800" dirty="0">
                          <a:effectLst/>
                        </a:rPr>
                        <a:t>72</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6786581"/>
                  </a:ext>
                </a:extLst>
              </a:tr>
              <a:tr h="150814">
                <a:tc>
                  <a:txBody>
                    <a:bodyPr/>
                    <a:lstStyle/>
                    <a:p>
                      <a:pPr marL="180340" algn="just">
                        <a:lnSpc>
                          <a:spcPct val="105000"/>
                        </a:lnSpc>
                        <a:spcAft>
                          <a:spcPts val="800"/>
                        </a:spcAft>
                      </a:pPr>
                      <a:r>
                        <a:rPr lang="en-GB" sz="800" dirty="0">
                          <a:effectLst/>
                        </a:rPr>
                        <a:t>MP</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just">
                        <a:lnSpc>
                          <a:spcPct val="105000"/>
                        </a:lnSpc>
                        <a:spcAft>
                          <a:spcPts val="800"/>
                        </a:spcAft>
                      </a:pPr>
                      <a:r>
                        <a:rPr lang="en-GB" sz="800" dirty="0">
                          <a:effectLst/>
                        </a:rPr>
                        <a:t>78</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33370732"/>
                  </a:ext>
                </a:extLst>
              </a:tr>
              <a:tr h="150814">
                <a:tc>
                  <a:txBody>
                    <a:bodyPr/>
                    <a:lstStyle/>
                    <a:p>
                      <a:pPr marL="180340" algn="just">
                        <a:lnSpc>
                          <a:spcPct val="105000"/>
                        </a:lnSpc>
                        <a:spcAft>
                          <a:spcPts val="800"/>
                        </a:spcAft>
                      </a:pPr>
                      <a:r>
                        <a:rPr lang="en-GB" sz="800" dirty="0">
                          <a:effectLst/>
                        </a:rPr>
                        <a:t>MM</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just">
                        <a:lnSpc>
                          <a:spcPct val="105000"/>
                        </a:lnSpc>
                        <a:spcAft>
                          <a:spcPts val="800"/>
                        </a:spcAft>
                      </a:pPr>
                      <a:r>
                        <a:rPr lang="en-GB" sz="800" dirty="0">
                          <a:effectLst/>
                        </a:rPr>
                        <a:t>104</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7210365"/>
                  </a:ext>
                </a:extLst>
              </a:tr>
              <a:tr h="150814">
                <a:tc>
                  <a:txBody>
                    <a:bodyPr/>
                    <a:lstStyle/>
                    <a:p>
                      <a:pPr marL="180340" algn="just">
                        <a:lnSpc>
                          <a:spcPct val="105000"/>
                        </a:lnSpc>
                        <a:spcAft>
                          <a:spcPts val="800"/>
                        </a:spcAft>
                      </a:pPr>
                      <a:r>
                        <a:rPr lang="en-GB" sz="800" dirty="0">
                          <a:effectLst/>
                        </a:rPr>
                        <a:t>DM</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just">
                        <a:lnSpc>
                          <a:spcPct val="105000"/>
                        </a:lnSpc>
                        <a:spcAft>
                          <a:spcPts val="800"/>
                        </a:spcAft>
                      </a:pPr>
                      <a:r>
                        <a:rPr lang="en-GB" sz="800" dirty="0">
                          <a:effectLst/>
                        </a:rPr>
                        <a:t>124</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1004799"/>
                  </a:ext>
                </a:extLst>
              </a:tr>
              <a:tr h="150814">
                <a:tc>
                  <a:txBody>
                    <a:bodyPr/>
                    <a:lstStyle/>
                    <a:p>
                      <a:pPr marL="180340" algn="just">
                        <a:lnSpc>
                          <a:spcPct val="105000"/>
                        </a:lnSpc>
                        <a:spcAft>
                          <a:spcPts val="800"/>
                        </a:spcAft>
                      </a:pPr>
                      <a:r>
                        <a:rPr lang="en-GB" sz="800" dirty="0">
                          <a:effectLst/>
                        </a:rPr>
                        <a:t>DD</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just">
                        <a:lnSpc>
                          <a:spcPct val="105000"/>
                        </a:lnSpc>
                        <a:spcAft>
                          <a:spcPts val="800"/>
                        </a:spcAft>
                      </a:pPr>
                      <a:r>
                        <a:rPr lang="en-GB" sz="800" dirty="0">
                          <a:effectLst/>
                        </a:rPr>
                        <a:t>144</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27795733"/>
                  </a:ext>
                </a:extLst>
              </a:tr>
              <a:tr h="125817">
                <a:tc>
                  <a:txBody>
                    <a:bodyPr/>
                    <a:lstStyle/>
                    <a:p>
                      <a:pPr marL="180340" algn="just">
                        <a:lnSpc>
                          <a:spcPct val="105000"/>
                        </a:lnSpc>
                        <a:spcAft>
                          <a:spcPts val="800"/>
                        </a:spcAft>
                      </a:pPr>
                      <a:r>
                        <a:rPr lang="en-GB" sz="800" dirty="0">
                          <a:effectLst/>
                        </a:rPr>
                        <a:t>D*D</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just">
                        <a:lnSpc>
                          <a:spcPct val="105000"/>
                        </a:lnSpc>
                        <a:spcAft>
                          <a:spcPts val="800"/>
                        </a:spcAft>
                      </a:pPr>
                      <a:r>
                        <a:rPr lang="en-GB" sz="800" dirty="0">
                          <a:effectLst/>
                        </a:rPr>
                        <a:t>162</a:t>
                      </a:r>
                      <a:endParaRPr lang="en-GB" sz="8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794482"/>
                  </a:ext>
                </a:extLst>
              </a:tr>
              <a:tr h="345997">
                <a:tc>
                  <a:txBody>
                    <a:bodyPr/>
                    <a:lstStyle/>
                    <a:p>
                      <a:pPr marL="180340" algn="just">
                        <a:lnSpc>
                          <a:spcPct val="105000"/>
                        </a:lnSpc>
                        <a:spcAft>
                          <a:spcPts val="800"/>
                        </a:spcAft>
                      </a:pPr>
                      <a:r>
                        <a:rPr lang="en-GB" sz="1100" dirty="0">
                          <a:effectLst/>
                        </a:rPr>
                        <a:t>D*D*</a:t>
                      </a:r>
                      <a:endParaRPr lang="en-GB" sz="11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just">
                        <a:lnSpc>
                          <a:spcPct val="105000"/>
                        </a:lnSpc>
                        <a:spcAft>
                          <a:spcPts val="800"/>
                        </a:spcAft>
                      </a:pPr>
                      <a:r>
                        <a:rPr lang="en-GB" sz="1100" dirty="0">
                          <a:effectLst/>
                        </a:rPr>
                        <a:t>180</a:t>
                      </a:r>
                      <a:endParaRPr lang="en-GB" sz="1100" b="1"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27472693"/>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1267605011"/>
              </p:ext>
            </p:extLst>
          </p:nvPr>
        </p:nvGraphicFramePr>
        <p:xfrm>
          <a:off x="8563896" y="4582254"/>
          <a:ext cx="2151281" cy="2025023"/>
        </p:xfrm>
        <a:graphic>
          <a:graphicData uri="http://schemas.openxmlformats.org/drawingml/2006/table">
            <a:tbl>
              <a:tblPr firstRow="1" firstCol="1" bandRow="1">
                <a:tableStyleId>{EB344D84-9AFB-497E-A393-DC336BA19D2E}</a:tableStyleId>
              </a:tblPr>
              <a:tblGrid>
                <a:gridCol w="424175">
                  <a:extLst>
                    <a:ext uri="{9D8B030D-6E8A-4147-A177-3AD203B41FA5}">
                      <a16:colId xmlns:a16="http://schemas.microsoft.com/office/drawing/2014/main" val="3797982102"/>
                    </a:ext>
                  </a:extLst>
                </a:gridCol>
                <a:gridCol w="367810">
                  <a:extLst>
                    <a:ext uri="{9D8B030D-6E8A-4147-A177-3AD203B41FA5}">
                      <a16:colId xmlns:a16="http://schemas.microsoft.com/office/drawing/2014/main" val="3294918633"/>
                    </a:ext>
                  </a:extLst>
                </a:gridCol>
                <a:gridCol w="399793">
                  <a:extLst>
                    <a:ext uri="{9D8B030D-6E8A-4147-A177-3AD203B41FA5}">
                      <a16:colId xmlns:a16="http://schemas.microsoft.com/office/drawing/2014/main" val="2379439181"/>
                    </a:ext>
                  </a:extLst>
                </a:gridCol>
                <a:gridCol w="383801">
                  <a:extLst>
                    <a:ext uri="{9D8B030D-6E8A-4147-A177-3AD203B41FA5}">
                      <a16:colId xmlns:a16="http://schemas.microsoft.com/office/drawing/2014/main" val="307317514"/>
                    </a:ext>
                  </a:extLst>
                </a:gridCol>
                <a:gridCol w="575702">
                  <a:extLst>
                    <a:ext uri="{9D8B030D-6E8A-4147-A177-3AD203B41FA5}">
                      <a16:colId xmlns:a16="http://schemas.microsoft.com/office/drawing/2014/main" val="3020972510"/>
                    </a:ext>
                  </a:extLst>
                </a:gridCol>
              </a:tblGrid>
              <a:tr h="266568">
                <a:tc gridSpan="5">
                  <a:txBody>
                    <a:bodyPr/>
                    <a:lstStyle/>
                    <a:p>
                      <a:pPr>
                        <a:lnSpc>
                          <a:spcPct val="105000"/>
                        </a:lnSpc>
                        <a:spcAft>
                          <a:spcPts val="800"/>
                        </a:spcAft>
                      </a:pPr>
                      <a:r>
                        <a:rPr lang="en-GB" sz="700" dirty="0">
                          <a:effectLst/>
                        </a:rPr>
                        <a:t>Example: Achievement of a Diploma at a PP (the equivalent of 2 A levels) grade</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4540646"/>
                  </a:ext>
                </a:extLst>
              </a:tr>
              <a:tr h="459367">
                <a:tc>
                  <a:txBody>
                    <a:bodyPr/>
                    <a:lstStyle/>
                    <a:p>
                      <a:pPr>
                        <a:lnSpc>
                          <a:spcPct val="105000"/>
                        </a:lnSpc>
                        <a:spcAft>
                          <a:spcPts val="800"/>
                        </a:spcAft>
                      </a:pPr>
                      <a:r>
                        <a:rPr lang="en-GB" sz="700" dirty="0">
                          <a:effectLst/>
                        </a:rPr>
                        <a:t> </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GLH</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Type</a:t>
                      </a:r>
                    </a:p>
                    <a:p>
                      <a:pPr>
                        <a:lnSpc>
                          <a:spcPct val="105000"/>
                        </a:lnSpc>
                        <a:spcAft>
                          <a:spcPts val="800"/>
                        </a:spcAft>
                      </a:pPr>
                      <a:r>
                        <a:rPr lang="en-GB" sz="700" dirty="0">
                          <a:effectLst/>
                        </a:rPr>
                        <a:t>(Int/Ext)</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Grade</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Unit points</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7696854"/>
                  </a:ext>
                </a:extLst>
              </a:tr>
              <a:tr h="133284">
                <a:tc>
                  <a:txBody>
                    <a:bodyPr/>
                    <a:lstStyle/>
                    <a:p>
                      <a:pPr>
                        <a:lnSpc>
                          <a:spcPct val="105000"/>
                        </a:lnSpc>
                        <a:spcAft>
                          <a:spcPts val="800"/>
                        </a:spcAft>
                      </a:pPr>
                      <a:r>
                        <a:rPr lang="en-GB" sz="700" dirty="0">
                          <a:effectLst/>
                        </a:rPr>
                        <a:t>Unit 1</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90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Int</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Pass</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9</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9079775"/>
                  </a:ext>
                </a:extLst>
              </a:tr>
              <a:tr h="133284">
                <a:tc>
                  <a:txBody>
                    <a:bodyPr/>
                    <a:lstStyle/>
                    <a:p>
                      <a:pPr>
                        <a:lnSpc>
                          <a:spcPct val="105000"/>
                        </a:lnSpc>
                        <a:spcAft>
                          <a:spcPts val="800"/>
                        </a:spcAft>
                      </a:pPr>
                      <a:r>
                        <a:rPr lang="en-GB" sz="700" dirty="0">
                          <a:effectLst/>
                        </a:rPr>
                        <a:t>Unit 2</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90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Ext</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Pass</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9</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3393317"/>
                  </a:ext>
                </a:extLst>
              </a:tr>
              <a:tr h="133284">
                <a:tc>
                  <a:txBody>
                    <a:bodyPr/>
                    <a:lstStyle/>
                    <a:p>
                      <a:pPr>
                        <a:lnSpc>
                          <a:spcPct val="105000"/>
                        </a:lnSpc>
                        <a:spcAft>
                          <a:spcPts val="800"/>
                        </a:spcAft>
                      </a:pPr>
                      <a:r>
                        <a:rPr lang="en-GB" sz="700" dirty="0">
                          <a:effectLst/>
                        </a:rPr>
                        <a:t>Unit 3</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120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Ext</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Pass</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12</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702950"/>
                  </a:ext>
                </a:extLst>
              </a:tr>
              <a:tr h="133284">
                <a:tc>
                  <a:txBody>
                    <a:bodyPr/>
                    <a:lstStyle/>
                    <a:p>
                      <a:pPr>
                        <a:lnSpc>
                          <a:spcPct val="105000"/>
                        </a:lnSpc>
                        <a:spcAft>
                          <a:spcPts val="800"/>
                        </a:spcAft>
                      </a:pPr>
                      <a:r>
                        <a:rPr lang="en-GB" sz="700" dirty="0">
                          <a:effectLst/>
                        </a:rPr>
                        <a:t>Unit 4</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90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Int</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Pass</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9</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6697678"/>
                  </a:ext>
                </a:extLst>
              </a:tr>
              <a:tr h="133284">
                <a:tc>
                  <a:txBody>
                    <a:bodyPr/>
                    <a:lstStyle/>
                    <a:p>
                      <a:pPr>
                        <a:lnSpc>
                          <a:spcPct val="105000"/>
                        </a:lnSpc>
                        <a:spcAft>
                          <a:spcPts val="800"/>
                        </a:spcAft>
                      </a:pPr>
                      <a:r>
                        <a:rPr lang="en-GB" sz="700" dirty="0">
                          <a:effectLst/>
                        </a:rPr>
                        <a:t>Unit 5</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90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Int</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Pass</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9</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368180"/>
                  </a:ext>
                </a:extLst>
              </a:tr>
              <a:tr h="133284">
                <a:tc>
                  <a:txBody>
                    <a:bodyPr/>
                    <a:lstStyle/>
                    <a:p>
                      <a:pPr>
                        <a:lnSpc>
                          <a:spcPct val="105000"/>
                        </a:lnSpc>
                        <a:spcAft>
                          <a:spcPts val="800"/>
                        </a:spcAft>
                      </a:pPr>
                      <a:r>
                        <a:rPr lang="en-GB" sz="700" dirty="0">
                          <a:effectLst/>
                        </a:rPr>
                        <a:t>Unit 6</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120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Ext</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Merit</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20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0699255"/>
                  </a:ext>
                </a:extLst>
              </a:tr>
              <a:tr h="133284">
                <a:tc>
                  <a:txBody>
                    <a:bodyPr/>
                    <a:lstStyle/>
                    <a:p>
                      <a:pPr>
                        <a:lnSpc>
                          <a:spcPct val="105000"/>
                        </a:lnSpc>
                        <a:spcAft>
                          <a:spcPts val="800"/>
                        </a:spcAft>
                      </a:pPr>
                      <a:r>
                        <a:rPr lang="en-GB" sz="700" dirty="0">
                          <a:effectLst/>
                        </a:rPr>
                        <a:t>Unit 8</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60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Int</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U</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0163572"/>
                  </a:ext>
                </a:extLst>
              </a:tr>
              <a:tr h="232816">
                <a:tc>
                  <a:txBody>
                    <a:bodyPr/>
                    <a:lstStyle/>
                    <a:p>
                      <a:pPr>
                        <a:lnSpc>
                          <a:spcPct val="105000"/>
                        </a:lnSpc>
                        <a:spcAft>
                          <a:spcPts val="800"/>
                        </a:spcAft>
                      </a:pPr>
                      <a:r>
                        <a:rPr lang="en-GB" sz="700" dirty="0">
                          <a:effectLst/>
                        </a:rPr>
                        <a:t>Unit 10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60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Int</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Merit</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10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4898840"/>
                  </a:ext>
                </a:extLst>
              </a:tr>
              <a:tr h="133284">
                <a:tc>
                  <a:txBody>
                    <a:bodyPr/>
                    <a:lstStyle/>
                    <a:p>
                      <a:pPr>
                        <a:lnSpc>
                          <a:spcPct val="105000"/>
                        </a:lnSpc>
                        <a:spcAft>
                          <a:spcPts val="800"/>
                        </a:spcAft>
                      </a:pPr>
                      <a:r>
                        <a:rPr lang="en-GB" sz="700" dirty="0">
                          <a:effectLst/>
                        </a:rPr>
                        <a:t>Totals</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720</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 </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PP</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5000"/>
                        </a:lnSpc>
                        <a:spcAft>
                          <a:spcPts val="800"/>
                        </a:spcAft>
                      </a:pPr>
                      <a:r>
                        <a:rPr lang="en-GB" sz="700" dirty="0">
                          <a:effectLst/>
                        </a:rPr>
                        <a:t>78</a:t>
                      </a:r>
                      <a:endParaRPr lang="en-GB" sz="700" dirty="0">
                        <a:solidFill>
                          <a:srgbClr val="191919"/>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5070158"/>
                  </a:ext>
                </a:extLst>
              </a:tr>
            </a:tbl>
          </a:graphicData>
        </a:graphic>
      </p:graphicFrame>
      <p:sp>
        <p:nvSpPr>
          <p:cNvPr id="30" name="Rectangle 29"/>
          <p:cNvSpPr/>
          <p:nvPr/>
        </p:nvSpPr>
        <p:spPr>
          <a:xfrm>
            <a:off x="675756" y="5126203"/>
            <a:ext cx="3785046" cy="1015663"/>
          </a:xfrm>
          <a:prstGeom prst="rect">
            <a:avLst/>
          </a:prstGeom>
          <a:ln w="19050">
            <a:solidFill>
              <a:schemeClr val="bg1"/>
            </a:solidFill>
          </a:ln>
        </p:spPr>
        <p:txBody>
          <a:bodyPr wrap="square">
            <a:spAutoFit/>
          </a:bodyPr>
          <a:lstStyle/>
          <a:p>
            <a:r>
              <a:rPr lang="en-GB" sz="1200" dirty="0">
                <a:solidFill>
                  <a:schemeClr val="bg1"/>
                </a:solidFill>
              </a:rPr>
              <a:t>The qualification is structured in units of different GLH size. Units are assessed using a grading scale of Distinction, Merit, Pass and Unclassified. All mandatory and optional units contribute proportionately to the overall qualification grade.</a:t>
            </a:r>
          </a:p>
        </p:txBody>
      </p:sp>
      <p:sp>
        <p:nvSpPr>
          <p:cNvPr id="7" name="Rectangle 6"/>
          <p:cNvSpPr/>
          <p:nvPr/>
        </p:nvSpPr>
        <p:spPr>
          <a:xfrm>
            <a:off x="4689986" y="4420372"/>
            <a:ext cx="3575184" cy="600164"/>
          </a:xfrm>
          <a:prstGeom prst="rect">
            <a:avLst/>
          </a:prstGeom>
          <a:ln w="19050">
            <a:solidFill>
              <a:schemeClr val="bg1"/>
            </a:solidFill>
          </a:ln>
        </p:spPr>
        <p:txBody>
          <a:bodyPr wrap="square">
            <a:spAutoFit/>
          </a:bodyPr>
          <a:lstStyle/>
          <a:p>
            <a:r>
              <a:rPr lang="en-GB" sz="1100" dirty="0">
                <a:solidFill>
                  <a:schemeClr val="bg1"/>
                </a:solidFill>
              </a:rPr>
              <a:t>Points for each external unit are automatically calculated once the external assessment has been marked and grade boundaries have been set.</a:t>
            </a:r>
          </a:p>
        </p:txBody>
      </p:sp>
      <p:sp>
        <p:nvSpPr>
          <p:cNvPr id="8" name="Rectangle 7"/>
          <p:cNvSpPr/>
          <p:nvPr/>
        </p:nvSpPr>
        <p:spPr>
          <a:xfrm>
            <a:off x="8465575" y="2107883"/>
            <a:ext cx="3584927" cy="600164"/>
          </a:xfrm>
          <a:prstGeom prst="rect">
            <a:avLst/>
          </a:prstGeom>
          <a:ln w="19050">
            <a:solidFill>
              <a:schemeClr val="bg1"/>
            </a:solidFill>
          </a:ln>
        </p:spPr>
        <p:txBody>
          <a:bodyPr wrap="square">
            <a:spAutoFit/>
          </a:bodyPr>
          <a:lstStyle/>
          <a:p>
            <a:r>
              <a:rPr lang="en-GB" sz="1100" dirty="0">
                <a:solidFill>
                  <a:schemeClr val="bg1"/>
                </a:solidFill>
              </a:rPr>
              <a:t>Students are awarded a qualification grade for achieving a sufficient number of points within the ranges shown IN TABLE 1 AND TABLE 2.</a:t>
            </a:r>
          </a:p>
        </p:txBody>
      </p:sp>
      <p:sp>
        <p:nvSpPr>
          <p:cNvPr id="9" name="Rectangle 8"/>
          <p:cNvSpPr/>
          <p:nvPr/>
        </p:nvSpPr>
        <p:spPr>
          <a:xfrm>
            <a:off x="678426" y="2103797"/>
            <a:ext cx="3785046" cy="1200329"/>
          </a:xfrm>
          <a:prstGeom prst="rect">
            <a:avLst/>
          </a:prstGeom>
          <a:ln w="19050">
            <a:solidFill>
              <a:schemeClr val="bg1"/>
            </a:solidFill>
          </a:ln>
        </p:spPr>
        <p:txBody>
          <a:bodyPr wrap="square">
            <a:spAutoFit/>
          </a:bodyPr>
          <a:lstStyle/>
          <a:p>
            <a:r>
              <a:rPr lang="en-GB" sz="1200" dirty="0">
                <a:solidFill>
                  <a:schemeClr val="bg1"/>
                </a:solidFill>
              </a:rPr>
              <a:t>There are 6 mandatory units. Students must complete and achieve all 3 of the mandatory external units - one is synoptic. Students must complete all 3 mandatory internal units also - two are synoptic. Students must achieve a pass or above in at least 2 internal units and 2 external units.</a:t>
            </a:r>
          </a:p>
        </p:txBody>
      </p:sp>
      <p:sp>
        <p:nvSpPr>
          <p:cNvPr id="11" name="Rectangle 10"/>
          <p:cNvSpPr/>
          <p:nvPr/>
        </p:nvSpPr>
        <p:spPr>
          <a:xfrm>
            <a:off x="678426" y="3417933"/>
            <a:ext cx="3785046" cy="1569660"/>
          </a:xfrm>
          <a:prstGeom prst="rect">
            <a:avLst/>
          </a:prstGeom>
          <a:ln w="19050">
            <a:solidFill>
              <a:schemeClr val="bg1"/>
            </a:solidFill>
          </a:ln>
        </p:spPr>
        <p:txBody>
          <a:bodyPr wrap="square">
            <a:spAutoFit/>
          </a:bodyPr>
          <a:lstStyle/>
          <a:p>
            <a:r>
              <a:rPr lang="en-GB" sz="1200" dirty="0">
                <a:solidFill>
                  <a:schemeClr val="bg1"/>
                </a:solidFill>
              </a:rPr>
              <a:t>This qualification satisfies DfE performance table requirements in terms of appropriate assessment and grading as it is 720 GLH in size, consists of 8 units of which 6 are mandatory and 3 are external. The mandatory content at 83% and external assessment (45%) are above the minimum requirements. There is a distinction, pass, merit, fail structure and the grading applies to the overall qualification. </a:t>
            </a:r>
          </a:p>
        </p:txBody>
      </p:sp>
      <p:sp>
        <p:nvSpPr>
          <p:cNvPr id="12" name="Rectangle 11"/>
          <p:cNvSpPr/>
          <p:nvPr/>
        </p:nvSpPr>
        <p:spPr>
          <a:xfrm>
            <a:off x="4689986" y="2111983"/>
            <a:ext cx="3565351" cy="1132660"/>
          </a:xfrm>
          <a:prstGeom prst="rect">
            <a:avLst/>
          </a:prstGeom>
          <a:ln w="19050">
            <a:solidFill>
              <a:schemeClr val="bg1"/>
            </a:solidFill>
          </a:ln>
        </p:spPr>
        <p:txBody>
          <a:bodyPr wrap="square">
            <a:spAutoFit/>
          </a:bodyPr>
          <a:lstStyle/>
          <a:p>
            <a:r>
              <a:rPr lang="en-GB" sz="1100" dirty="0">
                <a:solidFill>
                  <a:schemeClr val="bg1"/>
                </a:solidFill>
              </a:rPr>
              <a:t>The qualification is graded by unit using grade descriptors for internally assessed units and raw marks for externally assessed units. Grading at unit level can allow for compensation within the unit where, for example certain learning aims or outcomes are achieved more securely than others yet overall grade descriptors are met.</a:t>
            </a:r>
            <a:endParaRPr lang="en-GB" dirty="0">
              <a:solidFill>
                <a:schemeClr val="bg1"/>
              </a:solidFill>
            </a:endParaRPr>
          </a:p>
        </p:txBody>
      </p:sp>
      <p:sp>
        <p:nvSpPr>
          <p:cNvPr id="13" name="Rectangle 12"/>
          <p:cNvSpPr/>
          <p:nvPr/>
        </p:nvSpPr>
        <p:spPr>
          <a:xfrm>
            <a:off x="4689986" y="3281463"/>
            <a:ext cx="3565351" cy="1107996"/>
          </a:xfrm>
          <a:prstGeom prst="rect">
            <a:avLst/>
          </a:prstGeom>
          <a:ln w="19050">
            <a:solidFill>
              <a:schemeClr val="bg1"/>
            </a:solidFill>
          </a:ln>
        </p:spPr>
        <p:txBody>
          <a:bodyPr wrap="square">
            <a:spAutoFit/>
          </a:bodyPr>
          <a:lstStyle/>
          <a:p>
            <a:r>
              <a:rPr lang="en-GB" sz="1100" dirty="0">
                <a:solidFill>
                  <a:schemeClr val="bg1"/>
                </a:solidFill>
              </a:rPr>
              <a:t>The FIRST table below shows the number of points available for internal units. </a:t>
            </a:r>
          </a:p>
          <a:p>
            <a:r>
              <a:rPr lang="en-GB" sz="1100" dirty="0">
                <a:solidFill>
                  <a:schemeClr val="bg1"/>
                </a:solidFill>
              </a:rPr>
              <a:t>Raw marks from the external units will be awarded points based on performance in the assessment. The point scores available for each external unit at grade boundaries are as IN TABLE 2</a:t>
            </a:r>
          </a:p>
        </p:txBody>
      </p:sp>
      <p:sp>
        <p:nvSpPr>
          <p:cNvPr id="14" name="Rectangle 13"/>
          <p:cNvSpPr/>
          <p:nvPr/>
        </p:nvSpPr>
        <p:spPr>
          <a:xfrm>
            <a:off x="8462528" y="3566591"/>
            <a:ext cx="3587974" cy="953968"/>
          </a:xfrm>
          <a:prstGeom prst="rect">
            <a:avLst/>
          </a:prstGeom>
          <a:ln w="19050">
            <a:solidFill>
              <a:schemeClr val="bg1"/>
            </a:solidFill>
          </a:ln>
        </p:spPr>
        <p:txBody>
          <a:bodyPr wrap="square">
            <a:spAutoFit/>
          </a:bodyPr>
          <a:lstStyle/>
          <a:p>
            <a:r>
              <a:rPr lang="en-GB" sz="1100" dirty="0">
                <a:solidFill>
                  <a:schemeClr val="bg1"/>
                </a:solidFill>
              </a:rPr>
              <a:t>Advantage - students can show strengths at unit grade which don’t affect overall qualification attainment. </a:t>
            </a:r>
          </a:p>
          <a:p>
            <a:r>
              <a:rPr lang="en-GB" sz="1100" dirty="0">
                <a:solidFill>
                  <a:schemeClr val="bg1"/>
                </a:solidFill>
              </a:rPr>
              <a:t>Disadvantage - at qualification level it is not possible to obviously see which content a student has passed; this might be important for specific sectors. </a:t>
            </a:r>
          </a:p>
        </p:txBody>
      </p:sp>
      <p:sp>
        <p:nvSpPr>
          <p:cNvPr id="15" name="Rectangle 14"/>
          <p:cNvSpPr/>
          <p:nvPr/>
        </p:nvSpPr>
        <p:spPr>
          <a:xfrm>
            <a:off x="8462528" y="2754854"/>
            <a:ext cx="3587974" cy="769441"/>
          </a:xfrm>
          <a:prstGeom prst="rect">
            <a:avLst/>
          </a:prstGeom>
          <a:ln w="19050">
            <a:solidFill>
              <a:schemeClr val="bg1"/>
            </a:solidFill>
          </a:ln>
        </p:spPr>
        <p:txBody>
          <a:bodyPr wrap="square">
            <a:spAutoFit/>
          </a:bodyPr>
          <a:lstStyle/>
          <a:p>
            <a:r>
              <a:rPr lang="en-GB" sz="1100" dirty="0">
                <a:solidFill>
                  <a:schemeClr val="bg1"/>
                </a:solidFill>
              </a:rPr>
              <a:t>Note that the student in this example has achieved a Pass or above in Units 2, 3 and 6 and a Pass or above in at least two Units 1, 4, and 5.  With 78 points, the student has sufficient points for a PP grade.</a:t>
            </a:r>
          </a:p>
        </p:txBody>
      </p:sp>
    </p:spTree>
    <p:extLst>
      <p:ext uri="{BB962C8B-B14F-4D97-AF65-F5344CB8AC3E}">
        <p14:creationId xmlns:p14="http://schemas.microsoft.com/office/powerpoint/2010/main" val="18419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childTnLst>
                                </p:cTn>
                              </p:par>
                            </p:childTnLst>
                          </p:cTn>
                        </p:par>
                        <p:par>
                          <p:cTn id="22" fill="hold">
                            <p:stCondLst>
                              <p:cond delay="3500"/>
                            </p:stCondLst>
                            <p:childTnLst>
                              <p:par>
                                <p:cTn id="23" presetID="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1808D8-365C-4D3B-BC5D-442615F01A04}"/>
              </a:ext>
            </a:extLst>
          </p:cNvPr>
          <p:cNvSpPr>
            <a:spLocks noGrp="1"/>
          </p:cNvSpPr>
          <p:nvPr>
            <p:ph type="title"/>
          </p:nvPr>
        </p:nvSpPr>
        <p:spPr>
          <a:xfrm>
            <a:off x="838200" y="365125"/>
            <a:ext cx="10515600" cy="1325563"/>
          </a:xfrm>
        </p:spPr>
        <p:txBody>
          <a:bodyPr>
            <a:normAutofit fontScale="90000"/>
          </a:bodyPr>
          <a:lstStyle/>
          <a:p>
            <a:r>
              <a:rPr lang="en-GB"/>
              <a:t>Digital Industries Trailblazer Apprenticeship </a:t>
            </a:r>
            <a:br>
              <a:rPr lang="en-GB"/>
            </a:br>
            <a:r>
              <a:rPr lang="en-GB"/>
              <a:t>(e-skills UK) – Software Developer</a:t>
            </a:r>
            <a:br>
              <a:rPr lang="en-GB"/>
            </a:br>
            <a:endParaRPr lang="en-GB" dirty="0"/>
          </a:p>
        </p:txBody>
      </p:sp>
      <p:graphicFrame>
        <p:nvGraphicFramePr>
          <p:cNvPr id="11" name="Content Placeholder 10">
            <a:extLst>
              <a:ext uri="{FF2B5EF4-FFF2-40B4-BE49-F238E27FC236}">
                <a16:creationId xmlns:a16="http://schemas.microsoft.com/office/drawing/2014/main" id="{DB0899B7-55C0-469B-9E55-FCC781699EE7}"/>
              </a:ext>
            </a:extLst>
          </p:cNvPr>
          <p:cNvGraphicFramePr>
            <a:graphicFrameLocks noGrp="1"/>
          </p:cNvGraphicFramePr>
          <p:nvPr>
            <p:ph sz="half" idx="1"/>
            <p:extLst>
              <p:ext uri="{D42A27DB-BD31-4B8C-83A1-F6EECF244321}">
                <p14:modId xmlns:p14="http://schemas.microsoft.com/office/powerpoint/2010/main" val="1648519020"/>
              </p:ext>
            </p:extLst>
          </p:nvPr>
        </p:nvGraphicFramePr>
        <p:xfrm>
          <a:off x="981066" y="1435966"/>
          <a:ext cx="10229867" cy="4873244"/>
        </p:xfrm>
        <a:graphic>
          <a:graphicData uri="http://schemas.openxmlformats.org/drawingml/2006/table">
            <a:tbl>
              <a:tblPr firstRow="1" bandRow="1">
                <a:tableStyleId>{5C22544A-7EE6-4342-B048-85BDC9FD1C3A}</a:tableStyleId>
              </a:tblPr>
              <a:tblGrid>
                <a:gridCol w="1493414">
                  <a:extLst>
                    <a:ext uri="{9D8B030D-6E8A-4147-A177-3AD203B41FA5}">
                      <a16:colId xmlns:a16="http://schemas.microsoft.com/office/drawing/2014/main" val="2194695836"/>
                    </a:ext>
                  </a:extLst>
                </a:gridCol>
                <a:gridCol w="1487520">
                  <a:extLst>
                    <a:ext uri="{9D8B030D-6E8A-4147-A177-3AD203B41FA5}">
                      <a16:colId xmlns:a16="http://schemas.microsoft.com/office/drawing/2014/main" val="4266283659"/>
                    </a:ext>
                  </a:extLst>
                </a:gridCol>
                <a:gridCol w="2183523">
                  <a:extLst>
                    <a:ext uri="{9D8B030D-6E8A-4147-A177-3AD203B41FA5}">
                      <a16:colId xmlns:a16="http://schemas.microsoft.com/office/drawing/2014/main" val="2871742411"/>
                    </a:ext>
                  </a:extLst>
                </a:gridCol>
                <a:gridCol w="5065410">
                  <a:extLst>
                    <a:ext uri="{9D8B030D-6E8A-4147-A177-3AD203B41FA5}">
                      <a16:colId xmlns:a16="http://schemas.microsoft.com/office/drawing/2014/main" val="1950267886"/>
                    </a:ext>
                  </a:extLst>
                </a:gridCol>
              </a:tblGrid>
              <a:tr h="180671">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Assessment Units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Graded units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Weighting and combination</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Rationale</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126413838"/>
                  </a:ext>
                </a:extLst>
              </a:tr>
              <a:tr h="1498725">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Formative portfolio</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Knowledge tests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summative portfolio</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synoptic project</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structured interview</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summative portfolio</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synoptic project</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structured interview</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Holistic judgement by assessor against standards and grading criteria – extremely loose description of interpretation of pass, merit and distinction to be exemplified and enforced using moderation by a single external agency.</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351790" indent="-171450" algn="l">
                        <a:lnSpc>
                          <a:spcPct val="105000"/>
                        </a:lnSpc>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Three forms of assessment are to ensure an accurate, holistic view of capability is taken and that skills, knowledge and behaviour can be integrated in practice.</a:t>
                      </a:r>
                    </a:p>
                    <a:p>
                      <a:pPr marL="351790" indent="-171450" algn="l">
                        <a:lnSpc>
                          <a:spcPct val="105000"/>
                        </a:lnSpc>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Internal assessments and knowledge tests are not graded so that they can vary according to employers’ needs.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51790" indent="-171450" algn="l">
                        <a:lnSpc>
                          <a:spcPct val="105000"/>
                        </a:lnSpc>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Summative portfolio ensures coverage of the standard.</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51790" indent="-171450" algn="l">
                        <a:lnSpc>
                          <a:spcPct val="105000"/>
                        </a:lnSpc>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Synoptic project is under controlled conditions to ensure comparability of assessment demand and freedom from complicating factors (work interruptions etc).</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51790" indent="-171450" algn="l">
                        <a:lnSpc>
                          <a:spcPct val="105000"/>
                        </a:lnSpc>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Interview is to probe breadth and depth of understanding and capability.</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724490107"/>
                  </a:ext>
                </a:extLst>
              </a:tr>
            </a:tbl>
          </a:graphicData>
        </a:graphic>
      </p:graphicFrame>
    </p:spTree>
    <p:extLst>
      <p:ext uri="{BB962C8B-B14F-4D97-AF65-F5344CB8AC3E}">
        <p14:creationId xmlns:p14="http://schemas.microsoft.com/office/powerpoint/2010/main" val="169412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1808D8-365C-4D3B-BC5D-442615F01A04}"/>
              </a:ext>
            </a:extLst>
          </p:cNvPr>
          <p:cNvSpPr>
            <a:spLocks noGrp="1"/>
          </p:cNvSpPr>
          <p:nvPr>
            <p:ph type="title"/>
          </p:nvPr>
        </p:nvSpPr>
        <p:spPr>
          <a:xfrm>
            <a:off x="838200" y="365125"/>
            <a:ext cx="10515600" cy="1325563"/>
          </a:xfrm>
        </p:spPr>
        <p:txBody>
          <a:bodyPr>
            <a:normAutofit fontScale="90000"/>
          </a:bodyPr>
          <a:lstStyle/>
          <a:p>
            <a:r>
              <a:rPr lang="en-GB" dirty="0"/>
              <a:t>Automotive Trailblazer – Product Design &amp; Development Engineer</a:t>
            </a:r>
            <a:br>
              <a:rPr lang="en-GB" dirty="0"/>
            </a:br>
            <a:endParaRPr lang="en-GB" dirty="0"/>
          </a:p>
        </p:txBody>
      </p:sp>
      <p:graphicFrame>
        <p:nvGraphicFramePr>
          <p:cNvPr id="11" name="Content Placeholder 10">
            <a:extLst>
              <a:ext uri="{FF2B5EF4-FFF2-40B4-BE49-F238E27FC236}">
                <a16:creationId xmlns:a16="http://schemas.microsoft.com/office/drawing/2014/main" id="{DB0899B7-55C0-469B-9E55-FCC781699EE7}"/>
              </a:ext>
            </a:extLst>
          </p:cNvPr>
          <p:cNvGraphicFramePr>
            <a:graphicFrameLocks noGrp="1"/>
          </p:cNvGraphicFramePr>
          <p:nvPr>
            <p:ph sz="half" idx="1"/>
            <p:extLst>
              <p:ext uri="{D42A27DB-BD31-4B8C-83A1-F6EECF244321}">
                <p14:modId xmlns:p14="http://schemas.microsoft.com/office/powerpoint/2010/main" val="2075862029"/>
              </p:ext>
            </p:extLst>
          </p:nvPr>
        </p:nvGraphicFramePr>
        <p:xfrm>
          <a:off x="981066" y="1304060"/>
          <a:ext cx="10817811" cy="5394069"/>
        </p:xfrm>
        <a:graphic>
          <a:graphicData uri="http://schemas.openxmlformats.org/drawingml/2006/table">
            <a:tbl>
              <a:tblPr firstRow="1" bandRow="1">
                <a:tableStyleId>{5C22544A-7EE6-4342-B048-85BDC9FD1C3A}</a:tableStyleId>
              </a:tblPr>
              <a:tblGrid>
                <a:gridCol w="1579245">
                  <a:extLst>
                    <a:ext uri="{9D8B030D-6E8A-4147-A177-3AD203B41FA5}">
                      <a16:colId xmlns:a16="http://schemas.microsoft.com/office/drawing/2014/main" val="2194695836"/>
                    </a:ext>
                  </a:extLst>
                </a:gridCol>
                <a:gridCol w="1573013">
                  <a:extLst>
                    <a:ext uri="{9D8B030D-6E8A-4147-A177-3AD203B41FA5}">
                      <a16:colId xmlns:a16="http://schemas.microsoft.com/office/drawing/2014/main" val="4266283659"/>
                    </a:ext>
                  </a:extLst>
                </a:gridCol>
                <a:gridCol w="2309017">
                  <a:extLst>
                    <a:ext uri="{9D8B030D-6E8A-4147-A177-3AD203B41FA5}">
                      <a16:colId xmlns:a16="http://schemas.microsoft.com/office/drawing/2014/main" val="2871742411"/>
                    </a:ext>
                  </a:extLst>
                </a:gridCol>
                <a:gridCol w="5356536">
                  <a:extLst>
                    <a:ext uri="{9D8B030D-6E8A-4147-A177-3AD203B41FA5}">
                      <a16:colId xmlns:a16="http://schemas.microsoft.com/office/drawing/2014/main" val="1950267886"/>
                    </a:ext>
                  </a:extLst>
                </a:gridCol>
              </a:tblGrid>
              <a:tr h="558005">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Assessment Units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Graded units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Weighting and combination</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Rationale</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126413838"/>
                  </a:ext>
                </a:extLst>
              </a:tr>
              <a:tr h="4829681">
                <a:tc>
                  <a:txBody>
                    <a:bodyPr/>
                    <a:lstStyle/>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NVQ based skills assessment (internal and external)</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Knowledge tests (external – degree level)</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Behavioural assessments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Employer professional interview (Internal)</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Knowledge tests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Behavioural assessments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180340" indent="0" algn="l">
                        <a:lnSpc>
                          <a:spcPct val="105000"/>
                        </a:lnSpc>
                        <a:spcAft>
                          <a:spcPts val="0"/>
                        </a:spcAft>
                        <a:buFont typeface="Arial" panose="020B0604020202020204" pitchFamily="34" charset="0"/>
                        <a:buNone/>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Certificate is pass/fail with a performance transcript – no combination of grades and hence no compensation.</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351790" indent="-171450" algn="l">
                        <a:lnSpc>
                          <a:spcPct val="105000"/>
                        </a:lnSpc>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Skills assessment is competency based and therefore pass/fail and ensures the breadth of the qualification</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51790" indent="-171450" algn="l">
                        <a:lnSpc>
                          <a:spcPct val="105000"/>
                        </a:lnSpc>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Knowledge tests differentiate based on score to give pass, merit and distinction grades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51790" indent="-171450" algn="l">
                        <a:lnSpc>
                          <a:spcPct val="105000"/>
                        </a:lnSpc>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Behaviour is rated on the Behaviourally Anchored Rating Scales (BARS). This system uses a five-point grading scale (5 Outstanding; 4 Very Good; 3 Acceptable; 2 Improvement required; and 1 Unacceptable) in relation to five broad performance areas (Working effectively in teams; Focus on quality and problem-solving; Personal responsibility and resilience; Effective communication and interpersonal skills; and Continuous development).</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51790" indent="-171450" algn="l">
                        <a:lnSpc>
                          <a:spcPct val="105000"/>
                        </a:lnSpc>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Assessment model has been developed in conjunction with C&amp;G, EAL and Pearson</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724490107"/>
                  </a:ext>
                </a:extLst>
              </a:tr>
            </a:tbl>
          </a:graphicData>
        </a:graphic>
      </p:graphicFrame>
    </p:spTree>
    <p:extLst>
      <p:ext uri="{BB962C8B-B14F-4D97-AF65-F5344CB8AC3E}">
        <p14:creationId xmlns:p14="http://schemas.microsoft.com/office/powerpoint/2010/main" val="375759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4995" y="311141"/>
            <a:ext cx="10694773" cy="822161"/>
          </a:xfrm>
        </p:spPr>
        <p:txBody>
          <a:bodyPr/>
          <a:lstStyle/>
          <a:p>
            <a:r>
              <a:rPr lang="en-US" dirty="0"/>
              <a:t> Presentation Covers</a:t>
            </a:r>
          </a:p>
        </p:txBody>
      </p:sp>
      <p:sp>
        <p:nvSpPr>
          <p:cNvPr id="7" name="Oval 6"/>
          <p:cNvSpPr/>
          <p:nvPr/>
        </p:nvSpPr>
        <p:spPr>
          <a:xfrm>
            <a:off x="6302325" y="2074089"/>
            <a:ext cx="2856603" cy="2812956"/>
          </a:xfrm>
          <a:prstGeom prst="ellipse">
            <a:avLst/>
          </a:prstGeom>
          <a:solidFill>
            <a:srgbClr val="810B29"/>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fontAlgn="base">
              <a:spcBef>
                <a:spcPct val="0"/>
              </a:spcBef>
              <a:spcAft>
                <a:spcPct val="0"/>
              </a:spcAft>
            </a:pPr>
            <a:r>
              <a:rPr lang="en-GB" sz="3200" b="1">
                <a:solidFill>
                  <a:prstClr val="white"/>
                </a:solidFill>
                <a:latin typeface="Aller Light" panose="02000503000000020004" pitchFamily="2" charset="0"/>
                <a:cs typeface="Arial" pitchFamily="34" charset="0"/>
              </a:rPr>
              <a:t>Selecting the Right Grading Approach</a:t>
            </a:r>
            <a:endParaRPr lang="en-US" sz="3200" b="1" dirty="0">
              <a:solidFill>
                <a:prstClr val="white"/>
              </a:solidFill>
              <a:latin typeface="Aller Light" panose="02000503000000020004" pitchFamily="2" charset="0"/>
              <a:cs typeface="Arial" pitchFamily="34" charset="0"/>
            </a:endParaRPr>
          </a:p>
        </p:txBody>
      </p:sp>
      <p:sp>
        <p:nvSpPr>
          <p:cNvPr id="11" name="Oval 10"/>
          <p:cNvSpPr/>
          <p:nvPr/>
        </p:nvSpPr>
        <p:spPr>
          <a:xfrm>
            <a:off x="674907" y="2074089"/>
            <a:ext cx="2843361" cy="2821468"/>
          </a:xfrm>
          <a:prstGeom prst="ellipse">
            <a:avLst/>
          </a:prstGeom>
          <a:solidFill>
            <a:srgbClr val="B000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r>
              <a:rPr lang="en-US" sz="3200" b="1" dirty="0">
                <a:solidFill>
                  <a:prstClr val="white"/>
                </a:solidFill>
                <a:latin typeface="Aller Light" panose="02000503000000020004" pitchFamily="2" charset="0"/>
                <a:cs typeface="Arial" pitchFamily="34" charset="0"/>
              </a:rPr>
              <a:t>Why Grade</a:t>
            </a:r>
          </a:p>
        </p:txBody>
      </p:sp>
      <p:sp>
        <p:nvSpPr>
          <p:cNvPr id="15" name="Oval 14"/>
          <p:cNvSpPr/>
          <p:nvPr/>
        </p:nvSpPr>
        <p:spPr>
          <a:xfrm>
            <a:off x="3518268" y="2160497"/>
            <a:ext cx="2784057" cy="2769703"/>
          </a:xfrm>
          <a:prstGeom prst="ellipse">
            <a:avLst/>
          </a:prstGeom>
          <a:solidFill>
            <a:schemeClr val="accent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base">
              <a:spcBef>
                <a:spcPct val="0"/>
              </a:spcBef>
              <a:spcAft>
                <a:spcPct val="0"/>
              </a:spcAft>
            </a:pPr>
            <a:r>
              <a:rPr lang="en-US" sz="2800" b="1" dirty="0">
                <a:solidFill>
                  <a:prstClr val="white"/>
                </a:solidFill>
                <a:latin typeface="Aller Light" panose="02000503000000020004" pitchFamily="2" charset="0"/>
                <a:cs typeface="Arial" pitchFamily="34" charset="0"/>
              </a:rPr>
              <a:t>Grading Approaches</a:t>
            </a:r>
          </a:p>
        </p:txBody>
      </p:sp>
      <p:sp>
        <p:nvSpPr>
          <p:cNvPr id="19" name="Oval 18"/>
          <p:cNvSpPr/>
          <p:nvPr/>
        </p:nvSpPr>
        <p:spPr>
          <a:xfrm>
            <a:off x="9167437" y="2082599"/>
            <a:ext cx="3024563" cy="2925497"/>
          </a:xfrm>
          <a:prstGeom prst="ellipse">
            <a:avLst/>
          </a:prstGeom>
          <a:solidFill>
            <a:srgbClr val="595959"/>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fontAlgn="base">
              <a:spcBef>
                <a:spcPct val="0"/>
              </a:spcBef>
              <a:spcAft>
                <a:spcPct val="0"/>
              </a:spcAft>
            </a:pPr>
            <a:r>
              <a:rPr lang="en-US" sz="3200" b="1">
                <a:solidFill>
                  <a:prstClr val="white"/>
                </a:solidFill>
                <a:latin typeface="Aller Light" panose="02000503000000020004" pitchFamily="2" charset="0"/>
                <a:cs typeface="Arial" pitchFamily="34" charset="0"/>
              </a:rPr>
              <a:t>Grading Model </a:t>
            </a:r>
          </a:p>
          <a:p>
            <a:pPr algn="ctr" defTabSz="609585" fontAlgn="base">
              <a:spcBef>
                <a:spcPct val="0"/>
              </a:spcBef>
              <a:spcAft>
                <a:spcPct val="0"/>
              </a:spcAft>
            </a:pPr>
            <a:r>
              <a:rPr lang="en-US" sz="3200" b="1">
                <a:solidFill>
                  <a:prstClr val="white"/>
                </a:solidFill>
                <a:latin typeface="Aller Light" panose="02000503000000020004" pitchFamily="2" charset="0"/>
                <a:cs typeface="Arial" pitchFamily="34" charset="0"/>
              </a:rPr>
              <a:t>Examples</a:t>
            </a:r>
            <a:endParaRPr lang="en-US" sz="3200" b="1" dirty="0">
              <a:solidFill>
                <a:prstClr val="white"/>
              </a:solidFill>
              <a:latin typeface="Aller Light" panose="02000503000000020004" pitchFamily="2" charset="0"/>
              <a:cs typeface="Arial" pitchFamily="34" charset="0"/>
            </a:endParaRPr>
          </a:p>
        </p:txBody>
      </p:sp>
      <p:sp>
        <p:nvSpPr>
          <p:cNvPr id="23" name="TextBox 22"/>
          <p:cNvSpPr txBox="1"/>
          <p:nvPr/>
        </p:nvSpPr>
        <p:spPr>
          <a:xfrm>
            <a:off x="9731703" y="5166510"/>
            <a:ext cx="2058065" cy="523220"/>
          </a:xfrm>
          <a:prstGeom prst="rect">
            <a:avLst/>
          </a:prstGeom>
          <a:noFill/>
        </p:spPr>
        <p:txBody>
          <a:bodyPr wrap="square"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rPr>
              <a:t>Advantages</a:t>
            </a:r>
            <a:r>
              <a:rPr kumimoji="0" lang="en-US" sz="1400" b="1" i="0" u="none" strike="noStrike" kern="0" cap="none" spc="0" normalizeH="0" noProof="0" dirty="0">
                <a:ln>
                  <a:noFill/>
                </a:ln>
                <a:solidFill>
                  <a:prstClr val="black">
                    <a:lumMod val="50000"/>
                    <a:lumOff val="50000"/>
                  </a:prstClr>
                </a:solidFill>
                <a:effectLst/>
                <a:uLnTx/>
                <a:uFillTx/>
                <a:latin typeface="Aller Light" panose="02000503000000020004" pitchFamily="2" charset="0"/>
              </a:rPr>
              <a:t> and Disadvantages</a:t>
            </a:r>
            <a:endParaRPr kumimoji="0" lang="en-US" sz="1400" b="1"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endParaRPr>
          </a:p>
        </p:txBody>
      </p:sp>
      <p:sp>
        <p:nvSpPr>
          <p:cNvPr id="8" name="TextBox 7">
            <a:extLst>
              <a:ext uri="{FF2B5EF4-FFF2-40B4-BE49-F238E27FC236}">
                <a16:creationId xmlns:a16="http://schemas.microsoft.com/office/drawing/2014/main" id="{48DABF05-3A4A-47A0-AE76-A152F9C8FD3F}"/>
              </a:ext>
            </a:extLst>
          </p:cNvPr>
          <p:cNvSpPr txBox="1"/>
          <p:nvPr/>
        </p:nvSpPr>
        <p:spPr>
          <a:xfrm>
            <a:off x="3881263" y="5166510"/>
            <a:ext cx="2058065" cy="523220"/>
          </a:xfrm>
          <a:prstGeom prst="rect">
            <a:avLst/>
          </a:prstGeom>
          <a:noFill/>
        </p:spPr>
        <p:txBody>
          <a:bodyPr wrap="square"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rPr>
              <a:t>Advantages</a:t>
            </a:r>
            <a:r>
              <a:rPr kumimoji="0" lang="en-US" sz="1400" b="1" i="0" u="none" strike="noStrike" kern="0" cap="none" spc="0" normalizeH="0" noProof="0" dirty="0">
                <a:ln>
                  <a:noFill/>
                </a:ln>
                <a:solidFill>
                  <a:prstClr val="black">
                    <a:lumMod val="50000"/>
                    <a:lumOff val="50000"/>
                  </a:prstClr>
                </a:solidFill>
                <a:effectLst/>
                <a:uLnTx/>
                <a:uFillTx/>
                <a:latin typeface="Aller Light" panose="02000503000000020004" pitchFamily="2" charset="0"/>
              </a:rPr>
              <a:t> and Disadvantages</a:t>
            </a:r>
            <a:endParaRPr kumimoji="0" lang="en-US" sz="1400" b="1"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endParaRPr>
          </a:p>
        </p:txBody>
      </p:sp>
    </p:spTree>
    <p:extLst>
      <p:ext uri="{BB962C8B-B14F-4D97-AF65-F5344CB8AC3E}">
        <p14:creationId xmlns:p14="http://schemas.microsoft.com/office/powerpoint/2010/main" val="184822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9" grpId="0" animBg="1"/>
      <p:bldP spid="23"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1808D8-365C-4D3B-BC5D-442615F01A04}"/>
              </a:ext>
            </a:extLst>
          </p:cNvPr>
          <p:cNvSpPr>
            <a:spLocks noGrp="1"/>
          </p:cNvSpPr>
          <p:nvPr>
            <p:ph type="title"/>
          </p:nvPr>
        </p:nvSpPr>
        <p:spPr>
          <a:xfrm>
            <a:off x="838200" y="365125"/>
            <a:ext cx="10515600" cy="1325563"/>
          </a:xfrm>
        </p:spPr>
        <p:txBody>
          <a:bodyPr>
            <a:normAutofit fontScale="90000"/>
          </a:bodyPr>
          <a:lstStyle/>
          <a:p>
            <a:r>
              <a:rPr lang="en-GB" dirty="0"/>
              <a:t>Food and Drink – Maintenance Engineer</a:t>
            </a:r>
            <a:br>
              <a:rPr lang="en-GB" dirty="0"/>
            </a:br>
            <a:br>
              <a:rPr lang="en-GB" dirty="0"/>
            </a:br>
            <a:endParaRPr lang="en-GB" dirty="0"/>
          </a:p>
        </p:txBody>
      </p:sp>
      <p:graphicFrame>
        <p:nvGraphicFramePr>
          <p:cNvPr id="11" name="Content Placeholder 10">
            <a:extLst>
              <a:ext uri="{FF2B5EF4-FFF2-40B4-BE49-F238E27FC236}">
                <a16:creationId xmlns:a16="http://schemas.microsoft.com/office/drawing/2014/main" id="{DB0899B7-55C0-469B-9E55-FCC781699EE7}"/>
              </a:ext>
            </a:extLst>
          </p:cNvPr>
          <p:cNvGraphicFramePr>
            <a:graphicFrameLocks noGrp="1"/>
          </p:cNvGraphicFramePr>
          <p:nvPr>
            <p:ph sz="half" idx="1"/>
            <p:extLst>
              <p:ext uri="{D42A27DB-BD31-4B8C-83A1-F6EECF244321}">
                <p14:modId xmlns:p14="http://schemas.microsoft.com/office/powerpoint/2010/main" val="3086510218"/>
              </p:ext>
            </p:extLst>
          </p:nvPr>
        </p:nvGraphicFramePr>
        <p:xfrm>
          <a:off x="981066" y="1435965"/>
          <a:ext cx="10229867" cy="4970029"/>
        </p:xfrm>
        <a:graphic>
          <a:graphicData uri="http://schemas.openxmlformats.org/drawingml/2006/table">
            <a:tbl>
              <a:tblPr firstRow="1" bandRow="1">
                <a:tableStyleId>{5C22544A-7EE6-4342-B048-85BDC9FD1C3A}</a:tableStyleId>
              </a:tblPr>
              <a:tblGrid>
                <a:gridCol w="3050607">
                  <a:extLst>
                    <a:ext uri="{9D8B030D-6E8A-4147-A177-3AD203B41FA5}">
                      <a16:colId xmlns:a16="http://schemas.microsoft.com/office/drawing/2014/main" val="2194695836"/>
                    </a:ext>
                  </a:extLst>
                </a:gridCol>
                <a:gridCol w="1459922">
                  <a:extLst>
                    <a:ext uri="{9D8B030D-6E8A-4147-A177-3AD203B41FA5}">
                      <a16:colId xmlns:a16="http://schemas.microsoft.com/office/drawing/2014/main" val="4266283659"/>
                    </a:ext>
                  </a:extLst>
                </a:gridCol>
                <a:gridCol w="1797628">
                  <a:extLst>
                    <a:ext uri="{9D8B030D-6E8A-4147-A177-3AD203B41FA5}">
                      <a16:colId xmlns:a16="http://schemas.microsoft.com/office/drawing/2014/main" val="2871742411"/>
                    </a:ext>
                  </a:extLst>
                </a:gridCol>
                <a:gridCol w="3921710">
                  <a:extLst>
                    <a:ext uri="{9D8B030D-6E8A-4147-A177-3AD203B41FA5}">
                      <a16:colId xmlns:a16="http://schemas.microsoft.com/office/drawing/2014/main" val="1950267886"/>
                    </a:ext>
                  </a:extLst>
                </a:gridCol>
              </a:tblGrid>
              <a:tr h="599208">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Assessment Units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Graded units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Weighting and combination</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180340" algn="l">
                        <a:lnSpc>
                          <a:spcPct val="105000"/>
                        </a:lnSpc>
                        <a:spcAft>
                          <a:spcPts val="80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Rationale</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126413838"/>
                  </a:ext>
                </a:extLst>
              </a:tr>
              <a:tr h="4370821">
                <a:tc>
                  <a:txBody>
                    <a:bodyPr/>
                    <a:lstStyle/>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Skills assessment based on observation and artefacts</a:t>
                      </a:r>
                    </a:p>
                    <a:p>
                      <a:pPr marL="180340" algn="l">
                        <a:lnSpc>
                          <a:spcPct val="105000"/>
                        </a:lnSpc>
                        <a:spcAft>
                          <a:spcPts val="0"/>
                        </a:spcAft>
                      </a:pP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Written and oral knowledge tests</a:t>
                      </a:r>
                    </a:p>
                    <a:p>
                      <a:pPr marL="180340" algn="l">
                        <a:lnSpc>
                          <a:spcPct val="105000"/>
                        </a:lnSpc>
                        <a:spcAft>
                          <a:spcPts val="0"/>
                        </a:spcAft>
                      </a:pP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Portfolio based behaviour assessment</a:t>
                      </a:r>
                    </a:p>
                    <a:p>
                      <a:pPr marL="180340" algn="l">
                        <a:lnSpc>
                          <a:spcPct val="105000"/>
                        </a:lnSpc>
                        <a:spcAft>
                          <a:spcPts val="0"/>
                        </a:spcAft>
                      </a:pP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Synoptic practical and knowledge test centre day</a:t>
                      </a:r>
                    </a:p>
                    <a:p>
                      <a:pPr marL="180340" algn="l">
                        <a:lnSpc>
                          <a:spcPct val="105000"/>
                        </a:lnSpc>
                        <a:spcAft>
                          <a:spcPts val="0"/>
                        </a:spcAft>
                      </a:pP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Employer verification </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All components graded pass/</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merit/</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distinction</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180340" algn="l">
                        <a:lnSpc>
                          <a:spcPct val="105000"/>
                        </a:lnSpc>
                        <a:spcAft>
                          <a:spcPts val="0"/>
                        </a:spcAft>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Unclear how (if) elements are combined</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351790" indent="-171450" algn="l">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Existing or new external qualifications can be incorporated to achieve the skills and knowledge assessment to achieve cost-effective and reliable external assessment.</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51790" indent="-171450" algn="l">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Use of portfolio evidence ensures that skills and knowledge can be applied in a real work context.</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51790" indent="-171450" algn="l">
                        <a:spcAft>
                          <a:spcPts val="0"/>
                        </a:spcAft>
                        <a:buFont typeface="Arial" panose="020B0604020202020204" pitchFamily="34" charset="0"/>
                        <a:buChar char="•"/>
                      </a:pPr>
                      <a:r>
                        <a:rPr lang="en-GB" sz="18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External assessment centre for synoptic test provides independent judgement and comparability of assessment.  Note approx. 150 people per year are expected to undertake this standard, hence the practicality of this approach.</a:t>
                      </a:r>
                      <a:endParaRPr lang="en-GB" sz="2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724490107"/>
                  </a:ext>
                </a:extLst>
              </a:tr>
            </a:tbl>
          </a:graphicData>
        </a:graphic>
      </p:graphicFrame>
    </p:spTree>
    <p:extLst>
      <p:ext uri="{BB962C8B-B14F-4D97-AF65-F5344CB8AC3E}">
        <p14:creationId xmlns:p14="http://schemas.microsoft.com/office/powerpoint/2010/main" val="4042849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9278" y="3235204"/>
            <a:ext cx="5563519" cy="464065"/>
          </a:xfrm>
        </p:spPr>
        <p:txBody>
          <a:bodyPr>
            <a:normAutofit fontScale="90000"/>
          </a:bodyPr>
          <a:lstStyle/>
          <a:p>
            <a:r>
              <a:rPr lang="en-GB" dirty="0">
                <a:solidFill>
                  <a:schemeClr val="bg1"/>
                </a:solidFill>
              </a:rPr>
              <a:t>Thank you.</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223" r="34951" b="39620"/>
          <a:stretch/>
        </p:blipFill>
        <p:spPr>
          <a:xfrm>
            <a:off x="175443" y="158055"/>
            <a:ext cx="606408" cy="632039"/>
          </a:xfrm>
          <a:prstGeom prst="rect">
            <a:avLst/>
          </a:prstGeom>
        </p:spPr>
      </p:pic>
      <p:sp>
        <p:nvSpPr>
          <p:cNvPr id="5" name="TextBox 4"/>
          <p:cNvSpPr txBox="1"/>
          <p:nvPr/>
        </p:nvSpPr>
        <p:spPr>
          <a:xfrm>
            <a:off x="327843" y="4392702"/>
            <a:ext cx="2954655" cy="734945"/>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ller Light" panose="02000503000000020004" pitchFamily="2" charset="0"/>
                <a:ea typeface="+mn-ea"/>
                <a:cs typeface="+mn-cs"/>
              </a:rPr>
              <a:t>AlphaPlus Consultancy Ltd</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ller Light" panose="02000503000000020004" pitchFamily="2"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a:ln>
                  <a:noFill/>
                </a:ln>
                <a:solidFill>
                  <a:prstClr val="black"/>
                </a:solidFill>
                <a:effectLst/>
                <a:uLnTx/>
                <a:uFillTx/>
                <a:latin typeface="Aller Light" panose="02000503000000020004" pitchFamily="2" charset="0"/>
                <a:ea typeface="Calibri" panose="020F0502020204030204" pitchFamily="34" charset="0"/>
                <a:cs typeface="Times New Roman" panose="02020603050405020304" pitchFamily="18" charset="0"/>
              </a:rPr>
              <a:t>	</a:t>
            </a:r>
            <a:endParaRPr kumimoji="0" lang="en-GB" sz="1800" b="0" i="0" u="none" strike="noStrike" kern="1200" cap="none" spc="0" normalizeH="0" baseline="0" noProof="0" dirty="0">
              <a:ln>
                <a:noFill/>
              </a:ln>
              <a:solidFill>
                <a:prstClr val="black"/>
              </a:solidFill>
              <a:effectLst/>
              <a:uLnTx/>
              <a:uFillTx/>
              <a:latin typeface="Aller Light" panose="02000503000000020004" pitchFamily="2" charset="0"/>
              <a:ea typeface="+mn-ea"/>
              <a:cs typeface="+mn-cs"/>
            </a:endParaRPr>
          </a:p>
        </p:txBody>
      </p:sp>
    </p:spTree>
    <p:extLst>
      <p:ext uri="{BB962C8B-B14F-4D97-AF65-F5344CB8AC3E}">
        <p14:creationId xmlns:p14="http://schemas.microsoft.com/office/powerpoint/2010/main" val="174987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2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nodeType="withEffect">
                                  <p:stCondLst>
                                    <p:cond delay="2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0AED-9D71-478A-88FE-C5794C49FBD6}"/>
              </a:ext>
            </a:extLst>
          </p:cNvPr>
          <p:cNvSpPr>
            <a:spLocks noGrp="1"/>
          </p:cNvSpPr>
          <p:nvPr>
            <p:ph type="title"/>
          </p:nvPr>
        </p:nvSpPr>
        <p:spPr/>
        <p:txBody>
          <a:bodyPr/>
          <a:lstStyle/>
          <a:p>
            <a:r>
              <a:rPr lang="en-GB" dirty="0"/>
              <a:t>It’s up to you now</a:t>
            </a:r>
          </a:p>
        </p:txBody>
      </p:sp>
      <p:pic>
        <p:nvPicPr>
          <p:cNvPr id="6" name="Picture Placeholder 5" descr="A close up of a piece of paper&#10;&#10;Description automatically generated">
            <a:extLst>
              <a:ext uri="{FF2B5EF4-FFF2-40B4-BE49-F238E27FC236}">
                <a16:creationId xmlns:a16="http://schemas.microsoft.com/office/drawing/2014/main" id="{3C1973D6-C92C-4676-BD6B-AF7268350C3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879" b="12879"/>
          <a:stretch>
            <a:fillRect/>
          </a:stretch>
        </p:blipFill>
        <p:spPr>
          <a:xfrm>
            <a:off x="7210269" y="1013089"/>
            <a:ext cx="3028012" cy="2038487"/>
          </a:xfrm>
        </p:spPr>
      </p:pic>
      <p:pic>
        <p:nvPicPr>
          <p:cNvPr id="12" name="Picture 11" descr="A close up of a logo&#10;&#10;Description automatically generated">
            <a:extLst>
              <a:ext uri="{FF2B5EF4-FFF2-40B4-BE49-F238E27FC236}">
                <a16:creationId xmlns:a16="http://schemas.microsoft.com/office/drawing/2014/main" id="{3A0BEA36-3F09-48D5-A74A-14E8F982CE2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36953" y="3051576"/>
            <a:ext cx="3028012" cy="2673717"/>
          </a:xfrm>
          <a:prstGeom prst="rect">
            <a:avLst/>
          </a:prstGeom>
        </p:spPr>
      </p:pic>
      <p:pic>
        <p:nvPicPr>
          <p:cNvPr id="15" name="Picture 14" descr="A picture containing text, map, linedrawing&#10;&#10;Description automatically generated">
            <a:extLst>
              <a:ext uri="{FF2B5EF4-FFF2-40B4-BE49-F238E27FC236}">
                <a16:creationId xmlns:a16="http://schemas.microsoft.com/office/drawing/2014/main" id="{38E584B4-770B-4813-901A-1B1BF7FB04A3}"/>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728177" y="1317469"/>
            <a:ext cx="5482092" cy="4407824"/>
          </a:xfrm>
          <a:prstGeom prst="rect">
            <a:avLst/>
          </a:prstGeom>
        </p:spPr>
      </p:pic>
      <p:pic>
        <p:nvPicPr>
          <p:cNvPr id="9" name="Picture Placeholder 8" descr="A close up of an animal&#10;&#10;Description automatically generated">
            <a:extLst>
              <a:ext uri="{FF2B5EF4-FFF2-40B4-BE49-F238E27FC236}">
                <a16:creationId xmlns:a16="http://schemas.microsoft.com/office/drawing/2014/main" id="{43FD7AD2-22CE-4084-8A73-47E301266072}"/>
              </a:ext>
            </a:extLst>
          </p:cNvPr>
          <p:cNvPicPr>
            <a:picLocks noGrp="1" noChangeAspect="1"/>
          </p:cNvPicPr>
          <p:nvPr>
            <p:ph type="pic" sz="quarter" idx="18"/>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t="12607" b="12607"/>
          <a:stretch>
            <a:fillRect/>
          </a:stretch>
        </p:blipFill>
        <p:spPr>
          <a:xfrm>
            <a:off x="7629993" y="5211867"/>
            <a:ext cx="4116368" cy="1646133"/>
          </a:xfrm>
        </p:spPr>
      </p:pic>
    </p:spTree>
    <p:extLst>
      <p:ext uri="{BB962C8B-B14F-4D97-AF65-F5344CB8AC3E}">
        <p14:creationId xmlns:p14="http://schemas.microsoft.com/office/powerpoint/2010/main" val="411797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D3F19-51D2-44EF-B7FB-9307530600D9}"/>
              </a:ext>
            </a:extLst>
          </p:cNvPr>
          <p:cNvSpPr>
            <a:spLocks noGrp="1"/>
          </p:cNvSpPr>
          <p:nvPr>
            <p:ph type="title"/>
          </p:nvPr>
        </p:nvSpPr>
        <p:spPr/>
        <p:txBody>
          <a:bodyPr>
            <a:normAutofit fontScale="90000"/>
          </a:bodyPr>
          <a:lstStyle/>
          <a:p>
            <a:r>
              <a:rPr lang="en-GB" dirty="0"/>
              <a:t>Overview of vocational qualification policy changes</a:t>
            </a:r>
          </a:p>
        </p:txBody>
      </p:sp>
      <p:sp>
        <p:nvSpPr>
          <p:cNvPr id="3" name="Content Placeholder 2">
            <a:extLst>
              <a:ext uri="{FF2B5EF4-FFF2-40B4-BE49-F238E27FC236}">
                <a16:creationId xmlns:a16="http://schemas.microsoft.com/office/drawing/2014/main" id="{9D8ABC21-8529-4EB6-92FD-CE1BE0D07A2A}"/>
              </a:ext>
            </a:extLst>
          </p:cNvPr>
          <p:cNvSpPr>
            <a:spLocks noGrp="1"/>
          </p:cNvSpPr>
          <p:nvPr>
            <p:ph idx="1"/>
          </p:nvPr>
        </p:nvSpPr>
        <p:spPr/>
        <p:txBody>
          <a:bodyPr/>
          <a:lstStyle/>
          <a:p>
            <a:r>
              <a:rPr lang="en-GB" dirty="0"/>
              <a:t>Over the past decade, we've seen several major reviews and inquiries. </a:t>
            </a:r>
          </a:p>
          <a:p>
            <a:r>
              <a:rPr lang="en-GB" dirty="0"/>
              <a:t>A key theme across all reviews was about increasing the currency of vocational and technical qualifications. </a:t>
            </a:r>
          </a:p>
          <a:p>
            <a:r>
              <a:rPr lang="en-GB" dirty="0"/>
              <a:t>Government policy responses have included: </a:t>
            </a:r>
          </a:p>
          <a:p>
            <a:pPr lvl="1"/>
            <a:r>
              <a:rPr lang="en-GB" dirty="0"/>
              <a:t>requiring grading structures within performance table qualifications; □ review of funding formulas; </a:t>
            </a:r>
          </a:p>
          <a:p>
            <a:pPr lvl="1"/>
            <a:r>
              <a:rPr lang="en-GB" dirty="0"/>
              <a:t>introduction of graded end-point assessment;; </a:t>
            </a:r>
          </a:p>
          <a:p>
            <a:pPr lvl="1"/>
            <a:r>
              <a:rPr lang="en-GB" dirty="0"/>
              <a:t>increasing focus on ‘parity’ between general and vocational qualifications.</a:t>
            </a:r>
          </a:p>
        </p:txBody>
      </p:sp>
    </p:spTree>
    <p:extLst>
      <p:ext uri="{BB962C8B-B14F-4D97-AF65-F5344CB8AC3E}">
        <p14:creationId xmlns:p14="http://schemas.microsoft.com/office/powerpoint/2010/main" val="291121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t>Original DfE Benchmark Principles</a:t>
            </a:r>
          </a:p>
        </p:txBody>
      </p:sp>
      <p:grpSp>
        <p:nvGrpSpPr>
          <p:cNvPr id="7" name="Group 6"/>
          <p:cNvGrpSpPr/>
          <p:nvPr/>
        </p:nvGrpSpPr>
        <p:grpSpPr>
          <a:xfrm>
            <a:off x="1597212" y="2078597"/>
            <a:ext cx="4742093" cy="697442"/>
            <a:chOff x="5037605" y="1406976"/>
            <a:chExt cx="3556570" cy="523081"/>
          </a:xfrm>
        </p:grpSpPr>
        <p:sp>
          <p:nvSpPr>
            <p:cNvPr id="8" name="ー 25"/>
            <p:cNvSpPr txBox="1">
              <a:spLocks/>
            </p:cNvSpPr>
            <p:nvPr/>
          </p:nvSpPr>
          <p:spPr>
            <a:xfrm>
              <a:off x="5037605" y="1406976"/>
              <a:ext cx="3124199" cy="3781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US" sz="2400" dirty="0">
                  <a:solidFill>
                    <a:prstClr val="black">
                      <a:lumMod val="75000"/>
                      <a:lumOff val="25000"/>
                    </a:prstClr>
                  </a:solidFill>
                  <a:latin typeface="Aller Light" panose="02000503000000020004" pitchFamily="2" charset="0"/>
                  <a:ea typeface="ＭＳ Ｐゴシック" panose="020B0600070205080204" pitchFamily="34" charset="-128"/>
                </a:rPr>
                <a:t>GRADING</a:t>
              </a:r>
              <a:endParaRPr kumimoji="0" lang="en-US" sz="2400" b="1" i="0" u="none" strike="noStrike" kern="1200" cap="none" spc="0" normalizeH="0" baseline="0" noProof="0" dirty="0">
                <a:ln>
                  <a:noFill/>
                </a:ln>
                <a:solidFill>
                  <a:prstClr val="black">
                    <a:lumMod val="75000"/>
                    <a:lumOff val="25000"/>
                  </a:prstClr>
                </a:solidFill>
                <a:effectLst/>
                <a:uLnTx/>
                <a:uFillTx/>
                <a:latin typeface="Aller Light" panose="02000503000000020004" pitchFamily="2" charset="0"/>
              </a:endParaRPr>
            </a:p>
          </p:txBody>
        </p:sp>
        <p:sp>
          <p:nvSpPr>
            <p:cNvPr id="9" name="Rectangle 8"/>
            <p:cNvSpPr/>
            <p:nvPr/>
          </p:nvSpPr>
          <p:spPr>
            <a:xfrm>
              <a:off x="5037605" y="1699225"/>
              <a:ext cx="3556570" cy="230832"/>
            </a:xfrm>
            <a:prstGeom prst="rect">
              <a:avLst/>
            </a:prstGeom>
          </p:spPr>
          <p:txBody>
            <a:bodyPr wrap="square">
              <a:spAutoFit/>
            </a:bodyPr>
            <a:lstStyle/>
            <a:p>
              <a:pPr lvl="0" defTabSz="1219170">
                <a:defRPr/>
              </a:pPr>
              <a:r>
                <a:rPr lang="en-GB" sz="1400" kern="0" dirty="0">
                  <a:solidFill>
                    <a:prstClr val="black">
                      <a:lumMod val="50000"/>
                      <a:lumOff val="50000"/>
                    </a:prstClr>
                  </a:solidFill>
                  <a:latin typeface="Aller Light" panose="02000503000000020004" pitchFamily="2" charset="0"/>
                </a:rPr>
                <a:t>with a minimum of 3 passing grades</a:t>
              </a:r>
              <a:endParaRPr kumimoji="0" lang="en-US" sz="1400" b="0"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endParaRPr>
            </a:p>
          </p:txBody>
        </p:sp>
      </p:grpSp>
      <p:grpSp>
        <p:nvGrpSpPr>
          <p:cNvPr id="10" name="Group 9"/>
          <p:cNvGrpSpPr/>
          <p:nvPr/>
        </p:nvGrpSpPr>
        <p:grpSpPr>
          <a:xfrm>
            <a:off x="937053" y="2396539"/>
            <a:ext cx="609000" cy="612276"/>
            <a:chOff x="4472228" y="1994265"/>
            <a:chExt cx="456750" cy="459207"/>
          </a:xfrm>
          <a:solidFill>
            <a:srgbClr val="B00000"/>
          </a:solidFill>
        </p:grpSpPr>
        <p:sp>
          <p:nvSpPr>
            <p:cNvPr id="11" name="Oval 15"/>
            <p:cNvSpPr/>
            <p:nvPr/>
          </p:nvSpPr>
          <p:spPr>
            <a:xfrm>
              <a:off x="4472228" y="1996722"/>
              <a:ext cx="456750" cy="456750"/>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ller Light" panose="02000503000000020004" pitchFamily="2" charset="0"/>
              </a:endParaRPr>
            </a:p>
          </p:txBody>
        </p:sp>
        <p:sp>
          <p:nvSpPr>
            <p:cNvPr id="12" name="Rectangle 11"/>
            <p:cNvSpPr/>
            <p:nvPr/>
          </p:nvSpPr>
          <p:spPr>
            <a:xfrm>
              <a:off x="4530524" y="1994265"/>
              <a:ext cx="300804" cy="392415"/>
            </a:xfrm>
            <a:prstGeom prst="rect">
              <a:avLst/>
            </a:prstGeom>
            <a:grpFill/>
          </p:spPr>
          <p:txBody>
            <a:bodyPr wrap="none">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prstClr val="white"/>
                  </a:solidFill>
                  <a:effectLst/>
                  <a:uLnTx/>
                  <a:uFillTx/>
                  <a:latin typeface="Aller Light" panose="02000503000000020004" pitchFamily="2" charset="0"/>
                  <a:ea typeface="ＭＳ Ｐゴシック" panose="020B0600070205080204" pitchFamily="34" charset="-128"/>
                </a:rPr>
                <a:t>1</a:t>
              </a:r>
              <a:endParaRPr kumimoji="0" lang="en-US" sz="2800" b="1" i="0" u="none" strike="noStrike" kern="0" cap="none" spc="0" normalizeH="0" baseline="0" noProof="0" dirty="0">
                <a:ln>
                  <a:noFill/>
                </a:ln>
                <a:solidFill>
                  <a:prstClr val="white"/>
                </a:solidFill>
                <a:effectLst/>
                <a:uLnTx/>
                <a:uFillTx/>
                <a:latin typeface="Aller Light" panose="02000503000000020004" pitchFamily="2" charset="0"/>
              </a:endParaRPr>
            </a:p>
          </p:txBody>
        </p:sp>
      </p:grpSp>
      <p:grpSp>
        <p:nvGrpSpPr>
          <p:cNvPr id="13" name="Group 12"/>
          <p:cNvGrpSpPr/>
          <p:nvPr/>
        </p:nvGrpSpPr>
        <p:grpSpPr>
          <a:xfrm>
            <a:off x="7236253" y="2078597"/>
            <a:ext cx="4742093" cy="697443"/>
            <a:chOff x="5037605" y="1406976"/>
            <a:chExt cx="3556570" cy="523082"/>
          </a:xfrm>
        </p:grpSpPr>
        <p:sp>
          <p:nvSpPr>
            <p:cNvPr id="14" name="ー 25"/>
            <p:cNvSpPr txBox="1">
              <a:spLocks/>
            </p:cNvSpPr>
            <p:nvPr/>
          </p:nvSpPr>
          <p:spPr>
            <a:xfrm>
              <a:off x="5037605" y="1406976"/>
              <a:ext cx="3124199" cy="3781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1219170">
                <a:buNone/>
                <a:defRPr/>
              </a:pPr>
              <a:r>
                <a:rPr lang="en-GB" altLang="ja-JP" sz="2400" dirty="0">
                  <a:solidFill>
                    <a:prstClr val="black">
                      <a:lumMod val="75000"/>
                      <a:lumOff val="25000"/>
                    </a:prstClr>
                  </a:solidFill>
                  <a:latin typeface="Aller Light" panose="02000503000000020004" pitchFamily="2" charset="0"/>
                  <a:ea typeface="ＭＳ Ｐゴシック" panose="020B0600070205080204" pitchFamily="34" charset="-128"/>
                </a:rPr>
                <a:t>SYNOPTIC ASSESSMENT,.</a:t>
              </a:r>
              <a:endParaRPr kumimoji="0" lang="en-US" sz="2400" b="1" i="0" u="none" strike="noStrike" kern="1200" cap="none" spc="0" normalizeH="0" baseline="0" noProof="0" dirty="0">
                <a:ln>
                  <a:noFill/>
                </a:ln>
                <a:solidFill>
                  <a:prstClr val="black">
                    <a:lumMod val="75000"/>
                    <a:lumOff val="25000"/>
                  </a:prstClr>
                </a:solidFill>
                <a:effectLst/>
                <a:uLnTx/>
                <a:uFillTx/>
                <a:latin typeface="Aller Light" panose="02000503000000020004" pitchFamily="2" charset="0"/>
              </a:endParaRPr>
            </a:p>
          </p:txBody>
        </p:sp>
        <p:sp>
          <p:nvSpPr>
            <p:cNvPr id="15" name="Rectangle 14"/>
            <p:cNvSpPr/>
            <p:nvPr/>
          </p:nvSpPr>
          <p:spPr>
            <a:xfrm>
              <a:off x="5037605" y="1699225"/>
              <a:ext cx="3556570" cy="230833"/>
            </a:xfrm>
            <a:prstGeom prst="rect">
              <a:avLst/>
            </a:prstGeom>
          </p:spPr>
          <p:txBody>
            <a:bodyPr wrap="square">
              <a:sp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endParaRPr>
            </a:p>
          </p:txBody>
        </p:sp>
      </p:grpSp>
      <p:grpSp>
        <p:nvGrpSpPr>
          <p:cNvPr id="16" name="Group 15"/>
          <p:cNvGrpSpPr/>
          <p:nvPr/>
        </p:nvGrpSpPr>
        <p:grpSpPr>
          <a:xfrm>
            <a:off x="6576094" y="2396539"/>
            <a:ext cx="609000" cy="612276"/>
            <a:chOff x="4472228" y="1994264"/>
            <a:chExt cx="456750" cy="459207"/>
          </a:xfrm>
        </p:grpSpPr>
        <p:sp>
          <p:nvSpPr>
            <p:cNvPr id="17" name="Oval 33"/>
            <p:cNvSpPr/>
            <p:nvPr/>
          </p:nvSpPr>
          <p:spPr>
            <a:xfrm>
              <a:off x="4472228" y="1996721"/>
              <a:ext cx="456750" cy="456750"/>
            </a:xfrm>
            <a:prstGeom prst="rect">
              <a:avLst/>
            </a:prstGeom>
            <a:solidFill>
              <a:srgbClr val="595959"/>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ller Light" panose="02000503000000020004" pitchFamily="2" charset="0"/>
              </a:endParaRPr>
            </a:p>
          </p:txBody>
        </p:sp>
        <p:sp>
          <p:nvSpPr>
            <p:cNvPr id="18" name="Rectangle 17"/>
            <p:cNvSpPr/>
            <p:nvPr/>
          </p:nvSpPr>
          <p:spPr>
            <a:xfrm>
              <a:off x="4530524" y="1994264"/>
              <a:ext cx="300804" cy="392415"/>
            </a:xfrm>
            <a:prstGeom prst="rect">
              <a:avLst/>
            </a:prstGeom>
          </p:spPr>
          <p:txBody>
            <a:bodyPr wrap="none">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Aller Light" panose="02000503000000020004" pitchFamily="2" charset="0"/>
                  <a:ea typeface="ＭＳ Ｐゴシック" panose="020B0600070205080204" pitchFamily="34" charset="-128"/>
                </a:rPr>
                <a:t>3</a:t>
              </a:r>
              <a:endParaRPr kumimoji="0" lang="en-US" sz="2800" b="1" i="0" u="none" strike="noStrike" kern="0" cap="none" spc="0" normalizeH="0" baseline="0" noProof="0" dirty="0">
                <a:ln>
                  <a:noFill/>
                </a:ln>
                <a:solidFill>
                  <a:prstClr val="white"/>
                </a:solidFill>
                <a:effectLst/>
                <a:uLnTx/>
                <a:uFillTx/>
                <a:latin typeface="Aller Light" panose="02000503000000020004" pitchFamily="2" charset="0"/>
              </a:endParaRPr>
            </a:p>
          </p:txBody>
        </p:sp>
      </p:grpSp>
      <p:grpSp>
        <p:nvGrpSpPr>
          <p:cNvPr id="19" name="Group 18"/>
          <p:cNvGrpSpPr/>
          <p:nvPr/>
        </p:nvGrpSpPr>
        <p:grpSpPr>
          <a:xfrm>
            <a:off x="1597212" y="3415517"/>
            <a:ext cx="4742093" cy="1128330"/>
            <a:chOff x="5037605" y="1406976"/>
            <a:chExt cx="3556570" cy="846247"/>
          </a:xfrm>
        </p:grpSpPr>
        <p:sp>
          <p:nvSpPr>
            <p:cNvPr id="20" name="ー 25"/>
            <p:cNvSpPr txBox="1">
              <a:spLocks/>
            </p:cNvSpPr>
            <p:nvPr/>
          </p:nvSpPr>
          <p:spPr>
            <a:xfrm>
              <a:off x="5037605" y="1406976"/>
              <a:ext cx="3124199" cy="3781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US" altLang="ja-JP" sz="2400" b="0" i="0" u="none" strike="noStrike" kern="1200" cap="none" spc="0" normalizeH="0" baseline="0" noProof="0" dirty="0">
                  <a:ln>
                    <a:noFill/>
                  </a:ln>
                  <a:solidFill>
                    <a:prstClr val="black">
                      <a:lumMod val="75000"/>
                      <a:lumOff val="25000"/>
                    </a:prstClr>
                  </a:solidFill>
                  <a:effectLst/>
                  <a:uLnTx/>
                  <a:uFillTx/>
                  <a:latin typeface="Aller Light" panose="02000503000000020004" pitchFamily="2" charset="0"/>
                  <a:ea typeface="ＭＳ Ｐゴシック" panose="020B0600070205080204" pitchFamily="34" charset="-128"/>
                </a:rPr>
                <a:t>EXTERNAL ASSESSMENT</a:t>
              </a:r>
              <a:endParaRPr kumimoji="0" lang="en-US" sz="2400" b="1" i="0" u="none" strike="noStrike" kern="1200" cap="none" spc="0" normalizeH="0" baseline="0" noProof="0" dirty="0">
                <a:ln>
                  <a:noFill/>
                </a:ln>
                <a:solidFill>
                  <a:prstClr val="black">
                    <a:lumMod val="75000"/>
                    <a:lumOff val="25000"/>
                  </a:prstClr>
                </a:solidFill>
                <a:effectLst/>
                <a:uLnTx/>
                <a:uFillTx/>
                <a:latin typeface="Aller Light" panose="02000503000000020004" pitchFamily="2" charset="0"/>
              </a:endParaRPr>
            </a:p>
          </p:txBody>
        </p:sp>
        <p:sp>
          <p:nvSpPr>
            <p:cNvPr id="21" name="Rectangle 20"/>
            <p:cNvSpPr/>
            <p:nvPr/>
          </p:nvSpPr>
          <p:spPr>
            <a:xfrm>
              <a:off x="5037605" y="1699225"/>
              <a:ext cx="3556570" cy="553998"/>
            </a:xfrm>
            <a:prstGeom prst="rect">
              <a:avLst/>
            </a:prstGeom>
          </p:spPr>
          <p:txBody>
            <a:bodyPr wrap="square">
              <a:spAutoFit/>
            </a:bodyPr>
            <a:lstStyle/>
            <a:p>
              <a:pPr lvl="0" defTabSz="1219170">
                <a:defRPr/>
              </a:pPr>
              <a:r>
                <a:rPr lang="en-GB" sz="1400" kern="0" dirty="0">
                  <a:solidFill>
                    <a:prstClr val="black">
                      <a:lumMod val="50000"/>
                      <a:lumOff val="50000"/>
                    </a:prstClr>
                  </a:solidFill>
                  <a:latin typeface="Aller Light" panose="02000503000000020004" pitchFamily="2" charset="0"/>
                </a:rPr>
                <a:t>30% - 40% minimal external assessment (dependent upon whether the  qualification is a Technical Certificate, Technical Level or Advanced General Qualification</a:t>
              </a:r>
              <a:endParaRPr kumimoji="0" lang="en-US" sz="1400" b="0"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endParaRPr>
            </a:p>
          </p:txBody>
        </p:sp>
      </p:grpSp>
      <p:grpSp>
        <p:nvGrpSpPr>
          <p:cNvPr id="22" name="Group 21"/>
          <p:cNvGrpSpPr/>
          <p:nvPr/>
        </p:nvGrpSpPr>
        <p:grpSpPr>
          <a:xfrm>
            <a:off x="937053" y="3733459"/>
            <a:ext cx="609000" cy="612276"/>
            <a:chOff x="4472228" y="2944252"/>
            <a:chExt cx="456750" cy="459207"/>
          </a:xfrm>
        </p:grpSpPr>
        <p:sp>
          <p:nvSpPr>
            <p:cNvPr id="23" name="Oval 18"/>
            <p:cNvSpPr/>
            <p:nvPr/>
          </p:nvSpPr>
          <p:spPr>
            <a:xfrm>
              <a:off x="4472228" y="2946709"/>
              <a:ext cx="456750" cy="456750"/>
            </a:xfrm>
            <a:prstGeom prst="rect">
              <a:avLst/>
            </a:prstGeom>
            <a:solidFill>
              <a:srgbClr val="7F7F7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ller Light" panose="02000503000000020004" pitchFamily="2" charset="0"/>
              </a:endParaRPr>
            </a:p>
          </p:txBody>
        </p:sp>
        <p:sp>
          <p:nvSpPr>
            <p:cNvPr id="24" name="Rectangle 23"/>
            <p:cNvSpPr/>
            <p:nvPr/>
          </p:nvSpPr>
          <p:spPr>
            <a:xfrm>
              <a:off x="4530524" y="2944252"/>
              <a:ext cx="300804" cy="392415"/>
            </a:xfrm>
            <a:prstGeom prst="rect">
              <a:avLst/>
            </a:prstGeom>
          </p:spPr>
          <p:txBody>
            <a:bodyPr wrap="none">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prstClr val="white"/>
                  </a:solidFill>
                  <a:effectLst/>
                  <a:uLnTx/>
                  <a:uFillTx/>
                  <a:latin typeface="Aller Light" panose="02000503000000020004" pitchFamily="2" charset="0"/>
                  <a:ea typeface="ＭＳ Ｐゴシック" panose="020B0600070205080204" pitchFamily="34" charset="-128"/>
                </a:rPr>
                <a:t>2</a:t>
              </a:r>
              <a:endParaRPr kumimoji="0" lang="en-US" sz="2800" b="1" i="0" u="none" strike="noStrike" kern="0" cap="none" spc="0" normalizeH="0" baseline="0" noProof="0" dirty="0">
                <a:ln>
                  <a:noFill/>
                </a:ln>
                <a:solidFill>
                  <a:prstClr val="white"/>
                </a:solidFill>
                <a:effectLst/>
                <a:uLnTx/>
                <a:uFillTx/>
                <a:latin typeface="Aller Light" panose="02000503000000020004" pitchFamily="2" charset="0"/>
              </a:endParaRPr>
            </a:p>
          </p:txBody>
        </p:sp>
      </p:grpSp>
      <p:grpSp>
        <p:nvGrpSpPr>
          <p:cNvPr id="28" name="Group 27"/>
          <p:cNvGrpSpPr/>
          <p:nvPr/>
        </p:nvGrpSpPr>
        <p:grpSpPr>
          <a:xfrm>
            <a:off x="6576094" y="3733459"/>
            <a:ext cx="609000" cy="612276"/>
            <a:chOff x="4472228" y="2944252"/>
            <a:chExt cx="456750" cy="459207"/>
          </a:xfrm>
        </p:grpSpPr>
        <p:sp>
          <p:nvSpPr>
            <p:cNvPr id="29" name="Oval 36"/>
            <p:cNvSpPr/>
            <p:nvPr/>
          </p:nvSpPr>
          <p:spPr>
            <a:xfrm>
              <a:off x="4472228" y="2946709"/>
              <a:ext cx="456750" cy="456750"/>
            </a:xfrm>
            <a:prstGeom prst="rect">
              <a:avLst/>
            </a:prstGeom>
            <a:solidFill>
              <a:srgbClr val="810B29"/>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ller Light" panose="02000503000000020004" pitchFamily="2" charset="0"/>
              </a:endParaRPr>
            </a:p>
          </p:txBody>
        </p:sp>
        <p:sp>
          <p:nvSpPr>
            <p:cNvPr id="30" name="Rectangle 29"/>
            <p:cNvSpPr/>
            <p:nvPr/>
          </p:nvSpPr>
          <p:spPr>
            <a:xfrm>
              <a:off x="4530524" y="2944252"/>
              <a:ext cx="300804" cy="392415"/>
            </a:xfrm>
            <a:prstGeom prst="rect">
              <a:avLst/>
            </a:prstGeom>
          </p:spPr>
          <p:txBody>
            <a:bodyPr wrap="none">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Aller Light" panose="02000503000000020004" pitchFamily="2" charset="0"/>
                  <a:ea typeface="ＭＳ Ｐゴシック" panose="020B0600070205080204" pitchFamily="34" charset="-128"/>
                </a:rPr>
                <a:t>4</a:t>
              </a:r>
              <a:endParaRPr kumimoji="0" lang="en-US" sz="2800" b="1" i="0" u="none" strike="noStrike" kern="0" cap="none" spc="0" normalizeH="0" baseline="0" noProof="0" dirty="0">
                <a:ln>
                  <a:noFill/>
                </a:ln>
                <a:solidFill>
                  <a:prstClr val="white"/>
                </a:solidFill>
                <a:effectLst/>
                <a:uLnTx/>
                <a:uFillTx/>
                <a:latin typeface="Aller Light" panose="02000503000000020004" pitchFamily="2" charset="0"/>
              </a:endParaRPr>
            </a:p>
          </p:txBody>
        </p:sp>
      </p:grpSp>
      <p:grpSp>
        <p:nvGrpSpPr>
          <p:cNvPr id="31" name="Group 30"/>
          <p:cNvGrpSpPr/>
          <p:nvPr/>
        </p:nvGrpSpPr>
        <p:grpSpPr>
          <a:xfrm>
            <a:off x="7262822" y="3481338"/>
            <a:ext cx="4872293" cy="786701"/>
            <a:chOff x="9286813" y="453652"/>
            <a:chExt cx="3654220" cy="590025"/>
          </a:xfrm>
        </p:grpSpPr>
        <p:sp>
          <p:nvSpPr>
            <p:cNvPr id="32" name="ー 25"/>
            <p:cNvSpPr txBox="1">
              <a:spLocks/>
            </p:cNvSpPr>
            <p:nvPr/>
          </p:nvSpPr>
          <p:spPr>
            <a:xfrm>
              <a:off x="9286813" y="453652"/>
              <a:ext cx="3124199" cy="3781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US" altLang="ja-JP" sz="2400" b="0" i="0" u="none" strike="noStrike" kern="1200" cap="none" spc="0" normalizeH="0" baseline="0" noProof="0" dirty="0">
                  <a:ln>
                    <a:noFill/>
                  </a:ln>
                  <a:solidFill>
                    <a:prstClr val="black">
                      <a:lumMod val="75000"/>
                      <a:lumOff val="25000"/>
                    </a:prstClr>
                  </a:solidFill>
                  <a:effectLst/>
                  <a:uLnTx/>
                  <a:uFillTx/>
                  <a:latin typeface="Aller Light" panose="02000503000000020004" pitchFamily="2" charset="0"/>
                  <a:ea typeface="ＭＳ Ｐゴシック" panose="020B0600070205080204" pitchFamily="34" charset="-128"/>
                </a:rPr>
                <a:t>INTERNAL ASSESSMENT </a:t>
              </a:r>
              <a:endParaRPr kumimoji="1" lang="ja-JP" altLang="en-US" sz="2400" b="1" i="0" u="none" strike="noStrike" kern="1200" cap="none" spc="0" normalizeH="0" baseline="0" noProof="0" dirty="0">
                <a:ln>
                  <a:noFill/>
                </a:ln>
                <a:solidFill>
                  <a:prstClr val="black">
                    <a:lumMod val="75000"/>
                    <a:lumOff val="25000"/>
                  </a:prstClr>
                </a:solidFill>
                <a:effectLst/>
                <a:uLnTx/>
                <a:uFillTx/>
                <a:latin typeface="Aller Light" panose="02000503000000020004" pitchFamily="2" charset="0"/>
                <a:ea typeface="ＭＳ Ｐゴシック" panose="020B0600070205080204" pitchFamily="34" charset="-128"/>
              </a:endParaRPr>
            </a:p>
          </p:txBody>
        </p:sp>
        <p:sp>
          <p:nvSpPr>
            <p:cNvPr id="33" name="Rectangle 32"/>
            <p:cNvSpPr/>
            <p:nvPr/>
          </p:nvSpPr>
          <p:spPr>
            <a:xfrm>
              <a:off x="9384463" y="812844"/>
              <a:ext cx="3556570" cy="230833"/>
            </a:xfrm>
            <a:prstGeom prst="rect">
              <a:avLst/>
            </a:prstGeom>
          </p:spPr>
          <p:txBody>
            <a:bodyPr wrap="square">
              <a:spAutoFit/>
            </a:bodyPr>
            <a:lstStyle/>
            <a:p>
              <a:pPr lvl="0" defTabSz="1219170">
                <a:defRPr/>
              </a:pPr>
              <a:r>
                <a:rPr lang="en-US" sz="1400" kern="0" dirty="0">
                  <a:solidFill>
                    <a:prstClr val="black">
                      <a:lumMod val="50000"/>
                      <a:lumOff val="50000"/>
                    </a:prstClr>
                  </a:solidFill>
                  <a:latin typeface="Aller Light" panose="02000503000000020004" pitchFamily="2" charset="0"/>
                </a:rPr>
                <a:t>subject to appropriate controls</a:t>
              </a:r>
              <a:endParaRPr kumimoji="0" lang="en-US" sz="1400" b="0"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endParaRPr>
            </a:p>
          </p:txBody>
        </p:sp>
      </p:grpSp>
      <p:grpSp>
        <p:nvGrpSpPr>
          <p:cNvPr id="37" name="Group 36"/>
          <p:cNvGrpSpPr/>
          <p:nvPr/>
        </p:nvGrpSpPr>
        <p:grpSpPr>
          <a:xfrm>
            <a:off x="7236253" y="2529030"/>
            <a:ext cx="4872293" cy="2727648"/>
            <a:chOff x="5037605" y="-260578"/>
            <a:chExt cx="3654220" cy="2045735"/>
          </a:xfrm>
        </p:grpSpPr>
        <p:sp>
          <p:nvSpPr>
            <p:cNvPr id="38" name="ー 25"/>
            <p:cNvSpPr txBox="1">
              <a:spLocks/>
            </p:cNvSpPr>
            <p:nvPr/>
          </p:nvSpPr>
          <p:spPr>
            <a:xfrm>
              <a:off x="5037605" y="1406976"/>
              <a:ext cx="3124199" cy="3781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2400" b="1" i="0" u="none" strike="noStrike" kern="1200" cap="none" spc="0" normalizeH="0" baseline="0" noProof="0" dirty="0">
                <a:ln>
                  <a:noFill/>
                </a:ln>
                <a:solidFill>
                  <a:prstClr val="black">
                    <a:lumMod val="75000"/>
                    <a:lumOff val="25000"/>
                  </a:prstClr>
                </a:solidFill>
                <a:effectLst/>
                <a:uLnTx/>
                <a:uFillTx/>
                <a:latin typeface="Aller Light" panose="02000503000000020004" pitchFamily="2" charset="0"/>
                <a:ea typeface="ＭＳ Ｐゴシック" panose="020B0600070205080204" pitchFamily="34" charset="-128"/>
              </a:endParaRPr>
            </a:p>
          </p:txBody>
        </p:sp>
        <p:sp>
          <p:nvSpPr>
            <p:cNvPr id="39" name="Rectangle 38"/>
            <p:cNvSpPr/>
            <p:nvPr/>
          </p:nvSpPr>
          <p:spPr>
            <a:xfrm>
              <a:off x="5135255" y="-260578"/>
              <a:ext cx="3556570" cy="230833"/>
            </a:xfrm>
            <a:prstGeom prst="rect">
              <a:avLst/>
            </a:prstGeom>
          </p:spPr>
          <p:txBody>
            <a:bodyPr wrap="square">
              <a:spAutoFit/>
            </a:bodyPr>
            <a:lstStyle/>
            <a:p>
              <a:pPr lvl="0" defTabSz="1219170">
                <a:defRPr/>
              </a:pPr>
              <a:r>
                <a:rPr lang="en-US" sz="1400" kern="0" dirty="0">
                  <a:solidFill>
                    <a:prstClr val="black">
                      <a:lumMod val="50000"/>
                      <a:lumOff val="50000"/>
                    </a:prstClr>
                  </a:solidFill>
                  <a:latin typeface="Aller Light" panose="02000503000000020004" pitchFamily="2" charset="0"/>
                </a:rPr>
                <a:t>not necessarily external</a:t>
              </a:r>
              <a:endParaRPr kumimoji="0" lang="en-US" sz="1400" b="0" i="0" u="none" strike="noStrike" kern="0" cap="none" spc="0" normalizeH="0" baseline="0" noProof="0" dirty="0">
                <a:ln>
                  <a:noFill/>
                </a:ln>
                <a:solidFill>
                  <a:prstClr val="black">
                    <a:lumMod val="50000"/>
                    <a:lumOff val="50000"/>
                  </a:prstClr>
                </a:solidFill>
                <a:effectLst/>
                <a:uLnTx/>
                <a:uFillTx/>
                <a:latin typeface="Aller Light" panose="02000503000000020004" pitchFamily="2" charset="0"/>
              </a:endParaRPr>
            </a:p>
          </p:txBody>
        </p:sp>
      </p:grpSp>
    </p:spTree>
    <p:extLst>
      <p:ext uri="{BB962C8B-B14F-4D97-AF65-F5344CB8AC3E}">
        <p14:creationId xmlns:p14="http://schemas.microsoft.com/office/powerpoint/2010/main" val="55566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DfE Guidance on Grading</a:t>
            </a:r>
          </a:p>
        </p:txBody>
      </p:sp>
      <p:grpSp>
        <p:nvGrpSpPr>
          <p:cNvPr id="4" name="Group 3"/>
          <p:cNvGrpSpPr/>
          <p:nvPr/>
        </p:nvGrpSpPr>
        <p:grpSpPr>
          <a:xfrm>
            <a:off x="5884775" y="1892813"/>
            <a:ext cx="422451" cy="4965187"/>
            <a:chOff x="4413581" y="1419610"/>
            <a:chExt cx="316838" cy="3723890"/>
          </a:xfrm>
        </p:grpSpPr>
        <p:sp>
          <p:nvSpPr>
            <p:cNvPr id="5" name="Rectangle 4"/>
            <p:cNvSpPr/>
            <p:nvPr/>
          </p:nvSpPr>
          <p:spPr>
            <a:xfrm>
              <a:off x="4485590" y="1419610"/>
              <a:ext cx="172821" cy="3723890"/>
            </a:xfrm>
            <a:prstGeom prst="rect">
              <a:avLst/>
            </a:prstGeom>
            <a:gradFill>
              <a:gsLst>
                <a:gs pos="0">
                  <a:sysClr val="window" lastClr="FFFFFF">
                    <a:lumMod val="75000"/>
                  </a:sysClr>
                </a:gs>
                <a:gs pos="100000">
                  <a:sysClr val="windowText" lastClr="000000">
                    <a:lumMod val="50000"/>
                    <a:lumOff val="50000"/>
                  </a:sysClr>
                </a:gs>
              </a:gsLst>
              <a:lin ang="0" scaled="0"/>
            </a:gra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4413581" y="1419610"/>
              <a:ext cx="316838" cy="184496"/>
            </a:xfrm>
            <a:prstGeom prst="rect">
              <a:avLst/>
            </a:prstGeom>
            <a:gradFill>
              <a:gsLst>
                <a:gs pos="0">
                  <a:sysClr val="window" lastClr="FFFFFF">
                    <a:lumMod val="75000"/>
                  </a:sysClr>
                </a:gs>
                <a:gs pos="100000">
                  <a:sysClr val="windowText" lastClr="000000">
                    <a:lumMod val="50000"/>
                    <a:lumOff val="50000"/>
                  </a:sysClr>
                </a:gs>
              </a:gsLst>
              <a:lin ang="0" scaled="0"/>
            </a:gra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7" name="Group 6"/>
          <p:cNvGrpSpPr/>
          <p:nvPr/>
        </p:nvGrpSpPr>
        <p:grpSpPr>
          <a:xfrm>
            <a:off x="5303200" y="2430479"/>
            <a:ext cx="3020272" cy="854948"/>
            <a:chOff x="3977400" y="1822859"/>
            <a:chExt cx="2265204" cy="641211"/>
          </a:xfrm>
          <a:solidFill>
            <a:srgbClr val="C9260B"/>
          </a:solidFill>
        </p:grpSpPr>
        <p:sp>
          <p:nvSpPr>
            <p:cNvPr id="8" name="Rectangle 7"/>
            <p:cNvSpPr/>
            <p:nvPr/>
          </p:nvSpPr>
          <p:spPr>
            <a:xfrm>
              <a:off x="4485589" y="2371822"/>
              <a:ext cx="172821" cy="92248"/>
            </a:xfrm>
            <a:prstGeom prst="rect">
              <a:avLst/>
            </a:prstGeom>
            <a:grpFill/>
            <a:ln w="25400" cap="flat" cmpd="sng" algn="ctr">
              <a:noFill/>
              <a:prstDash val="solid"/>
            </a:ln>
            <a:effectLst/>
          </p:spPr>
          <p:txBody>
            <a:bodyPr rtlCol="0" anchor="ctr"/>
            <a:lstStyle/>
            <a:p>
              <a:pPr algn="ctr" defTabSz="1219170"/>
              <a:endParaRPr lang="en-US" sz="2400" kern="0" dirty="0">
                <a:solidFill>
                  <a:prstClr val="white"/>
                </a:solidFill>
                <a:latin typeface="Calibri"/>
              </a:endParaRPr>
            </a:p>
          </p:txBody>
        </p:sp>
        <p:sp>
          <p:nvSpPr>
            <p:cNvPr id="9" name="Pentagon 8"/>
            <p:cNvSpPr/>
            <p:nvPr/>
          </p:nvSpPr>
          <p:spPr>
            <a:xfrm>
              <a:off x="3977400" y="1822859"/>
              <a:ext cx="2265204" cy="580410"/>
            </a:xfrm>
            <a:prstGeom prst="homePlate">
              <a:avLst>
                <a:gd name="adj" fmla="val 38141"/>
              </a:avLst>
            </a:prstGeom>
            <a:grpFill/>
            <a:ln w="25400" cap="flat" cmpd="sng" algn="ctr">
              <a:noFill/>
              <a:prstDash val="solid"/>
            </a:ln>
            <a:effectLst/>
          </p:spPr>
          <p:txBody>
            <a:bodyPr rtlCol="0" anchor="ctr"/>
            <a:lstStyle/>
            <a:p>
              <a:pPr algn="ctr" defTabSz="1219170"/>
              <a:endParaRPr lang="en-US" sz="2400" kern="0" dirty="0">
                <a:solidFill>
                  <a:prstClr val="white"/>
                </a:solidFill>
                <a:latin typeface="Calibri"/>
              </a:endParaRPr>
            </a:p>
          </p:txBody>
        </p:sp>
      </p:grpSp>
      <p:grpSp>
        <p:nvGrpSpPr>
          <p:cNvPr id="10" name="Group 9"/>
          <p:cNvGrpSpPr/>
          <p:nvPr/>
        </p:nvGrpSpPr>
        <p:grpSpPr>
          <a:xfrm>
            <a:off x="3561292" y="3492653"/>
            <a:ext cx="3020272" cy="856291"/>
            <a:chOff x="2670969" y="2619490"/>
            <a:chExt cx="2265204" cy="642218"/>
          </a:xfrm>
        </p:grpSpPr>
        <p:sp>
          <p:nvSpPr>
            <p:cNvPr id="11" name="Rectangle 10"/>
            <p:cNvSpPr/>
            <p:nvPr/>
          </p:nvSpPr>
          <p:spPr>
            <a:xfrm>
              <a:off x="4485589" y="3169460"/>
              <a:ext cx="172821" cy="92248"/>
            </a:xfrm>
            <a:prstGeom prst="rect">
              <a:avLst/>
            </a:prstGeom>
            <a:solidFill>
              <a:srgbClr val="000000">
                <a:lumMod val="75000"/>
                <a:lumOff val="25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Pentagon 11"/>
            <p:cNvSpPr/>
            <p:nvPr/>
          </p:nvSpPr>
          <p:spPr>
            <a:xfrm rot="10800000">
              <a:off x="2670969" y="2619490"/>
              <a:ext cx="2265204" cy="580410"/>
            </a:xfrm>
            <a:prstGeom prst="homePlate">
              <a:avLst>
                <a:gd name="adj" fmla="val 38141"/>
              </a:avLst>
            </a:prstGeom>
            <a:solidFill>
              <a:srgbClr val="7F7F7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3" name="Group 12"/>
          <p:cNvGrpSpPr/>
          <p:nvPr/>
        </p:nvGrpSpPr>
        <p:grpSpPr>
          <a:xfrm>
            <a:off x="5303200" y="4543040"/>
            <a:ext cx="3020272" cy="849920"/>
            <a:chOff x="3977400" y="3407280"/>
            <a:chExt cx="2265204" cy="637440"/>
          </a:xfrm>
          <a:solidFill>
            <a:srgbClr val="810B29"/>
          </a:solidFill>
        </p:grpSpPr>
        <p:sp>
          <p:nvSpPr>
            <p:cNvPr id="14" name="Rectangle 13"/>
            <p:cNvSpPr/>
            <p:nvPr/>
          </p:nvSpPr>
          <p:spPr>
            <a:xfrm>
              <a:off x="4485589" y="3952472"/>
              <a:ext cx="172821" cy="92248"/>
            </a:xfrm>
            <a:prstGeom prst="rect">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Pentagon 14"/>
            <p:cNvSpPr/>
            <p:nvPr/>
          </p:nvSpPr>
          <p:spPr>
            <a:xfrm>
              <a:off x="3977400" y="3407280"/>
              <a:ext cx="2265204" cy="580410"/>
            </a:xfrm>
            <a:prstGeom prst="homePlate">
              <a:avLst>
                <a:gd name="adj" fmla="val 38141"/>
              </a:avLst>
            </a:prstGeom>
            <a:grp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6" name="Group 15"/>
          <p:cNvGrpSpPr/>
          <p:nvPr/>
        </p:nvGrpSpPr>
        <p:grpSpPr>
          <a:xfrm>
            <a:off x="3561292" y="5668715"/>
            <a:ext cx="3020272" cy="851032"/>
            <a:chOff x="2670969" y="4251536"/>
            <a:chExt cx="2265204" cy="638274"/>
          </a:xfrm>
        </p:grpSpPr>
        <p:sp>
          <p:nvSpPr>
            <p:cNvPr id="17" name="Rectangle 16"/>
            <p:cNvSpPr/>
            <p:nvPr/>
          </p:nvSpPr>
          <p:spPr>
            <a:xfrm>
              <a:off x="4485589" y="4797562"/>
              <a:ext cx="172821" cy="92248"/>
            </a:xfrm>
            <a:prstGeom prst="rect">
              <a:avLst/>
            </a:prstGeom>
            <a:solidFill>
              <a:srgbClr val="000000">
                <a:lumMod val="75000"/>
                <a:lumOff val="25000"/>
              </a:srgb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Pentagon 17"/>
            <p:cNvSpPr/>
            <p:nvPr/>
          </p:nvSpPr>
          <p:spPr>
            <a:xfrm rot="10800000">
              <a:off x="2670969" y="4251536"/>
              <a:ext cx="2265204" cy="580410"/>
            </a:xfrm>
            <a:prstGeom prst="homePlate">
              <a:avLst>
                <a:gd name="adj" fmla="val 38141"/>
              </a:avLst>
            </a:prstGeom>
            <a:solidFill>
              <a:srgbClr val="595959"/>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Rectangle 22"/>
          <p:cNvSpPr/>
          <p:nvPr/>
        </p:nvSpPr>
        <p:spPr>
          <a:xfrm>
            <a:off x="6056228" y="2531298"/>
            <a:ext cx="2065787" cy="553998"/>
          </a:xfrm>
          <a:prstGeom prst="rect">
            <a:avLst/>
          </a:prstGeom>
        </p:spPr>
        <p:txBody>
          <a:bodyPr wrap="square" lIns="0" tIns="0" rIns="0" bIns="0">
            <a:spAutoFit/>
          </a:bodyPr>
          <a:lstStyle/>
          <a:p>
            <a:pPr lvl="0" defTabSz="1219170">
              <a:defRPr/>
            </a:pPr>
            <a:r>
              <a:rPr lang="en-US" b="1" kern="0" dirty="0">
                <a:solidFill>
                  <a:prstClr val="white"/>
                </a:solidFill>
                <a:latin typeface="Aller Light" panose="02000503000000020004" pitchFamily="2" charset="0"/>
              </a:rPr>
              <a:t>Increases student motivation</a:t>
            </a:r>
          </a:p>
        </p:txBody>
      </p:sp>
      <p:sp>
        <p:nvSpPr>
          <p:cNvPr id="24" name="Rectangle 23"/>
          <p:cNvSpPr/>
          <p:nvPr/>
        </p:nvSpPr>
        <p:spPr>
          <a:xfrm>
            <a:off x="4182160" y="3752838"/>
            <a:ext cx="1954061" cy="276999"/>
          </a:xfrm>
          <a:prstGeom prst="rect">
            <a:avLst/>
          </a:prstGeom>
        </p:spPr>
        <p:txBody>
          <a:bodyPr wrap="none" lIns="0" tIns="0" rIns="0" bIns="0">
            <a:spAutoFit/>
          </a:bodyPr>
          <a:lstStyle/>
          <a:p>
            <a:pPr lvl="0" defTabSz="1219170">
              <a:defRPr/>
            </a:pPr>
            <a:r>
              <a:rPr lang="en-US" b="1" kern="0" dirty="0">
                <a:solidFill>
                  <a:prstClr val="white"/>
                </a:solidFill>
                <a:latin typeface="Aller Light" panose="02000503000000020004" pitchFamily="2" charset="0"/>
              </a:rPr>
              <a:t>Provides challenge</a:t>
            </a:r>
          </a:p>
        </p:txBody>
      </p:sp>
      <p:sp>
        <p:nvSpPr>
          <p:cNvPr id="25" name="Rectangle 24"/>
          <p:cNvSpPr/>
          <p:nvPr/>
        </p:nvSpPr>
        <p:spPr>
          <a:xfrm>
            <a:off x="6139663" y="4770709"/>
            <a:ext cx="1516441" cy="287323"/>
          </a:xfrm>
          <a:prstGeom prst="rect">
            <a:avLst/>
          </a:prstGeom>
        </p:spPr>
        <p:txBody>
          <a:bodyPr wrap="none" lIns="0" tIns="0" rIns="0" bIns="0">
            <a:spAutoFit/>
          </a:bodyPr>
          <a:lstStyle/>
          <a:p>
            <a:pPr lvl="0" defTabSz="1219170">
              <a:defRPr/>
            </a:pPr>
            <a:r>
              <a:rPr lang="en-US" b="1" kern="0" dirty="0">
                <a:solidFill>
                  <a:prstClr val="white"/>
                </a:solidFill>
                <a:latin typeface="Aller Light" panose="02000503000000020004" pitchFamily="2" charset="0"/>
              </a:rPr>
              <a:t>Ensures rigour</a:t>
            </a:r>
          </a:p>
        </p:txBody>
      </p:sp>
      <p:sp>
        <p:nvSpPr>
          <p:cNvPr id="31" name="TextBox 30"/>
          <p:cNvSpPr txBox="1"/>
          <p:nvPr/>
        </p:nvSpPr>
        <p:spPr>
          <a:xfrm>
            <a:off x="6701023" y="3537804"/>
            <a:ext cx="4404639" cy="830997"/>
          </a:xfrm>
          <a:prstGeom prst="rect">
            <a:avLst/>
          </a:prstGeom>
          <a:noFill/>
        </p:spPr>
        <p:txBody>
          <a:bodyPr wrap="square" lIns="0" tIns="0" rIns="0" bIns="0" rtlCol="0">
            <a:spAutoFit/>
          </a:bodyPr>
          <a:lstStyle/>
          <a:p>
            <a:pPr lvl="0" defTabSz="1219170">
              <a:spcBef>
                <a:spcPct val="20000"/>
              </a:spcBef>
              <a:defRPr/>
            </a:pPr>
            <a:r>
              <a:rPr lang="en-GB" kern="0" dirty="0">
                <a:solidFill>
                  <a:prstClr val="black">
                    <a:lumMod val="50000"/>
                    <a:lumOff val="50000"/>
                  </a:prstClr>
                </a:solidFill>
                <a:latin typeface="Aller Light" panose="02000503000000020004" pitchFamily="2" charset="0"/>
              </a:rPr>
              <a:t>Challenge should be provided such that a combination of hard work and ability are recognised through differentiated outcomes;</a:t>
            </a:r>
          </a:p>
        </p:txBody>
      </p:sp>
      <p:grpSp>
        <p:nvGrpSpPr>
          <p:cNvPr id="33" name="Group 56"/>
          <p:cNvGrpSpPr/>
          <p:nvPr/>
        </p:nvGrpSpPr>
        <p:grpSpPr>
          <a:xfrm>
            <a:off x="627652" y="2015810"/>
            <a:ext cx="4530525" cy="1916197"/>
            <a:chOff x="-296510" y="1420651"/>
            <a:chExt cx="2276196" cy="1437146"/>
          </a:xfrm>
        </p:grpSpPr>
        <p:sp>
          <p:nvSpPr>
            <p:cNvPr id="34" name="TextBox 33"/>
            <p:cNvSpPr txBox="1"/>
            <p:nvPr/>
          </p:nvSpPr>
          <p:spPr>
            <a:xfrm>
              <a:off x="-296510" y="1611304"/>
              <a:ext cx="2276196" cy="1246493"/>
            </a:xfrm>
            <a:prstGeom prst="rect">
              <a:avLst/>
            </a:prstGeom>
            <a:noFill/>
          </p:spPr>
          <p:txBody>
            <a:bodyPr wrap="square" lIns="0" tIns="0" rIns="0" bIns="0" rtlCol="0">
              <a:spAutoFit/>
            </a:bodyPr>
            <a:lstStyle/>
            <a:p>
              <a:pPr lvl="0" algn="r" defTabSz="1219170">
                <a:spcBef>
                  <a:spcPct val="20000"/>
                </a:spcBef>
                <a:defRPr/>
              </a:pPr>
              <a:r>
                <a:rPr lang="en-GB" kern="0" dirty="0">
                  <a:solidFill>
                    <a:prstClr val="black">
                      <a:lumMod val="50000"/>
                      <a:lumOff val="50000"/>
                    </a:prstClr>
                  </a:solidFill>
                  <a:latin typeface="Aller Light" panose="02000503000000020004" pitchFamily="2" charset="0"/>
                </a:rPr>
                <a:t>By providing access to subject areas and skills that the students find engaging whilst also ensuring that extra work and ability can be reflected in differentiated outcomes.</a:t>
              </a:r>
            </a:p>
          </p:txBody>
        </p:sp>
        <p:sp>
          <p:nvSpPr>
            <p:cNvPr id="35" name="Rectangle 34"/>
            <p:cNvSpPr/>
            <p:nvPr/>
          </p:nvSpPr>
          <p:spPr>
            <a:xfrm>
              <a:off x="1979638" y="1420651"/>
              <a:ext cx="48" cy="207749"/>
            </a:xfrm>
            <a:prstGeom prst="rect">
              <a:avLst/>
            </a:prstGeom>
          </p:spPr>
          <p:txBody>
            <a:bodyPr wrap="none" lIns="0" tIns="0" rIns="0" bIns="0">
              <a:spAutoFit/>
            </a:bodyPr>
            <a:lstStyle/>
            <a:p>
              <a:pPr marL="0" marR="0" lvl="0" indent="0" algn="r" defTabSz="121917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rgbClr val="C9260B"/>
                </a:solidFill>
                <a:effectLst/>
                <a:uLnTx/>
                <a:uFillTx/>
                <a:latin typeface="Aller Light" panose="02000503000000020004" pitchFamily="2" charset="0"/>
              </a:endParaRPr>
            </a:p>
          </p:txBody>
        </p:sp>
      </p:grpSp>
      <p:grpSp>
        <p:nvGrpSpPr>
          <p:cNvPr id="36" name="Group 58"/>
          <p:cNvGrpSpPr/>
          <p:nvPr/>
        </p:nvGrpSpPr>
        <p:grpSpPr>
          <a:xfrm>
            <a:off x="6691709" y="5569314"/>
            <a:ext cx="5086076" cy="1731683"/>
            <a:chOff x="7174424" y="1400217"/>
            <a:chExt cx="2276195" cy="1298759"/>
          </a:xfrm>
        </p:grpSpPr>
        <p:sp>
          <p:nvSpPr>
            <p:cNvPr id="37" name="TextBox 36"/>
            <p:cNvSpPr txBox="1"/>
            <p:nvPr/>
          </p:nvSpPr>
          <p:spPr>
            <a:xfrm>
              <a:off x="7174424" y="1452484"/>
              <a:ext cx="2276195" cy="1246492"/>
            </a:xfrm>
            <a:prstGeom prst="rect">
              <a:avLst/>
            </a:prstGeom>
            <a:noFill/>
          </p:spPr>
          <p:txBody>
            <a:bodyPr wrap="square" lIns="0" tIns="0" rIns="0" bIns="0" rtlCol="0">
              <a:spAutoFit/>
            </a:bodyPr>
            <a:lstStyle/>
            <a:p>
              <a:pPr lvl="0" defTabSz="1219170">
                <a:spcBef>
                  <a:spcPct val="20000"/>
                </a:spcBef>
                <a:defRPr/>
              </a:pPr>
              <a:r>
                <a:rPr lang="en-GB" kern="0" dirty="0">
                  <a:solidFill>
                    <a:prstClr val="black">
                      <a:lumMod val="50000"/>
                      <a:lumOff val="50000"/>
                    </a:prstClr>
                  </a:solidFill>
                  <a:latin typeface="Aller Light" panose="02000503000000020004" pitchFamily="2" charset="0"/>
                </a:rPr>
                <a:t>Provide differentiation between students on a scale which will be useful for the gatekeepers responsible for the students’ progression, for example Higher Education and employers</a:t>
              </a:r>
            </a:p>
          </p:txBody>
        </p:sp>
        <p:sp>
          <p:nvSpPr>
            <p:cNvPr id="38" name="Rectangle 37"/>
            <p:cNvSpPr/>
            <p:nvPr/>
          </p:nvSpPr>
          <p:spPr>
            <a:xfrm>
              <a:off x="7174424" y="1400217"/>
              <a:ext cx="49" cy="207749"/>
            </a:xfrm>
            <a:prstGeom prst="rect">
              <a:avLst/>
            </a:prstGeom>
          </p:spPr>
          <p:txBody>
            <a:bodyPr wrap="none" lIns="0" tIns="0" rIns="0" bIns="0">
              <a:sp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rgbClr val="595959"/>
                </a:solidFill>
                <a:effectLst/>
                <a:uLnTx/>
                <a:uFillTx/>
                <a:latin typeface="Aller Light" panose="02000503000000020004" pitchFamily="2" charset="0"/>
              </a:endParaRPr>
            </a:p>
          </p:txBody>
        </p:sp>
      </p:grpSp>
      <p:sp>
        <p:nvSpPr>
          <p:cNvPr id="39" name="Rectangle 38"/>
          <p:cNvSpPr/>
          <p:nvPr/>
        </p:nvSpPr>
        <p:spPr>
          <a:xfrm>
            <a:off x="3750631" y="5795332"/>
            <a:ext cx="2815093" cy="761747"/>
          </a:xfrm>
          <a:prstGeom prst="rect">
            <a:avLst/>
          </a:prstGeom>
        </p:spPr>
        <p:txBody>
          <a:bodyPr wrap="square" lIns="0" tIns="0" rIns="0" bIns="0">
            <a:spAutoFit/>
          </a:bodyPr>
          <a:lstStyle/>
          <a:p>
            <a:pPr lvl="0" defTabSz="1219170">
              <a:defRPr/>
            </a:pPr>
            <a:r>
              <a:rPr lang="en-GB" sz="1650" b="1" kern="0" dirty="0">
                <a:solidFill>
                  <a:prstClr val="white"/>
                </a:solidFill>
                <a:latin typeface="Aller Light" panose="02000503000000020004" pitchFamily="2" charset="0"/>
              </a:rPr>
              <a:t>Distinguishes between students by level of achievement</a:t>
            </a:r>
          </a:p>
        </p:txBody>
      </p:sp>
    </p:spTree>
    <p:extLst>
      <p:ext uri="{BB962C8B-B14F-4D97-AF65-F5344CB8AC3E}">
        <p14:creationId xmlns:p14="http://schemas.microsoft.com/office/powerpoint/2010/main" val="138260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 presetClass="entr" presetSubtype="8" accel="20000" decel="2000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500"/>
                                        <p:tgtEl>
                                          <p:spTgt spid="2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par>
                                <p:cTn id="40" presetID="2" presetClass="entr" presetSubtype="2" accel="20000" decel="2000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F7EC-02E6-4B86-90CB-CF83E26B40D0}"/>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6000" kern="1200">
                <a:solidFill>
                  <a:schemeClr val="tx1"/>
                </a:solidFill>
                <a:latin typeface="+mj-lt"/>
                <a:ea typeface="+mj-ea"/>
                <a:cs typeface="+mj-cs"/>
              </a:rPr>
              <a:t>Do these principles always hold?</a:t>
            </a:r>
          </a:p>
        </p:txBody>
      </p:sp>
      <p:pic>
        <p:nvPicPr>
          <p:cNvPr id="5" name="Content Placeholder 4" descr="A group of people looking at a computer&#10;&#10;Description automatically generated">
            <a:extLst>
              <a:ext uri="{FF2B5EF4-FFF2-40B4-BE49-F238E27FC236}">
                <a16:creationId xmlns:a16="http://schemas.microsoft.com/office/drawing/2014/main" id="{E59BE3E2-A79C-4975-8985-74DE022D6B9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314"/>
          <a:stretch/>
        </p:blipFill>
        <p:spPr>
          <a:xfrm>
            <a:off x="20" y="10"/>
            <a:ext cx="6095974" cy="4252522"/>
          </a:xfrm>
          <a:prstGeom prst="rect">
            <a:avLst/>
          </a:prstGeom>
        </p:spPr>
      </p:pic>
      <p:pic>
        <p:nvPicPr>
          <p:cNvPr id="7" name="Picture 6" descr="A picture containing hospital room, clothing&#10;&#10;Description automatically generated">
            <a:extLst>
              <a:ext uri="{FF2B5EF4-FFF2-40B4-BE49-F238E27FC236}">
                <a16:creationId xmlns:a16="http://schemas.microsoft.com/office/drawing/2014/main" id="{41559D61-A0D9-4A47-B1DC-7D2D4F0083EC}"/>
              </a:ext>
            </a:extLst>
          </p:cNvPr>
          <p:cNvPicPr>
            <a:picLocks noChangeAspect="1"/>
          </p:cNvPicPr>
          <p:nvPr/>
        </p:nvPicPr>
        <p:blipFill rotWithShape="1">
          <a:blip r:embed="rId3">
            <a:extLst>
              <a:ext uri="{28A0092B-C50C-407E-A947-70E740481C1C}">
                <a14:useLocalDpi xmlns:a14="http://schemas.microsoft.com/office/drawing/2010/main" val="0"/>
              </a:ext>
            </a:extLst>
          </a:blip>
          <a:srcRect l="4329" r="2" b="2"/>
          <a:stretch/>
        </p:blipFill>
        <p:spPr>
          <a:xfrm>
            <a:off x="6095999" y="-681"/>
            <a:ext cx="6096001" cy="4253215"/>
          </a:xfrm>
          <a:prstGeom prst="rect">
            <a:avLst/>
          </a:prstGeom>
        </p:spPr>
      </p:pic>
      <p:cxnSp>
        <p:nvCxnSpPr>
          <p:cNvPr id="21" name="Straight Connector 2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17219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In support of the DfE Grading requirement, awarding organisations should:</a:t>
            </a:r>
            <a:endParaRPr lang="en-US" dirty="0"/>
          </a:p>
        </p:txBody>
      </p:sp>
      <p:grpSp>
        <p:nvGrpSpPr>
          <p:cNvPr id="4" name="Group 3"/>
          <p:cNvGrpSpPr/>
          <p:nvPr/>
        </p:nvGrpSpPr>
        <p:grpSpPr>
          <a:xfrm>
            <a:off x="4749282" y="5039529"/>
            <a:ext cx="2873314" cy="1660732"/>
            <a:chOff x="2825750" y="2221521"/>
            <a:chExt cx="3498851" cy="2305050"/>
          </a:xfrm>
        </p:grpSpPr>
        <p:grpSp>
          <p:nvGrpSpPr>
            <p:cNvPr id="5" name="Group 4"/>
            <p:cNvGrpSpPr/>
            <p:nvPr/>
          </p:nvGrpSpPr>
          <p:grpSpPr>
            <a:xfrm>
              <a:off x="3089275" y="2221521"/>
              <a:ext cx="1065213" cy="2293938"/>
              <a:chOff x="3089275" y="1939925"/>
              <a:chExt cx="1065213" cy="2293938"/>
            </a:xfrm>
            <a:solidFill>
              <a:srgbClr val="F34629"/>
            </a:solidFill>
          </p:grpSpPr>
          <p:sp>
            <p:nvSpPr>
              <p:cNvPr id="12" name="Freeform 11"/>
              <p:cNvSpPr>
                <a:spLocks noEditPoints="1"/>
              </p:cNvSpPr>
              <p:nvPr/>
            </p:nvSpPr>
            <p:spPr bwMode="auto">
              <a:xfrm>
                <a:off x="3130550" y="1939925"/>
                <a:ext cx="538163" cy="539750"/>
              </a:xfrm>
              <a:custGeom>
                <a:avLst/>
                <a:gdLst/>
                <a:ahLst/>
                <a:cxnLst>
                  <a:cxn ang="0">
                    <a:pos x="143" y="71"/>
                  </a:cxn>
                  <a:cxn ang="0">
                    <a:pos x="71" y="143"/>
                  </a:cxn>
                  <a:cxn ang="0">
                    <a:pos x="0" y="71"/>
                  </a:cxn>
                  <a:cxn ang="0">
                    <a:pos x="71" y="0"/>
                  </a:cxn>
                  <a:cxn ang="0">
                    <a:pos x="143" y="71"/>
                  </a:cxn>
                  <a:cxn ang="0">
                    <a:pos x="143" y="71"/>
                  </a:cxn>
                  <a:cxn ang="0">
                    <a:pos x="143" y="71"/>
                  </a:cxn>
                </a:cxnLst>
                <a:rect l="0" t="0" r="r" b="b"/>
                <a:pathLst>
                  <a:path w="143" h="143">
                    <a:moveTo>
                      <a:pt x="143" y="71"/>
                    </a:moveTo>
                    <a:cubicBezTo>
                      <a:pt x="143" y="111"/>
                      <a:pt x="111" y="143"/>
                      <a:pt x="71" y="143"/>
                    </a:cubicBezTo>
                    <a:cubicBezTo>
                      <a:pt x="32" y="143"/>
                      <a:pt x="0" y="111"/>
                      <a:pt x="0" y="71"/>
                    </a:cubicBezTo>
                    <a:cubicBezTo>
                      <a:pt x="0" y="32"/>
                      <a:pt x="32" y="0"/>
                      <a:pt x="71" y="0"/>
                    </a:cubicBezTo>
                    <a:cubicBezTo>
                      <a:pt x="111" y="0"/>
                      <a:pt x="143" y="32"/>
                      <a:pt x="143" y="71"/>
                    </a:cubicBezTo>
                    <a:close/>
                    <a:moveTo>
                      <a:pt x="143" y="71"/>
                    </a:moveTo>
                    <a:cubicBezTo>
                      <a:pt x="143" y="71"/>
                      <a:pt x="143" y="71"/>
                      <a:pt x="143" y="71"/>
                    </a:cubicBezTo>
                  </a:path>
                </a:pathLst>
              </a:custGeom>
              <a:solidFill>
                <a:srgbClr val="C9260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13" name="Freeform 12"/>
              <p:cNvSpPr>
                <a:spLocks noEditPoints="1"/>
              </p:cNvSpPr>
              <p:nvPr/>
            </p:nvSpPr>
            <p:spPr bwMode="auto">
              <a:xfrm>
                <a:off x="3089275" y="2490788"/>
                <a:ext cx="1065213" cy="1743075"/>
              </a:xfrm>
              <a:custGeom>
                <a:avLst/>
                <a:gdLst/>
                <a:ahLst/>
                <a:cxnLst>
                  <a:cxn ang="0">
                    <a:pos x="222" y="234"/>
                  </a:cxn>
                  <a:cxn ang="0">
                    <a:pos x="190" y="205"/>
                  </a:cxn>
                  <a:cxn ang="0">
                    <a:pos x="132" y="205"/>
                  </a:cxn>
                  <a:cxn ang="0">
                    <a:pos x="132" y="127"/>
                  </a:cxn>
                  <a:cxn ang="0">
                    <a:pos x="202" y="154"/>
                  </a:cxn>
                  <a:cxn ang="0">
                    <a:pos x="262" y="141"/>
                  </a:cxn>
                  <a:cxn ang="0">
                    <a:pos x="278" y="105"/>
                  </a:cxn>
                  <a:cxn ang="0">
                    <a:pos x="242" y="89"/>
                  </a:cxn>
                  <a:cxn ang="0">
                    <a:pos x="125" y="31"/>
                  </a:cxn>
                  <a:cxn ang="0">
                    <a:pos x="124" y="31"/>
                  </a:cxn>
                  <a:cxn ang="0">
                    <a:pos x="82" y="2"/>
                  </a:cxn>
                  <a:cxn ang="0">
                    <a:pos x="67" y="0"/>
                  </a:cxn>
                  <a:cxn ang="0">
                    <a:pos x="51" y="2"/>
                  </a:cxn>
                  <a:cxn ang="0">
                    <a:pos x="50" y="2"/>
                  </a:cxn>
                  <a:cxn ang="0">
                    <a:pos x="0" y="57"/>
                  </a:cxn>
                  <a:cxn ang="0">
                    <a:pos x="0" y="216"/>
                  </a:cxn>
                  <a:cxn ang="0">
                    <a:pos x="66" y="272"/>
                  </a:cxn>
                  <a:cxn ang="0">
                    <a:pos x="72" y="271"/>
                  </a:cxn>
                  <a:cxn ang="0">
                    <a:pos x="160" y="271"/>
                  </a:cxn>
                  <a:cxn ang="0">
                    <a:pos x="179" y="434"/>
                  </a:cxn>
                  <a:cxn ang="0">
                    <a:pos x="212" y="463"/>
                  </a:cxn>
                  <a:cxn ang="0">
                    <a:pos x="216" y="463"/>
                  </a:cxn>
                  <a:cxn ang="0">
                    <a:pos x="245" y="427"/>
                  </a:cxn>
                  <a:cxn ang="0">
                    <a:pos x="222" y="234"/>
                  </a:cxn>
                  <a:cxn ang="0">
                    <a:pos x="222" y="234"/>
                  </a:cxn>
                  <a:cxn ang="0">
                    <a:pos x="222" y="234"/>
                  </a:cxn>
                </a:cxnLst>
                <a:rect l="0" t="0" r="r" b="b"/>
                <a:pathLst>
                  <a:path w="283" h="463">
                    <a:moveTo>
                      <a:pt x="222" y="234"/>
                    </a:moveTo>
                    <a:cubicBezTo>
                      <a:pt x="220" y="218"/>
                      <a:pt x="206" y="205"/>
                      <a:pt x="190" y="205"/>
                    </a:cubicBezTo>
                    <a:cubicBezTo>
                      <a:pt x="132" y="205"/>
                      <a:pt x="132" y="205"/>
                      <a:pt x="132" y="205"/>
                    </a:cubicBezTo>
                    <a:cubicBezTo>
                      <a:pt x="132" y="127"/>
                      <a:pt x="132" y="127"/>
                      <a:pt x="132" y="127"/>
                    </a:cubicBezTo>
                    <a:cubicBezTo>
                      <a:pt x="152" y="143"/>
                      <a:pt x="173" y="154"/>
                      <a:pt x="202" y="154"/>
                    </a:cubicBezTo>
                    <a:cubicBezTo>
                      <a:pt x="219" y="154"/>
                      <a:pt x="239" y="150"/>
                      <a:pt x="262" y="141"/>
                    </a:cubicBezTo>
                    <a:cubicBezTo>
                      <a:pt x="276" y="136"/>
                      <a:pt x="283" y="120"/>
                      <a:pt x="278" y="105"/>
                    </a:cubicBezTo>
                    <a:cubicBezTo>
                      <a:pt x="272" y="91"/>
                      <a:pt x="256" y="84"/>
                      <a:pt x="242" y="89"/>
                    </a:cubicBezTo>
                    <a:cubicBezTo>
                      <a:pt x="185" y="111"/>
                      <a:pt x="174" y="99"/>
                      <a:pt x="125" y="31"/>
                    </a:cubicBezTo>
                    <a:cubicBezTo>
                      <a:pt x="125" y="31"/>
                      <a:pt x="125" y="31"/>
                      <a:pt x="124" y="31"/>
                    </a:cubicBezTo>
                    <a:cubicBezTo>
                      <a:pt x="115" y="16"/>
                      <a:pt x="98" y="6"/>
                      <a:pt x="82" y="2"/>
                    </a:cubicBezTo>
                    <a:cubicBezTo>
                      <a:pt x="82" y="2"/>
                      <a:pt x="75" y="0"/>
                      <a:pt x="67" y="0"/>
                    </a:cubicBezTo>
                    <a:cubicBezTo>
                      <a:pt x="59" y="0"/>
                      <a:pt x="51" y="2"/>
                      <a:pt x="51" y="2"/>
                    </a:cubicBezTo>
                    <a:cubicBezTo>
                      <a:pt x="50" y="2"/>
                      <a:pt x="50" y="2"/>
                      <a:pt x="50" y="2"/>
                    </a:cubicBezTo>
                    <a:cubicBezTo>
                      <a:pt x="26" y="8"/>
                      <a:pt x="0" y="27"/>
                      <a:pt x="0" y="57"/>
                    </a:cubicBezTo>
                    <a:cubicBezTo>
                      <a:pt x="0" y="216"/>
                      <a:pt x="0" y="216"/>
                      <a:pt x="0" y="216"/>
                    </a:cubicBezTo>
                    <a:cubicBezTo>
                      <a:pt x="0" y="250"/>
                      <a:pt x="35" y="272"/>
                      <a:pt x="66" y="272"/>
                    </a:cubicBezTo>
                    <a:cubicBezTo>
                      <a:pt x="68" y="272"/>
                      <a:pt x="70" y="271"/>
                      <a:pt x="72" y="271"/>
                    </a:cubicBezTo>
                    <a:cubicBezTo>
                      <a:pt x="160" y="271"/>
                      <a:pt x="160" y="271"/>
                      <a:pt x="160" y="271"/>
                    </a:cubicBezTo>
                    <a:cubicBezTo>
                      <a:pt x="179" y="434"/>
                      <a:pt x="179" y="434"/>
                      <a:pt x="179" y="434"/>
                    </a:cubicBezTo>
                    <a:cubicBezTo>
                      <a:pt x="181" y="451"/>
                      <a:pt x="195" y="463"/>
                      <a:pt x="212" y="463"/>
                    </a:cubicBezTo>
                    <a:cubicBezTo>
                      <a:pt x="213" y="463"/>
                      <a:pt x="214" y="463"/>
                      <a:pt x="216" y="463"/>
                    </a:cubicBezTo>
                    <a:cubicBezTo>
                      <a:pt x="234" y="461"/>
                      <a:pt x="247" y="445"/>
                      <a:pt x="245" y="427"/>
                    </a:cubicBezTo>
                    <a:lnTo>
                      <a:pt x="222" y="234"/>
                    </a:lnTo>
                    <a:close/>
                    <a:moveTo>
                      <a:pt x="222" y="234"/>
                    </a:moveTo>
                    <a:cubicBezTo>
                      <a:pt x="222" y="234"/>
                      <a:pt x="222" y="234"/>
                      <a:pt x="222" y="234"/>
                    </a:cubicBezTo>
                  </a:path>
                </a:pathLst>
              </a:custGeom>
              <a:solidFill>
                <a:srgbClr val="C9260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sp>
          <p:nvSpPr>
            <p:cNvPr id="6" name="Freeform 5"/>
            <p:cNvSpPr>
              <a:spLocks noEditPoints="1"/>
            </p:cNvSpPr>
            <p:nvPr/>
          </p:nvSpPr>
          <p:spPr bwMode="auto">
            <a:xfrm>
              <a:off x="2825750" y="2888271"/>
              <a:ext cx="831850" cy="1638300"/>
            </a:xfrm>
            <a:custGeom>
              <a:avLst/>
              <a:gdLst/>
              <a:ahLst/>
              <a:cxnLst>
                <a:cxn ang="0">
                  <a:pos x="221" y="278"/>
                </a:cxn>
                <a:cxn ang="0">
                  <a:pos x="194" y="250"/>
                </a:cxn>
                <a:cxn ang="0">
                  <a:pos x="56" y="250"/>
                </a:cxn>
                <a:cxn ang="0">
                  <a:pos x="56" y="28"/>
                </a:cxn>
                <a:cxn ang="0">
                  <a:pos x="28" y="0"/>
                </a:cxn>
                <a:cxn ang="0">
                  <a:pos x="0" y="28"/>
                </a:cxn>
                <a:cxn ang="0">
                  <a:pos x="0" y="278"/>
                </a:cxn>
                <a:cxn ang="0">
                  <a:pos x="13" y="302"/>
                </a:cxn>
                <a:cxn ang="0">
                  <a:pos x="5" y="334"/>
                </a:cxn>
                <a:cxn ang="0">
                  <a:pos x="5" y="412"/>
                </a:cxn>
                <a:cxn ang="0">
                  <a:pos x="28" y="435"/>
                </a:cxn>
                <a:cxn ang="0">
                  <a:pos x="52" y="412"/>
                </a:cxn>
                <a:cxn ang="0">
                  <a:pos x="52" y="334"/>
                </a:cxn>
                <a:cxn ang="0">
                  <a:pos x="71" y="315"/>
                </a:cxn>
                <a:cxn ang="0">
                  <a:pos x="149" y="315"/>
                </a:cxn>
                <a:cxn ang="0">
                  <a:pos x="168" y="334"/>
                </a:cxn>
                <a:cxn ang="0">
                  <a:pos x="168" y="412"/>
                </a:cxn>
                <a:cxn ang="0">
                  <a:pos x="192" y="435"/>
                </a:cxn>
                <a:cxn ang="0">
                  <a:pos x="215" y="412"/>
                </a:cxn>
                <a:cxn ang="0">
                  <a:pos x="215" y="334"/>
                </a:cxn>
                <a:cxn ang="0">
                  <a:pos x="207" y="302"/>
                </a:cxn>
                <a:cxn ang="0">
                  <a:pos x="221" y="278"/>
                </a:cxn>
                <a:cxn ang="0">
                  <a:pos x="221" y="278"/>
                </a:cxn>
                <a:cxn ang="0">
                  <a:pos x="221" y="278"/>
                </a:cxn>
              </a:cxnLst>
              <a:rect l="0" t="0" r="r" b="b"/>
              <a:pathLst>
                <a:path w="221" h="435">
                  <a:moveTo>
                    <a:pt x="221" y="278"/>
                  </a:moveTo>
                  <a:cubicBezTo>
                    <a:pt x="221" y="262"/>
                    <a:pt x="209" y="250"/>
                    <a:pt x="194" y="250"/>
                  </a:cubicBezTo>
                  <a:cubicBezTo>
                    <a:pt x="56" y="250"/>
                    <a:pt x="56" y="250"/>
                    <a:pt x="56" y="250"/>
                  </a:cubicBezTo>
                  <a:cubicBezTo>
                    <a:pt x="56" y="28"/>
                    <a:pt x="56" y="28"/>
                    <a:pt x="56" y="28"/>
                  </a:cubicBezTo>
                  <a:cubicBezTo>
                    <a:pt x="56" y="13"/>
                    <a:pt x="43" y="0"/>
                    <a:pt x="28" y="0"/>
                  </a:cubicBezTo>
                  <a:cubicBezTo>
                    <a:pt x="12" y="0"/>
                    <a:pt x="0" y="13"/>
                    <a:pt x="0" y="28"/>
                  </a:cubicBezTo>
                  <a:cubicBezTo>
                    <a:pt x="0" y="278"/>
                    <a:pt x="0" y="278"/>
                    <a:pt x="0" y="278"/>
                  </a:cubicBezTo>
                  <a:cubicBezTo>
                    <a:pt x="0" y="288"/>
                    <a:pt x="5" y="297"/>
                    <a:pt x="13" y="302"/>
                  </a:cubicBezTo>
                  <a:cubicBezTo>
                    <a:pt x="8" y="311"/>
                    <a:pt x="5" y="322"/>
                    <a:pt x="5" y="334"/>
                  </a:cubicBezTo>
                  <a:cubicBezTo>
                    <a:pt x="5" y="412"/>
                    <a:pt x="5" y="412"/>
                    <a:pt x="5" y="412"/>
                  </a:cubicBezTo>
                  <a:cubicBezTo>
                    <a:pt x="5" y="425"/>
                    <a:pt x="16" y="435"/>
                    <a:pt x="28" y="435"/>
                  </a:cubicBezTo>
                  <a:cubicBezTo>
                    <a:pt x="41" y="435"/>
                    <a:pt x="52" y="425"/>
                    <a:pt x="52" y="412"/>
                  </a:cubicBezTo>
                  <a:cubicBezTo>
                    <a:pt x="52" y="334"/>
                    <a:pt x="52" y="334"/>
                    <a:pt x="52" y="334"/>
                  </a:cubicBezTo>
                  <a:cubicBezTo>
                    <a:pt x="52" y="323"/>
                    <a:pt x="60" y="315"/>
                    <a:pt x="71" y="315"/>
                  </a:cubicBezTo>
                  <a:cubicBezTo>
                    <a:pt x="149" y="315"/>
                    <a:pt x="149" y="315"/>
                    <a:pt x="149" y="315"/>
                  </a:cubicBezTo>
                  <a:cubicBezTo>
                    <a:pt x="160" y="315"/>
                    <a:pt x="168" y="323"/>
                    <a:pt x="168" y="334"/>
                  </a:cubicBezTo>
                  <a:cubicBezTo>
                    <a:pt x="168" y="412"/>
                    <a:pt x="168" y="412"/>
                    <a:pt x="168" y="412"/>
                  </a:cubicBezTo>
                  <a:cubicBezTo>
                    <a:pt x="168" y="425"/>
                    <a:pt x="179" y="435"/>
                    <a:pt x="192" y="435"/>
                  </a:cubicBezTo>
                  <a:cubicBezTo>
                    <a:pt x="205" y="435"/>
                    <a:pt x="215" y="425"/>
                    <a:pt x="215" y="412"/>
                  </a:cubicBezTo>
                  <a:cubicBezTo>
                    <a:pt x="215" y="334"/>
                    <a:pt x="215" y="334"/>
                    <a:pt x="215" y="334"/>
                  </a:cubicBezTo>
                  <a:cubicBezTo>
                    <a:pt x="215" y="322"/>
                    <a:pt x="212" y="312"/>
                    <a:pt x="207" y="302"/>
                  </a:cubicBezTo>
                  <a:cubicBezTo>
                    <a:pt x="216" y="297"/>
                    <a:pt x="221" y="288"/>
                    <a:pt x="221" y="278"/>
                  </a:cubicBezTo>
                  <a:close/>
                  <a:moveTo>
                    <a:pt x="221" y="278"/>
                  </a:moveTo>
                  <a:cubicBezTo>
                    <a:pt x="221" y="278"/>
                    <a:pt x="221" y="278"/>
                    <a:pt x="221" y="278"/>
                  </a:cubicBezTo>
                </a:path>
              </a:pathLst>
            </a:custGeom>
            <a:solidFill>
              <a:sysClr val="window" lastClr="FFFFFF">
                <a:lumMod val="75000"/>
              </a:sys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nvGrpSpPr>
            <p:cNvPr id="7" name="Group 8"/>
            <p:cNvGrpSpPr/>
            <p:nvPr/>
          </p:nvGrpSpPr>
          <p:grpSpPr>
            <a:xfrm>
              <a:off x="4997450" y="2221521"/>
              <a:ext cx="1063625" cy="2293938"/>
              <a:chOff x="4997450" y="1939925"/>
              <a:chExt cx="1063625" cy="2293938"/>
            </a:xfrm>
            <a:solidFill>
              <a:srgbClr val="7F7F7F"/>
            </a:solidFill>
          </p:grpSpPr>
          <p:sp>
            <p:nvSpPr>
              <p:cNvPr id="10" name="Freeform 8"/>
              <p:cNvSpPr>
                <a:spLocks noEditPoints="1"/>
              </p:cNvSpPr>
              <p:nvPr/>
            </p:nvSpPr>
            <p:spPr bwMode="auto">
              <a:xfrm>
                <a:off x="5481638" y="1939925"/>
                <a:ext cx="542925" cy="539750"/>
              </a:xfrm>
              <a:custGeom>
                <a:avLst/>
                <a:gdLst/>
                <a:ahLst/>
                <a:cxnLst>
                  <a:cxn ang="0">
                    <a:pos x="144" y="71"/>
                  </a:cxn>
                  <a:cxn ang="0">
                    <a:pos x="72" y="143"/>
                  </a:cxn>
                  <a:cxn ang="0">
                    <a:pos x="0" y="71"/>
                  </a:cxn>
                  <a:cxn ang="0">
                    <a:pos x="72" y="0"/>
                  </a:cxn>
                  <a:cxn ang="0">
                    <a:pos x="144" y="71"/>
                  </a:cxn>
                  <a:cxn ang="0">
                    <a:pos x="144" y="71"/>
                  </a:cxn>
                  <a:cxn ang="0">
                    <a:pos x="144" y="71"/>
                  </a:cxn>
                </a:cxnLst>
                <a:rect l="0" t="0" r="r" b="b"/>
                <a:pathLst>
                  <a:path w="144" h="143">
                    <a:moveTo>
                      <a:pt x="144" y="71"/>
                    </a:moveTo>
                    <a:cubicBezTo>
                      <a:pt x="144" y="111"/>
                      <a:pt x="111" y="143"/>
                      <a:pt x="72" y="143"/>
                    </a:cubicBezTo>
                    <a:cubicBezTo>
                      <a:pt x="32" y="143"/>
                      <a:pt x="0" y="111"/>
                      <a:pt x="0" y="71"/>
                    </a:cubicBezTo>
                    <a:cubicBezTo>
                      <a:pt x="0" y="32"/>
                      <a:pt x="32" y="0"/>
                      <a:pt x="72" y="0"/>
                    </a:cubicBezTo>
                    <a:cubicBezTo>
                      <a:pt x="111" y="0"/>
                      <a:pt x="144" y="32"/>
                      <a:pt x="144" y="71"/>
                    </a:cubicBezTo>
                    <a:close/>
                    <a:moveTo>
                      <a:pt x="144" y="71"/>
                    </a:moveTo>
                    <a:cubicBezTo>
                      <a:pt x="144" y="71"/>
                      <a:pt x="144" y="71"/>
                      <a:pt x="144"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11" name="Freeform 9"/>
              <p:cNvSpPr>
                <a:spLocks noEditPoints="1"/>
              </p:cNvSpPr>
              <p:nvPr/>
            </p:nvSpPr>
            <p:spPr bwMode="auto">
              <a:xfrm>
                <a:off x="4997450" y="2490788"/>
                <a:ext cx="1063625" cy="1743075"/>
              </a:xfrm>
              <a:custGeom>
                <a:avLst/>
                <a:gdLst/>
                <a:ahLst/>
                <a:cxnLst>
                  <a:cxn ang="0">
                    <a:pos x="217" y="272"/>
                  </a:cxn>
                  <a:cxn ang="0">
                    <a:pos x="283" y="216"/>
                  </a:cxn>
                  <a:cxn ang="0">
                    <a:pos x="283" y="57"/>
                  </a:cxn>
                  <a:cxn ang="0">
                    <a:pos x="233" y="2"/>
                  </a:cxn>
                  <a:cxn ang="0">
                    <a:pos x="233" y="2"/>
                  </a:cxn>
                  <a:cxn ang="0">
                    <a:pos x="216" y="0"/>
                  </a:cxn>
                  <a:cxn ang="0">
                    <a:pos x="201" y="2"/>
                  </a:cxn>
                  <a:cxn ang="0">
                    <a:pos x="159" y="31"/>
                  </a:cxn>
                  <a:cxn ang="0">
                    <a:pos x="158" y="31"/>
                  </a:cxn>
                  <a:cxn ang="0">
                    <a:pos x="41" y="89"/>
                  </a:cxn>
                  <a:cxn ang="0">
                    <a:pos x="5" y="105"/>
                  </a:cxn>
                  <a:cxn ang="0">
                    <a:pos x="21" y="141"/>
                  </a:cxn>
                  <a:cxn ang="0">
                    <a:pos x="81" y="154"/>
                  </a:cxn>
                  <a:cxn ang="0">
                    <a:pos x="151" y="127"/>
                  </a:cxn>
                  <a:cxn ang="0">
                    <a:pos x="151" y="205"/>
                  </a:cxn>
                  <a:cxn ang="0">
                    <a:pos x="93" y="205"/>
                  </a:cxn>
                  <a:cxn ang="0">
                    <a:pos x="93" y="205"/>
                  </a:cxn>
                  <a:cxn ang="0">
                    <a:pos x="61" y="234"/>
                  </a:cxn>
                  <a:cxn ang="0">
                    <a:pos x="38" y="427"/>
                  </a:cxn>
                  <a:cxn ang="0">
                    <a:pos x="67" y="463"/>
                  </a:cxn>
                  <a:cxn ang="0">
                    <a:pos x="71" y="463"/>
                  </a:cxn>
                  <a:cxn ang="0">
                    <a:pos x="104" y="434"/>
                  </a:cxn>
                  <a:cxn ang="0">
                    <a:pos x="123" y="271"/>
                  </a:cxn>
                  <a:cxn ang="0">
                    <a:pos x="211" y="271"/>
                  </a:cxn>
                  <a:cxn ang="0">
                    <a:pos x="217" y="272"/>
                  </a:cxn>
                  <a:cxn ang="0">
                    <a:pos x="217" y="272"/>
                  </a:cxn>
                  <a:cxn ang="0">
                    <a:pos x="217" y="272"/>
                  </a:cxn>
                </a:cxnLst>
                <a:rect l="0" t="0" r="r" b="b"/>
                <a:pathLst>
                  <a:path w="283" h="463">
                    <a:moveTo>
                      <a:pt x="217" y="272"/>
                    </a:moveTo>
                    <a:cubicBezTo>
                      <a:pt x="248" y="272"/>
                      <a:pt x="283" y="250"/>
                      <a:pt x="283" y="216"/>
                    </a:cubicBezTo>
                    <a:cubicBezTo>
                      <a:pt x="283" y="57"/>
                      <a:pt x="283" y="57"/>
                      <a:pt x="283" y="57"/>
                    </a:cubicBezTo>
                    <a:cubicBezTo>
                      <a:pt x="283" y="27"/>
                      <a:pt x="257" y="8"/>
                      <a:pt x="233" y="2"/>
                    </a:cubicBezTo>
                    <a:cubicBezTo>
                      <a:pt x="233" y="2"/>
                      <a:pt x="233" y="2"/>
                      <a:pt x="233" y="2"/>
                    </a:cubicBezTo>
                    <a:cubicBezTo>
                      <a:pt x="233" y="2"/>
                      <a:pt x="224" y="0"/>
                      <a:pt x="216" y="0"/>
                    </a:cubicBezTo>
                    <a:cubicBezTo>
                      <a:pt x="208" y="0"/>
                      <a:pt x="201" y="2"/>
                      <a:pt x="201" y="2"/>
                    </a:cubicBezTo>
                    <a:cubicBezTo>
                      <a:pt x="185" y="6"/>
                      <a:pt x="168" y="16"/>
                      <a:pt x="159" y="31"/>
                    </a:cubicBezTo>
                    <a:cubicBezTo>
                      <a:pt x="158" y="31"/>
                      <a:pt x="158" y="31"/>
                      <a:pt x="158" y="31"/>
                    </a:cubicBezTo>
                    <a:cubicBezTo>
                      <a:pt x="109" y="99"/>
                      <a:pt x="98" y="111"/>
                      <a:pt x="41" y="89"/>
                    </a:cubicBezTo>
                    <a:cubicBezTo>
                      <a:pt x="27" y="84"/>
                      <a:pt x="11" y="91"/>
                      <a:pt x="5" y="105"/>
                    </a:cubicBezTo>
                    <a:cubicBezTo>
                      <a:pt x="0" y="120"/>
                      <a:pt x="7" y="136"/>
                      <a:pt x="21" y="141"/>
                    </a:cubicBezTo>
                    <a:cubicBezTo>
                      <a:pt x="44" y="150"/>
                      <a:pt x="64" y="154"/>
                      <a:pt x="81" y="154"/>
                    </a:cubicBezTo>
                    <a:cubicBezTo>
                      <a:pt x="110" y="154"/>
                      <a:pt x="131" y="143"/>
                      <a:pt x="151" y="127"/>
                    </a:cubicBezTo>
                    <a:cubicBezTo>
                      <a:pt x="151" y="205"/>
                      <a:pt x="151" y="205"/>
                      <a:pt x="151" y="205"/>
                    </a:cubicBezTo>
                    <a:cubicBezTo>
                      <a:pt x="93" y="205"/>
                      <a:pt x="93" y="205"/>
                      <a:pt x="93" y="205"/>
                    </a:cubicBezTo>
                    <a:cubicBezTo>
                      <a:pt x="93" y="205"/>
                      <a:pt x="93" y="205"/>
                      <a:pt x="93" y="205"/>
                    </a:cubicBezTo>
                    <a:cubicBezTo>
                      <a:pt x="77" y="205"/>
                      <a:pt x="63" y="218"/>
                      <a:pt x="61" y="234"/>
                    </a:cubicBezTo>
                    <a:cubicBezTo>
                      <a:pt x="38" y="427"/>
                      <a:pt x="38" y="427"/>
                      <a:pt x="38" y="427"/>
                    </a:cubicBezTo>
                    <a:cubicBezTo>
                      <a:pt x="36" y="445"/>
                      <a:pt x="49" y="461"/>
                      <a:pt x="67" y="463"/>
                    </a:cubicBezTo>
                    <a:cubicBezTo>
                      <a:pt x="69" y="463"/>
                      <a:pt x="70" y="463"/>
                      <a:pt x="71" y="463"/>
                    </a:cubicBezTo>
                    <a:cubicBezTo>
                      <a:pt x="88" y="463"/>
                      <a:pt x="102" y="451"/>
                      <a:pt x="104" y="434"/>
                    </a:cubicBezTo>
                    <a:cubicBezTo>
                      <a:pt x="123" y="271"/>
                      <a:pt x="123" y="271"/>
                      <a:pt x="123" y="271"/>
                    </a:cubicBezTo>
                    <a:cubicBezTo>
                      <a:pt x="211" y="271"/>
                      <a:pt x="211" y="271"/>
                      <a:pt x="211" y="271"/>
                    </a:cubicBezTo>
                    <a:cubicBezTo>
                      <a:pt x="213" y="271"/>
                      <a:pt x="215" y="272"/>
                      <a:pt x="217" y="272"/>
                    </a:cubicBezTo>
                    <a:close/>
                    <a:moveTo>
                      <a:pt x="217" y="272"/>
                    </a:moveTo>
                    <a:cubicBezTo>
                      <a:pt x="217" y="272"/>
                      <a:pt x="217" y="272"/>
                      <a:pt x="217" y="27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sp>
          <p:nvSpPr>
            <p:cNvPr id="8" name="Freeform 10"/>
            <p:cNvSpPr>
              <a:spLocks noEditPoints="1"/>
            </p:cNvSpPr>
            <p:nvPr/>
          </p:nvSpPr>
          <p:spPr bwMode="auto">
            <a:xfrm>
              <a:off x="5494338" y="2888271"/>
              <a:ext cx="830263" cy="1638300"/>
            </a:xfrm>
            <a:custGeom>
              <a:avLst/>
              <a:gdLst/>
              <a:ahLst/>
              <a:cxnLst>
                <a:cxn ang="0">
                  <a:pos x="221" y="278"/>
                </a:cxn>
                <a:cxn ang="0">
                  <a:pos x="221" y="28"/>
                </a:cxn>
                <a:cxn ang="0">
                  <a:pos x="193" y="0"/>
                </a:cxn>
                <a:cxn ang="0">
                  <a:pos x="165" y="28"/>
                </a:cxn>
                <a:cxn ang="0">
                  <a:pos x="165" y="250"/>
                </a:cxn>
                <a:cxn ang="0">
                  <a:pos x="28" y="250"/>
                </a:cxn>
                <a:cxn ang="0">
                  <a:pos x="0" y="278"/>
                </a:cxn>
                <a:cxn ang="0">
                  <a:pos x="14" y="302"/>
                </a:cxn>
                <a:cxn ang="0">
                  <a:pos x="6" y="334"/>
                </a:cxn>
                <a:cxn ang="0">
                  <a:pos x="6" y="412"/>
                </a:cxn>
                <a:cxn ang="0">
                  <a:pos x="29" y="435"/>
                </a:cxn>
                <a:cxn ang="0">
                  <a:pos x="53" y="412"/>
                </a:cxn>
                <a:cxn ang="0">
                  <a:pos x="53" y="334"/>
                </a:cxn>
                <a:cxn ang="0">
                  <a:pos x="72" y="315"/>
                </a:cxn>
                <a:cxn ang="0">
                  <a:pos x="150" y="315"/>
                </a:cxn>
                <a:cxn ang="0">
                  <a:pos x="169" y="334"/>
                </a:cxn>
                <a:cxn ang="0">
                  <a:pos x="169" y="412"/>
                </a:cxn>
                <a:cxn ang="0">
                  <a:pos x="193" y="435"/>
                </a:cxn>
                <a:cxn ang="0">
                  <a:pos x="216" y="412"/>
                </a:cxn>
                <a:cxn ang="0">
                  <a:pos x="216" y="334"/>
                </a:cxn>
                <a:cxn ang="0">
                  <a:pos x="208" y="302"/>
                </a:cxn>
                <a:cxn ang="0">
                  <a:pos x="221" y="278"/>
                </a:cxn>
                <a:cxn ang="0">
                  <a:pos x="221" y="278"/>
                </a:cxn>
                <a:cxn ang="0">
                  <a:pos x="221" y="278"/>
                </a:cxn>
              </a:cxnLst>
              <a:rect l="0" t="0" r="r" b="b"/>
              <a:pathLst>
                <a:path w="221" h="435">
                  <a:moveTo>
                    <a:pt x="221" y="278"/>
                  </a:moveTo>
                  <a:cubicBezTo>
                    <a:pt x="221" y="28"/>
                    <a:pt x="221" y="28"/>
                    <a:pt x="221" y="28"/>
                  </a:cubicBezTo>
                  <a:cubicBezTo>
                    <a:pt x="221" y="13"/>
                    <a:pt x="209" y="0"/>
                    <a:pt x="193" y="0"/>
                  </a:cubicBezTo>
                  <a:cubicBezTo>
                    <a:pt x="178" y="0"/>
                    <a:pt x="165" y="13"/>
                    <a:pt x="165" y="28"/>
                  </a:cubicBezTo>
                  <a:cubicBezTo>
                    <a:pt x="165" y="250"/>
                    <a:pt x="165" y="250"/>
                    <a:pt x="165" y="250"/>
                  </a:cubicBezTo>
                  <a:cubicBezTo>
                    <a:pt x="28" y="250"/>
                    <a:pt x="28" y="250"/>
                    <a:pt x="28" y="250"/>
                  </a:cubicBezTo>
                  <a:cubicBezTo>
                    <a:pt x="12" y="250"/>
                    <a:pt x="0" y="262"/>
                    <a:pt x="0" y="278"/>
                  </a:cubicBezTo>
                  <a:cubicBezTo>
                    <a:pt x="0" y="288"/>
                    <a:pt x="5" y="298"/>
                    <a:pt x="14" y="302"/>
                  </a:cubicBezTo>
                  <a:cubicBezTo>
                    <a:pt x="9" y="312"/>
                    <a:pt x="6" y="322"/>
                    <a:pt x="6" y="334"/>
                  </a:cubicBezTo>
                  <a:cubicBezTo>
                    <a:pt x="6" y="412"/>
                    <a:pt x="6" y="412"/>
                    <a:pt x="6" y="412"/>
                  </a:cubicBezTo>
                  <a:cubicBezTo>
                    <a:pt x="6" y="425"/>
                    <a:pt x="17" y="435"/>
                    <a:pt x="29" y="435"/>
                  </a:cubicBezTo>
                  <a:cubicBezTo>
                    <a:pt x="42" y="435"/>
                    <a:pt x="53" y="425"/>
                    <a:pt x="53" y="412"/>
                  </a:cubicBezTo>
                  <a:cubicBezTo>
                    <a:pt x="53" y="334"/>
                    <a:pt x="53" y="334"/>
                    <a:pt x="53" y="334"/>
                  </a:cubicBezTo>
                  <a:cubicBezTo>
                    <a:pt x="53" y="323"/>
                    <a:pt x="61" y="315"/>
                    <a:pt x="72" y="315"/>
                  </a:cubicBezTo>
                  <a:cubicBezTo>
                    <a:pt x="150" y="315"/>
                    <a:pt x="150" y="315"/>
                    <a:pt x="150" y="315"/>
                  </a:cubicBezTo>
                  <a:cubicBezTo>
                    <a:pt x="161" y="315"/>
                    <a:pt x="169" y="323"/>
                    <a:pt x="169" y="334"/>
                  </a:cubicBezTo>
                  <a:cubicBezTo>
                    <a:pt x="169" y="412"/>
                    <a:pt x="169" y="412"/>
                    <a:pt x="169" y="412"/>
                  </a:cubicBezTo>
                  <a:cubicBezTo>
                    <a:pt x="169" y="425"/>
                    <a:pt x="180" y="435"/>
                    <a:pt x="193" y="435"/>
                  </a:cubicBezTo>
                  <a:cubicBezTo>
                    <a:pt x="205" y="435"/>
                    <a:pt x="216" y="425"/>
                    <a:pt x="216" y="412"/>
                  </a:cubicBezTo>
                  <a:cubicBezTo>
                    <a:pt x="216" y="334"/>
                    <a:pt x="216" y="334"/>
                    <a:pt x="216" y="334"/>
                  </a:cubicBezTo>
                  <a:cubicBezTo>
                    <a:pt x="216" y="322"/>
                    <a:pt x="213" y="311"/>
                    <a:pt x="208" y="302"/>
                  </a:cubicBezTo>
                  <a:cubicBezTo>
                    <a:pt x="216" y="297"/>
                    <a:pt x="221" y="288"/>
                    <a:pt x="221" y="278"/>
                  </a:cubicBezTo>
                  <a:close/>
                  <a:moveTo>
                    <a:pt x="221" y="278"/>
                  </a:moveTo>
                  <a:cubicBezTo>
                    <a:pt x="221" y="278"/>
                    <a:pt x="221" y="278"/>
                    <a:pt x="221" y="278"/>
                  </a:cubicBezTo>
                </a:path>
              </a:pathLst>
            </a:custGeom>
            <a:solidFill>
              <a:sysClr val="window" lastClr="FFFFFF">
                <a:lumMod val="75000"/>
              </a:sys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9" name="Freeform 11"/>
            <p:cNvSpPr>
              <a:spLocks noEditPoints="1"/>
            </p:cNvSpPr>
            <p:nvPr/>
          </p:nvSpPr>
          <p:spPr bwMode="auto">
            <a:xfrm>
              <a:off x="3868738" y="3374046"/>
              <a:ext cx="1368425" cy="1096962"/>
            </a:xfrm>
            <a:custGeom>
              <a:avLst/>
              <a:gdLst/>
              <a:ahLst/>
              <a:cxnLst>
                <a:cxn ang="0">
                  <a:pos x="364" y="27"/>
                </a:cxn>
                <a:cxn ang="0">
                  <a:pos x="337" y="0"/>
                </a:cxn>
                <a:cxn ang="0">
                  <a:pos x="27" y="0"/>
                </a:cxn>
                <a:cxn ang="0">
                  <a:pos x="0" y="27"/>
                </a:cxn>
                <a:cxn ang="0">
                  <a:pos x="27" y="53"/>
                </a:cxn>
                <a:cxn ang="0">
                  <a:pos x="64" y="53"/>
                </a:cxn>
                <a:cxn ang="0">
                  <a:pos x="64" y="291"/>
                </a:cxn>
                <a:cxn ang="0">
                  <a:pos x="301" y="291"/>
                </a:cxn>
                <a:cxn ang="0">
                  <a:pos x="301" y="53"/>
                </a:cxn>
                <a:cxn ang="0">
                  <a:pos x="337" y="53"/>
                </a:cxn>
                <a:cxn ang="0">
                  <a:pos x="364" y="27"/>
                </a:cxn>
                <a:cxn ang="0">
                  <a:pos x="364" y="27"/>
                </a:cxn>
                <a:cxn ang="0">
                  <a:pos x="364" y="27"/>
                </a:cxn>
              </a:cxnLst>
              <a:rect l="0" t="0" r="r" b="b"/>
              <a:pathLst>
                <a:path w="364" h="291">
                  <a:moveTo>
                    <a:pt x="364" y="27"/>
                  </a:moveTo>
                  <a:cubicBezTo>
                    <a:pt x="364" y="12"/>
                    <a:pt x="352" y="0"/>
                    <a:pt x="337" y="0"/>
                  </a:cubicBezTo>
                  <a:cubicBezTo>
                    <a:pt x="27" y="0"/>
                    <a:pt x="27" y="0"/>
                    <a:pt x="27" y="0"/>
                  </a:cubicBezTo>
                  <a:cubicBezTo>
                    <a:pt x="12" y="0"/>
                    <a:pt x="0" y="12"/>
                    <a:pt x="0" y="27"/>
                  </a:cubicBezTo>
                  <a:cubicBezTo>
                    <a:pt x="0" y="41"/>
                    <a:pt x="12" y="53"/>
                    <a:pt x="27" y="53"/>
                  </a:cubicBezTo>
                  <a:cubicBezTo>
                    <a:pt x="64" y="53"/>
                    <a:pt x="64" y="53"/>
                    <a:pt x="64" y="53"/>
                  </a:cubicBezTo>
                  <a:cubicBezTo>
                    <a:pt x="64" y="291"/>
                    <a:pt x="64" y="291"/>
                    <a:pt x="64" y="291"/>
                  </a:cubicBezTo>
                  <a:cubicBezTo>
                    <a:pt x="301" y="291"/>
                    <a:pt x="301" y="291"/>
                    <a:pt x="301" y="291"/>
                  </a:cubicBezTo>
                  <a:cubicBezTo>
                    <a:pt x="301" y="53"/>
                    <a:pt x="301" y="53"/>
                    <a:pt x="301" y="53"/>
                  </a:cubicBezTo>
                  <a:cubicBezTo>
                    <a:pt x="337" y="53"/>
                    <a:pt x="337" y="53"/>
                    <a:pt x="337" y="53"/>
                  </a:cubicBezTo>
                  <a:cubicBezTo>
                    <a:pt x="352" y="53"/>
                    <a:pt x="364" y="41"/>
                    <a:pt x="364" y="27"/>
                  </a:cubicBezTo>
                  <a:close/>
                  <a:moveTo>
                    <a:pt x="364" y="27"/>
                  </a:moveTo>
                  <a:cubicBezTo>
                    <a:pt x="364" y="27"/>
                    <a:pt x="364" y="27"/>
                    <a:pt x="364" y="27"/>
                  </a:cubicBezTo>
                </a:path>
              </a:pathLst>
            </a:custGeom>
            <a:solidFill>
              <a:sysClr val="window" lastClr="FFFFFF">
                <a:lumMod val="75000"/>
              </a:sys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sp>
        <p:nvSpPr>
          <p:cNvPr id="14" name="Rectangle 13"/>
          <p:cNvSpPr/>
          <p:nvPr/>
        </p:nvSpPr>
        <p:spPr>
          <a:xfrm>
            <a:off x="1294882" y="6625018"/>
            <a:ext cx="9956800" cy="101600"/>
          </a:xfrm>
          <a:prstGeom prst="rect">
            <a:avLst/>
          </a:prstGeom>
          <a:solidFill>
            <a:sysClr val="window" lastClr="FFFFFF">
              <a:lumMod val="75000"/>
            </a:sysClr>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6" name="Group 15"/>
          <p:cNvGrpSpPr/>
          <p:nvPr/>
        </p:nvGrpSpPr>
        <p:grpSpPr>
          <a:xfrm>
            <a:off x="7286704" y="1398820"/>
            <a:ext cx="3879109" cy="1911307"/>
            <a:chOff x="4786868" y="3701599"/>
            <a:chExt cx="3685064" cy="1216927"/>
          </a:xfrm>
        </p:grpSpPr>
        <p:sp>
          <p:nvSpPr>
            <p:cNvPr id="17" name="TextBox 16"/>
            <p:cNvSpPr txBox="1"/>
            <p:nvPr/>
          </p:nvSpPr>
          <p:spPr>
            <a:xfrm>
              <a:off x="4786868" y="3977913"/>
              <a:ext cx="3685064" cy="940613"/>
            </a:xfrm>
            <a:prstGeom prst="rect">
              <a:avLst/>
            </a:prstGeom>
            <a:noFill/>
          </p:spPr>
          <p:txBody>
            <a:bodyPr wrap="square" lIns="0" tIns="0" rIns="0" bIns="0" rtlCol="0">
              <a:spAutoFit/>
            </a:bodyPr>
            <a:lstStyle/>
            <a:p>
              <a:pPr marL="171450" lvl="0" indent="-171450" algn="just" defTabSz="1219170">
                <a:buFont typeface="Arial" panose="020B0604020202020204" pitchFamily="34" charset="0"/>
                <a:buChar char="•"/>
                <a:defRPr/>
              </a:pPr>
              <a:r>
                <a:rPr lang="en-GB" sz="1200" kern="0" dirty="0">
                  <a:solidFill>
                    <a:prstClr val="black">
                      <a:lumMod val="50000"/>
                      <a:lumOff val="50000"/>
                    </a:prstClr>
                  </a:solidFill>
                  <a:latin typeface="Aller Light" panose="02000503000000020004" pitchFamily="2" charset="0"/>
                </a:rPr>
                <a:t>basing grades solely on the percentage of questions that a student gets right in a test.  A more qualitative approach, which recognises the relative size and importance of some questions, provides a better option;</a:t>
              </a:r>
            </a:p>
            <a:p>
              <a:pPr marL="171450" lvl="0" indent="-171450" algn="just" defTabSz="1219170">
                <a:buFont typeface="Arial" panose="020B0604020202020204" pitchFamily="34" charset="0"/>
                <a:buChar char="•"/>
                <a:defRPr/>
              </a:pPr>
              <a:r>
                <a:rPr lang="en-GB" sz="1200" kern="0" dirty="0">
                  <a:solidFill>
                    <a:prstClr val="black">
                      <a:lumMod val="50000"/>
                      <a:lumOff val="50000"/>
                    </a:prstClr>
                  </a:solidFill>
                  <a:latin typeface="Aller Light" panose="02000503000000020004" pitchFamily="2" charset="0"/>
                </a:rPr>
                <a:t>using a pass/fail, binary or ‘tick box’ approach which does not allow students to demonstrate higher levels of attainment.</a:t>
              </a:r>
            </a:p>
          </p:txBody>
        </p:sp>
        <p:sp>
          <p:nvSpPr>
            <p:cNvPr id="18" name="Text Placeholder 8"/>
            <p:cNvSpPr txBox="1">
              <a:spLocks/>
            </p:cNvSpPr>
            <p:nvPr/>
          </p:nvSpPr>
          <p:spPr>
            <a:xfrm>
              <a:off x="5520801" y="3701599"/>
              <a:ext cx="2137015" cy="190500"/>
            </a:xfrm>
            <a:prstGeom prst="rect">
              <a:avLst/>
            </a:prstGeom>
          </p:spPr>
          <p:txBody>
            <a:bodyPr lIns="0" tIns="0" rIns="0" bIns="0" anchor="ctr"/>
            <a:lstStyle/>
            <a:p>
              <a:pPr marL="457189" marR="0" lvl="0" indent="-457189" defTabSz="1219170" eaLnBrk="1" fontAlgn="auto" latinLnBrk="0" hangingPunct="1">
                <a:lnSpc>
                  <a:spcPct val="100000"/>
                </a:lnSpc>
                <a:spcBef>
                  <a:spcPct val="20000"/>
                </a:spcBef>
                <a:spcAft>
                  <a:spcPts val="0"/>
                </a:spcAft>
                <a:buClrTx/>
                <a:buSzTx/>
                <a:buFontTx/>
                <a:buNone/>
                <a:tabLst/>
                <a:defRPr/>
              </a:pPr>
              <a:r>
                <a:rPr lang="en-US" b="1" kern="0" dirty="0">
                  <a:solidFill>
                    <a:srgbClr val="7F7F7F"/>
                  </a:solidFill>
                  <a:latin typeface="Aller Light" panose="02000503000000020004" pitchFamily="2" charset="0"/>
                </a:rPr>
                <a:t>	</a:t>
              </a:r>
              <a:r>
                <a:rPr kumimoji="0" lang="en-US" b="1" i="0" u="none" strike="noStrike" kern="0" cap="none" spc="0" normalizeH="0" baseline="0" noProof="0" dirty="0">
                  <a:ln>
                    <a:noFill/>
                  </a:ln>
                  <a:solidFill>
                    <a:srgbClr val="7F7F7F"/>
                  </a:solidFill>
                  <a:effectLst/>
                  <a:uLnTx/>
                  <a:uFillTx/>
                  <a:latin typeface="Aller Light" panose="02000503000000020004" pitchFamily="2" charset="0"/>
                </a:rPr>
                <a:t>Avoid</a:t>
              </a:r>
            </a:p>
          </p:txBody>
        </p:sp>
      </p:grpSp>
      <p:grpSp>
        <p:nvGrpSpPr>
          <p:cNvPr id="19" name="Group 18"/>
          <p:cNvGrpSpPr/>
          <p:nvPr/>
        </p:nvGrpSpPr>
        <p:grpSpPr>
          <a:xfrm>
            <a:off x="1380752" y="1361210"/>
            <a:ext cx="3879109" cy="3545526"/>
            <a:chOff x="4786868" y="3704504"/>
            <a:chExt cx="3685064" cy="2386429"/>
          </a:xfrm>
        </p:grpSpPr>
        <p:sp>
          <p:nvSpPr>
            <p:cNvPr id="20" name="TextBox 19"/>
            <p:cNvSpPr txBox="1"/>
            <p:nvPr/>
          </p:nvSpPr>
          <p:spPr>
            <a:xfrm>
              <a:off x="4786868" y="3977913"/>
              <a:ext cx="3685064" cy="2113020"/>
            </a:xfrm>
            <a:prstGeom prst="rect">
              <a:avLst/>
            </a:prstGeom>
            <a:noFill/>
          </p:spPr>
          <p:txBody>
            <a:bodyPr wrap="square" lIns="0" tIns="0" rIns="0" bIns="0" rtlCol="0">
              <a:spAutoFit/>
            </a:bodyPr>
            <a:lstStyle/>
            <a:p>
              <a:pPr marL="171450" lvl="0" indent="-171450" algn="just" defTabSz="1219170">
                <a:buFont typeface="Arial" panose="020B0604020202020204" pitchFamily="34" charset="0"/>
                <a:buChar char="•"/>
                <a:defRPr/>
              </a:pPr>
              <a:r>
                <a:rPr lang="en-GB" sz="1200" kern="0" dirty="0">
                  <a:solidFill>
                    <a:prstClr val="black">
                      <a:lumMod val="50000"/>
                      <a:lumOff val="50000"/>
                    </a:prstClr>
                  </a:solidFill>
                  <a:latin typeface="Aller Light" panose="02000503000000020004" pitchFamily="2" charset="0"/>
                </a:rPr>
                <a:t>explain how the overall grade will be calculated, clarifying the contribution of individual assessments (including those that do not contribute to the grade). Where units and/or assessments are weighted, explain how the weighting has been worked out, and show how each unit and/or assessment is reflected in the overall grade; </a:t>
              </a:r>
            </a:p>
            <a:p>
              <a:pPr marL="171450" lvl="0" indent="-171450" algn="just" defTabSz="1219170">
                <a:buFont typeface="Arial" panose="020B0604020202020204" pitchFamily="34" charset="0"/>
                <a:buChar char="•"/>
                <a:defRPr/>
              </a:pPr>
              <a:r>
                <a:rPr lang="en-GB" sz="1200" kern="0" dirty="0">
                  <a:solidFill>
                    <a:prstClr val="black">
                      <a:lumMod val="50000"/>
                      <a:lumOff val="50000"/>
                    </a:prstClr>
                  </a:solidFill>
                  <a:latin typeface="Aller Light" panose="02000503000000020004" pitchFamily="2" charset="0"/>
                </a:rPr>
                <a:t>explain the signal that is provided of a student’s attainment if it is possible to achieve the qualification having failed key components such as any mandatory content, the external assessment and synoptic assessment; </a:t>
              </a:r>
            </a:p>
            <a:p>
              <a:pPr marL="171450" lvl="0" indent="-171450" algn="just" defTabSz="1219170">
                <a:buFont typeface="Arial" panose="020B0604020202020204" pitchFamily="34" charset="0"/>
                <a:buChar char="•"/>
                <a:defRPr/>
              </a:pPr>
              <a:r>
                <a:rPr lang="en-GB" sz="1200" kern="0" dirty="0">
                  <a:solidFill>
                    <a:prstClr val="black">
                      <a:lumMod val="50000"/>
                      <a:lumOff val="50000"/>
                    </a:prstClr>
                  </a:solidFill>
                  <a:latin typeface="Aller Light" panose="02000503000000020004" pitchFamily="2" charset="0"/>
                </a:rPr>
                <a:t>explain how the attainment of individual students will be identified in a group task;</a:t>
              </a:r>
            </a:p>
            <a:p>
              <a:pPr marL="171450" lvl="0" indent="-171450" algn="just" defTabSz="1219170">
                <a:buFont typeface="Arial" panose="020B0604020202020204" pitchFamily="34" charset="0"/>
                <a:buChar char="•"/>
                <a:defRPr/>
              </a:pPr>
              <a:r>
                <a:rPr lang="en-GB" sz="1200" kern="0" dirty="0">
                  <a:solidFill>
                    <a:prstClr val="black">
                      <a:lumMod val="50000"/>
                      <a:lumOff val="50000"/>
                    </a:prstClr>
                  </a:solidFill>
                  <a:latin typeface="Aller Light" panose="02000503000000020004" pitchFamily="2" charset="0"/>
                </a:rPr>
                <a:t>provide marking and grading criteria that are clearly show how a student would demonstrate achievement across the grading scale.</a:t>
              </a:r>
            </a:p>
          </p:txBody>
        </p:sp>
        <p:sp>
          <p:nvSpPr>
            <p:cNvPr id="21" name="Text Placeholder 8"/>
            <p:cNvSpPr txBox="1">
              <a:spLocks/>
            </p:cNvSpPr>
            <p:nvPr/>
          </p:nvSpPr>
          <p:spPr>
            <a:xfrm>
              <a:off x="5554646" y="3704504"/>
              <a:ext cx="2149509" cy="190500"/>
            </a:xfrm>
            <a:prstGeom prst="rect">
              <a:avLst/>
            </a:prstGeom>
          </p:spPr>
          <p:txBody>
            <a:bodyPr lIns="0" tIns="0" rIns="0" bIns="0" anchor="ctr"/>
            <a:lstStyle/>
            <a:p>
              <a:pPr marL="457189" marR="0" lvl="0" indent="-457189" algn="ctr" defTabSz="1219170" eaLnBrk="1" fontAlgn="auto" latinLnBrk="0" hangingPunct="1">
                <a:lnSpc>
                  <a:spcPct val="100000"/>
                </a:lnSpc>
                <a:spcBef>
                  <a:spcPct val="20000"/>
                </a:spcBef>
                <a:spcAft>
                  <a:spcPts val="0"/>
                </a:spcAft>
                <a:buClrTx/>
                <a:buSzTx/>
                <a:buFontTx/>
                <a:buNone/>
                <a:tabLst/>
                <a:defRPr/>
              </a:pPr>
              <a:r>
                <a:rPr kumimoji="0" lang="en-US" b="1" i="0" u="none" strike="noStrike" kern="0" cap="none" spc="0" normalizeH="0" baseline="0" noProof="0" dirty="0">
                  <a:ln>
                    <a:noFill/>
                  </a:ln>
                  <a:solidFill>
                    <a:srgbClr val="C9260B"/>
                  </a:solidFill>
                  <a:effectLst/>
                  <a:uLnTx/>
                  <a:uFillTx/>
                  <a:latin typeface="Aller Light" panose="02000503000000020004" pitchFamily="2" charset="0"/>
                </a:rPr>
                <a:t>Adopt</a:t>
              </a:r>
            </a:p>
          </p:txBody>
        </p:sp>
      </p:grpSp>
      <p:sp>
        <p:nvSpPr>
          <p:cNvPr id="22" name="Freeform 217"/>
          <p:cNvSpPr>
            <a:spLocks/>
          </p:cNvSpPr>
          <p:nvPr/>
        </p:nvSpPr>
        <p:spPr bwMode="auto">
          <a:xfrm>
            <a:off x="2514082" y="4906736"/>
            <a:ext cx="1520036" cy="1744457"/>
          </a:xfrm>
          <a:custGeom>
            <a:avLst/>
            <a:gdLst/>
            <a:ahLst/>
            <a:cxnLst>
              <a:cxn ang="0">
                <a:pos x="232" y="163"/>
              </a:cxn>
              <a:cxn ang="0">
                <a:pos x="266" y="216"/>
              </a:cxn>
              <a:cxn ang="0">
                <a:pos x="298" y="195"/>
              </a:cxn>
              <a:cxn ang="0">
                <a:pos x="331" y="228"/>
              </a:cxn>
              <a:cxn ang="0">
                <a:pos x="363" y="242"/>
              </a:cxn>
              <a:cxn ang="0">
                <a:pos x="396" y="301"/>
              </a:cxn>
              <a:cxn ang="0">
                <a:pos x="396" y="357"/>
              </a:cxn>
              <a:cxn ang="0">
                <a:pos x="363" y="422"/>
              </a:cxn>
              <a:cxn ang="0">
                <a:pos x="331" y="520"/>
              </a:cxn>
              <a:cxn ang="0">
                <a:pos x="136" y="520"/>
              </a:cxn>
              <a:cxn ang="0">
                <a:pos x="136" y="455"/>
              </a:cxn>
              <a:cxn ang="0">
                <a:pos x="73" y="338"/>
              </a:cxn>
              <a:cxn ang="0">
                <a:pos x="32" y="277"/>
              </a:cxn>
              <a:cxn ang="0">
                <a:pos x="23" y="204"/>
              </a:cxn>
              <a:cxn ang="0">
                <a:pos x="97" y="236"/>
              </a:cxn>
              <a:cxn ang="0">
                <a:pos x="102" y="245"/>
              </a:cxn>
              <a:cxn ang="0">
                <a:pos x="128" y="298"/>
              </a:cxn>
              <a:cxn ang="0">
                <a:pos x="136" y="33"/>
              </a:cxn>
              <a:cxn ang="0">
                <a:pos x="169" y="0"/>
              </a:cxn>
              <a:cxn ang="0">
                <a:pos x="169" y="0"/>
              </a:cxn>
              <a:cxn ang="0">
                <a:pos x="201" y="33"/>
              </a:cxn>
              <a:cxn ang="0">
                <a:pos x="201" y="206"/>
              </a:cxn>
              <a:cxn ang="0">
                <a:pos x="232" y="163"/>
              </a:cxn>
            </a:cxnLst>
            <a:rect l="0" t="0" r="r" b="b"/>
            <a:pathLst>
              <a:path w="396" h="520">
                <a:moveTo>
                  <a:pt x="232" y="163"/>
                </a:moveTo>
                <a:cubicBezTo>
                  <a:pt x="264" y="163"/>
                  <a:pt x="266" y="195"/>
                  <a:pt x="266" y="216"/>
                </a:cubicBezTo>
                <a:cubicBezTo>
                  <a:pt x="266" y="216"/>
                  <a:pt x="273" y="191"/>
                  <a:pt x="298" y="195"/>
                </a:cubicBezTo>
                <a:cubicBezTo>
                  <a:pt x="322" y="195"/>
                  <a:pt x="331" y="210"/>
                  <a:pt x="331" y="228"/>
                </a:cubicBezTo>
                <a:cubicBezTo>
                  <a:pt x="363" y="242"/>
                  <a:pt x="363" y="242"/>
                  <a:pt x="363" y="242"/>
                </a:cubicBezTo>
                <a:cubicBezTo>
                  <a:pt x="381" y="242"/>
                  <a:pt x="396" y="283"/>
                  <a:pt x="396" y="301"/>
                </a:cubicBezTo>
                <a:cubicBezTo>
                  <a:pt x="396" y="357"/>
                  <a:pt x="396" y="357"/>
                  <a:pt x="396" y="357"/>
                </a:cubicBezTo>
                <a:cubicBezTo>
                  <a:pt x="396" y="357"/>
                  <a:pt x="385" y="374"/>
                  <a:pt x="363" y="422"/>
                </a:cubicBezTo>
                <a:cubicBezTo>
                  <a:pt x="342" y="471"/>
                  <a:pt x="331" y="520"/>
                  <a:pt x="331" y="520"/>
                </a:cubicBezTo>
                <a:cubicBezTo>
                  <a:pt x="136" y="520"/>
                  <a:pt x="136" y="520"/>
                  <a:pt x="136" y="520"/>
                </a:cubicBezTo>
                <a:cubicBezTo>
                  <a:pt x="136" y="520"/>
                  <a:pt x="139" y="469"/>
                  <a:pt x="136" y="455"/>
                </a:cubicBezTo>
                <a:cubicBezTo>
                  <a:pt x="96" y="455"/>
                  <a:pt x="73" y="338"/>
                  <a:pt x="73" y="338"/>
                </a:cubicBezTo>
                <a:cubicBezTo>
                  <a:pt x="61" y="316"/>
                  <a:pt x="42" y="295"/>
                  <a:pt x="32" y="277"/>
                </a:cubicBezTo>
                <a:cubicBezTo>
                  <a:pt x="14" y="246"/>
                  <a:pt x="0" y="217"/>
                  <a:pt x="23" y="204"/>
                </a:cubicBezTo>
                <a:cubicBezTo>
                  <a:pt x="46" y="190"/>
                  <a:pt x="80" y="205"/>
                  <a:pt x="97" y="236"/>
                </a:cubicBezTo>
                <a:cubicBezTo>
                  <a:pt x="99" y="239"/>
                  <a:pt x="100" y="242"/>
                  <a:pt x="102" y="245"/>
                </a:cubicBezTo>
                <a:cubicBezTo>
                  <a:pt x="128" y="298"/>
                  <a:pt x="128" y="298"/>
                  <a:pt x="128" y="298"/>
                </a:cubicBezTo>
                <a:cubicBezTo>
                  <a:pt x="136" y="33"/>
                  <a:pt x="136" y="33"/>
                  <a:pt x="136" y="33"/>
                </a:cubicBezTo>
                <a:cubicBezTo>
                  <a:pt x="136" y="15"/>
                  <a:pt x="151" y="0"/>
                  <a:pt x="169" y="0"/>
                </a:cubicBezTo>
                <a:cubicBezTo>
                  <a:pt x="169" y="0"/>
                  <a:pt x="169" y="0"/>
                  <a:pt x="169" y="0"/>
                </a:cubicBezTo>
                <a:cubicBezTo>
                  <a:pt x="187" y="0"/>
                  <a:pt x="201" y="15"/>
                  <a:pt x="201" y="33"/>
                </a:cubicBezTo>
                <a:cubicBezTo>
                  <a:pt x="201" y="206"/>
                  <a:pt x="201" y="206"/>
                  <a:pt x="201" y="206"/>
                </a:cubicBezTo>
                <a:cubicBezTo>
                  <a:pt x="201" y="206"/>
                  <a:pt x="199" y="163"/>
                  <a:pt x="232" y="163"/>
                </a:cubicBezTo>
                <a:close/>
              </a:path>
            </a:pathLst>
          </a:custGeom>
          <a:solidFill>
            <a:srgbClr val="C9260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23" name="Freeform 217"/>
          <p:cNvSpPr>
            <a:spLocks/>
          </p:cNvSpPr>
          <p:nvPr/>
        </p:nvSpPr>
        <p:spPr bwMode="auto">
          <a:xfrm>
            <a:off x="8420034" y="4906736"/>
            <a:ext cx="1520036" cy="1744457"/>
          </a:xfrm>
          <a:custGeom>
            <a:avLst/>
            <a:gdLst/>
            <a:ahLst/>
            <a:cxnLst>
              <a:cxn ang="0">
                <a:pos x="232" y="163"/>
              </a:cxn>
              <a:cxn ang="0">
                <a:pos x="266" y="216"/>
              </a:cxn>
              <a:cxn ang="0">
                <a:pos x="298" y="195"/>
              </a:cxn>
              <a:cxn ang="0">
                <a:pos x="331" y="228"/>
              </a:cxn>
              <a:cxn ang="0">
                <a:pos x="363" y="242"/>
              </a:cxn>
              <a:cxn ang="0">
                <a:pos x="396" y="301"/>
              </a:cxn>
              <a:cxn ang="0">
                <a:pos x="396" y="357"/>
              </a:cxn>
              <a:cxn ang="0">
                <a:pos x="363" y="422"/>
              </a:cxn>
              <a:cxn ang="0">
                <a:pos x="331" y="520"/>
              </a:cxn>
              <a:cxn ang="0">
                <a:pos x="136" y="520"/>
              </a:cxn>
              <a:cxn ang="0">
                <a:pos x="136" y="455"/>
              </a:cxn>
              <a:cxn ang="0">
                <a:pos x="73" y="338"/>
              </a:cxn>
              <a:cxn ang="0">
                <a:pos x="32" y="277"/>
              </a:cxn>
              <a:cxn ang="0">
                <a:pos x="23" y="204"/>
              </a:cxn>
              <a:cxn ang="0">
                <a:pos x="97" y="236"/>
              </a:cxn>
              <a:cxn ang="0">
                <a:pos x="102" y="245"/>
              </a:cxn>
              <a:cxn ang="0">
                <a:pos x="128" y="298"/>
              </a:cxn>
              <a:cxn ang="0">
                <a:pos x="136" y="33"/>
              </a:cxn>
              <a:cxn ang="0">
                <a:pos x="169" y="0"/>
              </a:cxn>
              <a:cxn ang="0">
                <a:pos x="169" y="0"/>
              </a:cxn>
              <a:cxn ang="0">
                <a:pos x="201" y="33"/>
              </a:cxn>
              <a:cxn ang="0">
                <a:pos x="201" y="206"/>
              </a:cxn>
              <a:cxn ang="0">
                <a:pos x="232" y="163"/>
              </a:cxn>
            </a:cxnLst>
            <a:rect l="0" t="0" r="r" b="b"/>
            <a:pathLst>
              <a:path w="396" h="520">
                <a:moveTo>
                  <a:pt x="232" y="163"/>
                </a:moveTo>
                <a:cubicBezTo>
                  <a:pt x="264" y="163"/>
                  <a:pt x="266" y="195"/>
                  <a:pt x="266" y="216"/>
                </a:cubicBezTo>
                <a:cubicBezTo>
                  <a:pt x="266" y="216"/>
                  <a:pt x="273" y="191"/>
                  <a:pt x="298" y="195"/>
                </a:cubicBezTo>
                <a:cubicBezTo>
                  <a:pt x="322" y="195"/>
                  <a:pt x="331" y="210"/>
                  <a:pt x="331" y="228"/>
                </a:cubicBezTo>
                <a:cubicBezTo>
                  <a:pt x="363" y="242"/>
                  <a:pt x="363" y="242"/>
                  <a:pt x="363" y="242"/>
                </a:cubicBezTo>
                <a:cubicBezTo>
                  <a:pt x="381" y="242"/>
                  <a:pt x="396" y="283"/>
                  <a:pt x="396" y="301"/>
                </a:cubicBezTo>
                <a:cubicBezTo>
                  <a:pt x="396" y="357"/>
                  <a:pt x="396" y="357"/>
                  <a:pt x="396" y="357"/>
                </a:cubicBezTo>
                <a:cubicBezTo>
                  <a:pt x="396" y="357"/>
                  <a:pt x="385" y="374"/>
                  <a:pt x="363" y="422"/>
                </a:cubicBezTo>
                <a:cubicBezTo>
                  <a:pt x="342" y="471"/>
                  <a:pt x="331" y="520"/>
                  <a:pt x="331" y="520"/>
                </a:cubicBezTo>
                <a:cubicBezTo>
                  <a:pt x="136" y="520"/>
                  <a:pt x="136" y="520"/>
                  <a:pt x="136" y="520"/>
                </a:cubicBezTo>
                <a:cubicBezTo>
                  <a:pt x="136" y="520"/>
                  <a:pt x="139" y="469"/>
                  <a:pt x="136" y="455"/>
                </a:cubicBezTo>
                <a:cubicBezTo>
                  <a:pt x="96" y="455"/>
                  <a:pt x="73" y="338"/>
                  <a:pt x="73" y="338"/>
                </a:cubicBezTo>
                <a:cubicBezTo>
                  <a:pt x="61" y="316"/>
                  <a:pt x="42" y="295"/>
                  <a:pt x="32" y="277"/>
                </a:cubicBezTo>
                <a:cubicBezTo>
                  <a:pt x="14" y="246"/>
                  <a:pt x="0" y="217"/>
                  <a:pt x="23" y="204"/>
                </a:cubicBezTo>
                <a:cubicBezTo>
                  <a:pt x="46" y="190"/>
                  <a:pt x="80" y="205"/>
                  <a:pt x="97" y="236"/>
                </a:cubicBezTo>
                <a:cubicBezTo>
                  <a:pt x="99" y="239"/>
                  <a:pt x="100" y="242"/>
                  <a:pt x="102" y="245"/>
                </a:cubicBezTo>
                <a:cubicBezTo>
                  <a:pt x="128" y="298"/>
                  <a:pt x="128" y="298"/>
                  <a:pt x="128" y="298"/>
                </a:cubicBezTo>
                <a:cubicBezTo>
                  <a:pt x="136" y="33"/>
                  <a:pt x="136" y="33"/>
                  <a:pt x="136" y="33"/>
                </a:cubicBezTo>
                <a:cubicBezTo>
                  <a:pt x="136" y="15"/>
                  <a:pt x="151" y="0"/>
                  <a:pt x="169" y="0"/>
                </a:cubicBezTo>
                <a:cubicBezTo>
                  <a:pt x="169" y="0"/>
                  <a:pt x="169" y="0"/>
                  <a:pt x="169" y="0"/>
                </a:cubicBezTo>
                <a:cubicBezTo>
                  <a:pt x="187" y="0"/>
                  <a:pt x="201" y="15"/>
                  <a:pt x="201" y="33"/>
                </a:cubicBezTo>
                <a:cubicBezTo>
                  <a:pt x="201" y="206"/>
                  <a:pt x="201" y="206"/>
                  <a:pt x="201" y="206"/>
                </a:cubicBezTo>
                <a:cubicBezTo>
                  <a:pt x="201" y="206"/>
                  <a:pt x="199" y="163"/>
                  <a:pt x="232" y="163"/>
                </a:cubicBez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24" name="Freeform 113"/>
          <p:cNvSpPr>
            <a:spLocks/>
          </p:cNvSpPr>
          <p:nvPr/>
        </p:nvSpPr>
        <p:spPr bwMode="auto">
          <a:xfrm>
            <a:off x="5841975" y="2296871"/>
            <a:ext cx="935075" cy="489965"/>
          </a:xfrm>
          <a:custGeom>
            <a:avLst/>
            <a:gdLst/>
            <a:ahLst/>
            <a:cxnLst>
              <a:cxn ang="0">
                <a:pos x="0" y="172"/>
              </a:cxn>
              <a:cxn ang="0">
                <a:pos x="310" y="129"/>
              </a:cxn>
              <a:cxn ang="0">
                <a:pos x="580" y="162"/>
              </a:cxn>
              <a:cxn ang="0">
                <a:pos x="257" y="186"/>
              </a:cxn>
              <a:cxn ang="0">
                <a:pos x="0" y="172"/>
              </a:cxn>
            </a:cxnLst>
            <a:rect l="0" t="0" r="r" b="b"/>
            <a:pathLst>
              <a:path w="580" h="305">
                <a:moveTo>
                  <a:pt x="0" y="172"/>
                </a:moveTo>
                <a:cubicBezTo>
                  <a:pt x="0" y="172"/>
                  <a:pt x="75" y="0"/>
                  <a:pt x="310" y="129"/>
                </a:cubicBezTo>
                <a:cubicBezTo>
                  <a:pt x="453" y="207"/>
                  <a:pt x="580" y="162"/>
                  <a:pt x="580" y="162"/>
                </a:cubicBezTo>
                <a:cubicBezTo>
                  <a:pt x="580" y="162"/>
                  <a:pt x="443" y="305"/>
                  <a:pt x="257" y="186"/>
                </a:cubicBezTo>
                <a:cubicBezTo>
                  <a:pt x="111" y="93"/>
                  <a:pt x="0" y="172"/>
                  <a:pt x="0" y="172"/>
                </a:cubicBezTo>
                <a:close/>
              </a:path>
            </a:pathLst>
          </a:custGeom>
          <a:solidFill>
            <a:srgbClr val="C9260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25" name="Freeform 114"/>
          <p:cNvSpPr>
            <a:spLocks/>
          </p:cNvSpPr>
          <p:nvPr/>
        </p:nvSpPr>
        <p:spPr bwMode="auto">
          <a:xfrm>
            <a:off x="5769517" y="2496999"/>
            <a:ext cx="935075" cy="486513"/>
          </a:xfrm>
          <a:custGeom>
            <a:avLst/>
            <a:gdLst/>
            <a:ahLst/>
            <a:cxnLst>
              <a:cxn ang="0">
                <a:pos x="0" y="172"/>
              </a:cxn>
              <a:cxn ang="0">
                <a:pos x="309" y="129"/>
              </a:cxn>
              <a:cxn ang="0">
                <a:pos x="580" y="162"/>
              </a:cxn>
              <a:cxn ang="0">
                <a:pos x="257" y="186"/>
              </a:cxn>
              <a:cxn ang="0">
                <a:pos x="0" y="172"/>
              </a:cxn>
            </a:cxnLst>
            <a:rect l="0" t="0" r="r" b="b"/>
            <a:pathLst>
              <a:path w="580" h="304">
                <a:moveTo>
                  <a:pt x="0" y="172"/>
                </a:moveTo>
                <a:cubicBezTo>
                  <a:pt x="0" y="172"/>
                  <a:pt x="74" y="0"/>
                  <a:pt x="309" y="129"/>
                </a:cubicBezTo>
                <a:cubicBezTo>
                  <a:pt x="452" y="207"/>
                  <a:pt x="580" y="162"/>
                  <a:pt x="580" y="162"/>
                </a:cubicBezTo>
                <a:cubicBezTo>
                  <a:pt x="580" y="162"/>
                  <a:pt x="443" y="304"/>
                  <a:pt x="257" y="186"/>
                </a:cubicBezTo>
                <a:cubicBezTo>
                  <a:pt x="111" y="93"/>
                  <a:pt x="0" y="172"/>
                  <a:pt x="0" y="172"/>
                </a:cubicBez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2192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500"/>
                                        <p:tgtEl>
                                          <p:spTgt spid="2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FF4B-F171-4324-8CDD-B659376505CF}"/>
              </a:ext>
            </a:extLst>
          </p:cNvPr>
          <p:cNvSpPr>
            <a:spLocks noGrp="1"/>
          </p:cNvSpPr>
          <p:nvPr>
            <p:ph type="title"/>
          </p:nvPr>
        </p:nvSpPr>
        <p:spPr/>
        <p:txBody>
          <a:bodyPr/>
          <a:lstStyle/>
          <a:p>
            <a:r>
              <a:rPr lang="en-GB" dirty="0" err="1"/>
              <a:t>Ofqual’s</a:t>
            </a:r>
            <a:r>
              <a:rPr lang="en-GB" dirty="0"/>
              <a:t> approach</a:t>
            </a:r>
          </a:p>
        </p:txBody>
      </p:sp>
      <p:sp>
        <p:nvSpPr>
          <p:cNvPr id="3" name="Content Placeholder 2">
            <a:extLst>
              <a:ext uri="{FF2B5EF4-FFF2-40B4-BE49-F238E27FC236}">
                <a16:creationId xmlns:a16="http://schemas.microsoft.com/office/drawing/2014/main" id="{4C2AF130-7EF9-4374-B145-9D9E76AE55B3}"/>
              </a:ext>
            </a:extLst>
          </p:cNvPr>
          <p:cNvSpPr>
            <a:spLocks noGrp="1"/>
          </p:cNvSpPr>
          <p:nvPr>
            <p:ph idx="1"/>
          </p:nvPr>
        </p:nvSpPr>
        <p:spPr/>
        <p:txBody>
          <a:bodyPr/>
          <a:lstStyle/>
          <a:p>
            <a:pPr marL="0" indent="0">
              <a:buNone/>
            </a:pPr>
            <a:r>
              <a:rPr lang="en-GB" dirty="0"/>
              <a:t>■ We’ve increased our commitment to researching vocational and technical qualifications </a:t>
            </a:r>
          </a:p>
          <a:p>
            <a:pPr marL="0" indent="0">
              <a:buNone/>
            </a:pPr>
            <a:r>
              <a:rPr lang="en-GB" dirty="0"/>
              <a:t>■ We want to improve understanding of best practice in assessment and grading within the sector </a:t>
            </a:r>
          </a:p>
          <a:p>
            <a:pPr marL="0" indent="0">
              <a:buNone/>
            </a:pPr>
            <a:r>
              <a:rPr lang="en-GB" dirty="0"/>
              <a:t>■ There will be choices to be made on assessment and grading across vocational qualification</a:t>
            </a:r>
          </a:p>
        </p:txBody>
      </p:sp>
    </p:spTree>
    <p:extLst>
      <p:ext uri="{BB962C8B-B14F-4D97-AF65-F5344CB8AC3E}">
        <p14:creationId xmlns:p14="http://schemas.microsoft.com/office/powerpoint/2010/main" val="3431073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4D2D5A3-DDFA-48C6-BBD4-06698D966187}" vid="{840FE7A5-B43E-4389-A671-EBD3CE08A9B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4D2D5A3-DDFA-48C6-BBD4-06698D966187}" vid="{0B993D65-9A0F-4F53-8E45-6A24DC2E22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2989</Words>
  <Application>Microsoft Office PowerPoint</Application>
  <PresentationFormat>Widescreen</PresentationFormat>
  <Paragraphs>342</Paragraphs>
  <Slides>21</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Aller Light</vt:lpstr>
      <vt:lpstr>Arial</vt:lpstr>
      <vt:lpstr>Calibri</vt:lpstr>
      <vt:lpstr>Calibri Light</vt:lpstr>
      <vt:lpstr>Franklin Gothic Book</vt:lpstr>
      <vt:lpstr>Route 159 UltraLight</vt:lpstr>
      <vt:lpstr>Office Theme</vt:lpstr>
      <vt:lpstr>2_Office Theme</vt:lpstr>
      <vt:lpstr>Reflections On Grading &amp; Markscheme-Based Assessments In Vocational Qualifications  Gavin Busuttil-Reynaud, Director, AlphaPlus    </vt:lpstr>
      <vt:lpstr> Presentation Covers</vt:lpstr>
      <vt:lpstr>It’s up to you now</vt:lpstr>
      <vt:lpstr>Overview of vocational qualification policy changes</vt:lpstr>
      <vt:lpstr>Original DfE Benchmark Principles</vt:lpstr>
      <vt:lpstr>DfE Guidance on Grading</vt:lpstr>
      <vt:lpstr>Do these principles always hold?</vt:lpstr>
      <vt:lpstr>In support of the DfE Grading requirement, awarding organisations should:</vt:lpstr>
      <vt:lpstr>Ofqual’s approach</vt:lpstr>
      <vt:lpstr>Implications of Grading for Design of Assessment</vt:lpstr>
      <vt:lpstr>Selecting the Right Grading Approach</vt:lpstr>
      <vt:lpstr>Synoptic Element</vt:lpstr>
      <vt:lpstr>Grading by Scoring</vt:lpstr>
      <vt:lpstr>Grading on standardised scores – Norm refencing</vt:lpstr>
      <vt:lpstr>Grading at the unit level</vt:lpstr>
      <vt:lpstr>Grading at the qualification level</vt:lpstr>
      <vt:lpstr>Examples -Pearson BTEC Level 3 National Diploma in Business</vt:lpstr>
      <vt:lpstr>Digital Industries Trailblazer Apprenticeship  (e-skills UK) – Software Developer </vt:lpstr>
      <vt:lpstr>Automotive Trailblazer – Product Design &amp; Development Engineer </vt:lpstr>
      <vt:lpstr>Food and Drink – Maintenance Engineer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Grading &amp; Markscheme-Based Assessments In Vocational Qualifications  Gavin Busuttil-Reynaud, Director, AlphaPlus    </dc:title>
  <dc:creator>Gavin Busuttil-Reynaud</dc:creator>
  <cp:lastModifiedBy>Gavin Busuttil-Reynaud</cp:lastModifiedBy>
  <cp:revision>1</cp:revision>
  <dcterms:created xsi:type="dcterms:W3CDTF">2019-05-13T14:11:43Z</dcterms:created>
  <dcterms:modified xsi:type="dcterms:W3CDTF">2019-05-13T14:59:20Z</dcterms:modified>
</cp:coreProperties>
</file>