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2" r:id="rId5"/>
  </p:sldMasterIdLst>
  <p:notesMasterIdLst>
    <p:notesMasterId r:id="rId30"/>
  </p:notesMasterIdLst>
  <p:handoutMasterIdLst>
    <p:handoutMasterId r:id="rId31"/>
  </p:handoutMasterIdLst>
  <p:sldIdLst>
    <p:sldId id="287" r:id="rId6"/>
    <p:sldId id="369" r:id="rId7"/>
    <p:sldId id="370" r:id="rId8"/>
    <p:sldId id="371" r:id="rId9"/>
    <p:sldId id="372" r:id="rId10"/>
    <p:sldId id="383" r:id="rId11"/>
    <p:sldId id="336" r:id="rId12"/>
    <p:sldId id="341" r:id="rId13"/>
    <p:sldId id="342" r:id="rId14"/>
    <p:sldId id="360" r:id="rId15"/>
    <p:sldId id="363" r:id="rId16"/>
    <p:sldId id="364" r:id="rId17"/>
    <p:sldId id="365" r:id="rId18"/>
    <p:sldId id="366" r:id="rId19"/>
    <p:sldId id="367" r:id="rId20"/>
    <p:sldId id="368" r:id="rId21"/>
    <p:sldId id="384" r:id="rId22"/>
    <p:sldId id="373" r:id="rId23"/>
    <p:sldId id="374" r:id="rId24"/>
    <p:sldId id="375" r:id="rId25"/>
    <p:sldId id="380" r:id="rId26"/>
    <p:sldId id="381" r:id="rId27"/>
    <p:sldId id="382" r:id="rId28"/>
    <p:sldId id="358" r:id="rId29"/>
  </p:sldIdLst>
  <p:sldSz cx="12192000" cy="6858000"/>
  <p:notesSz cx="6797675" cy="9926638"/>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Default Section" id="{62C54502-D187-416A-B576-882DE8BD6B37}">
          <p14:sldIdLst>
            <p14:sldId id="287"/>
            <p14:sldId id="369"/>
            <p14:sldId id="370"/>
            <p14:sldId id="371"/>
            <p14:sldId id="372"/>
            <p14:sldId id="383"/>
            <p14:sldId id="336"/>
            <p14:sldId id="341"/>
            <p14:sldId id="342"/>
            <p14:sldId id="360"/>
            <p14:sldId id="363"/>
            <p14:sldId id="364"/>
            <p14:sldId id="365"/>
            <p14:sldId id="366"/>
            <p14:sldId id="367"/>
            <p14:sldId id="368"/>
            <p14:sldId id="384"/>
            <p14:sldId id="373"/>
            <p14:sldId id="374"/>
            <p14:sldId id="375"/>
            <p14:sldId id="380"/>
            <p14:sldId id="381"/>
            <p14:sldId id="382"/>
            <p14:sldId id="35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 Carr" initials="PC" lastIdx="1" clrIdx="0">
    <p:extLst>
      <p:ext uri="{19B8F6BF-5375-455C-9EA6-DF929625EA0E}">
        <p15:presenceInfo xmlns:p15="http://schemas.microsoft.com/office/powerpoint/2012/main" userId="S::phil.carr@ofqual.gov.uk::fd59c633-17f5-4200-bab2-59cab62e4724" providerId="AD"/>
      </p:ext>
    </p:extLst>
  </p:cmAuthor>
  <p:cmAuthor id="2" name="Michael Hanton" initials="MH" lastIdx="17" clrIdx="1">
    <p:extLst>
      <p:ext uri="{19B8F6BF-5375-455C-9EA6-DF929625EA0E}">
        <p15:presenceInfo xmlns:p15="http://schemas.microsoft.com/office/powerpoint/2012/main" userId="S-1-5-21-777725935-1753470192-3977904422-25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CD4A"/>
    <a:srgbClr val="CEF27E"/>
    <a:srgbClr val="B5EB3D"/>
    <a:srgbClr val="4C3F52"/>
    <a:srgbClr val="EEAB38"/>
    <a:srgbClr val="2059AF"/>
    <a:srgbClr val="9C1663"/>
    <a:srgbClr val="F03D26"/>
    <a:srgbClr val="2059AE"/>
    <a:srgbClr val="FD7C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51843" autoAdjust="0"/>
  </p:normalViewPr>
  <p:slideViewPr>
    <p:cSldViewPr>
      <p:cViewPr varScale="1">
        <p:scale>
          <a:sx n="88" d="100"/>
          <a:sy n="88" d="100"/>
        </p:scale>
        <p:origin x="360" y="62"/>
      </p:cViewPr>
      <p:guideLst>
        <p:guide orient="horz" pos="2160"/>
        <p:guide pos="3840"/>
      </p:guideLst>
    </p:cSldViewPr>
  </p:slideViewPr>
  <p:outlineViewPr>
    <p:cViewPr>
      <p:scale>
        <a:sx n="33" d="100"/>
        <a:sy n="33" d="100"/>
      </p:scale>
      <p:origin x="0" y="-1192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3264" y="3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1AB100-399E-4788-986E-0406B28143E5}" type="doc">
      <dgm:prSet loTypeId="urn:microsoft.com/office/officeart/2005/8/layout/rings+Icon" loCatId="relationship" qsTypeId="urn:microsoft.com/office/officeart/2005/8/quickstyle/simple1" qsCatId="simple" csTypeId="urn:microsoft.com/office/officeart/2005/8/colors/accent1_2" csCatId="accent1" phldr="1"/>
      <dgm:spPr/>
      <dgm:t>
        <a:bodyPr/>
        <a:lstStyle/>
        <a:p>
          <a:endParaRPr lang="en-US"/>
        </a:p>
      </dgm:t>
    </dgm:pt>
    <dgm:pt modelId="{69711355-8976-4A1F-8BD2-12BEB239B1BC}">
      <dgm:prSet/>
      <dgm:spPr>
        <a:solidFill>
          <a:schemeClr val="bg2">
            <a:lumMod val="60000"/>
            <a:lumOff val="40000"/>
            <a:alpha val="50000"/>
          </a:schemeClr>
        </a:solidFill>
      </dgm:spPr>
      <dgm:t>
        <a:bodyPr/>
        <a:lstStyle/>
        <a:p>
          <a:pPr rtl="0"/>
          <a:r>
            <a:rPr lang="en-GB" b="0" baseline="0" dirty="0" smtClean="0">
              <a:solidFill>
                <a:srgbClr val="9C1663"/>
              </a:solidFill>
            </a:rPr>
            <a:t>Using devices and handling information</a:t>
          </a:r>
          <a:endParaRPr lang="en-GB" dirty="0">
            <a:solidFill>
              <a:srgbClr val="9C1663"/>
            </a:solidFill>
          </a:endParaRPr>
        </a:p>
      </dgm:t>
    </dgm:pt>
    <dgm:pt modelId="{260D5A37-C8A0-4917-9BD6-4836E1325CA5}" type="parTrans" cxnId="{E76C9042-8ADA-4C38-B653-BD842EC9741A}">
      <dgm:prSet/>
      <dgm:spPr/>
      <dgm:t>
        <a:bodyPr/>
        <a:lstStyle/>
        <a:p>
          <a:endParaRPr lang="en-US"/>
        </a:p>
      </dgm:t>
    </dgm:pt>
    <dgm:pt modelId="{2B2B7AC1-B4ED-46F3-A809-548A661A2F92}" type="sibTrans" cxnId="{E76C9042-8ADA-4C38-B653-BD842EC9741A}">
      <dgm:prSet/>
      <dgm:spPr/>
      <dgm:t>
        <a:bodyPr/>
        <a:lstStyle/>
        <a:p>
          <a:endParaRPr lang="en-US"/>
        </a:p>
      </dgm:t>
    </dgm:pt>
    <dgm:pt modelId="{D37A4550-4935-450A-A5CF-68FA5D801A5C}">
      <dgm:prSet/>
      <dgm:spPr>
        <a:solidFill>
          <a:schemeClr val="bg1">
            <a:lumMod val="65000"/>
            <a:alpha val="50000"/>
          </a:schemeClr>
        </a:solidFill>
      </dgm:spPr>
      <dgm:t>
        <a:bodyPr/>
        <a:lstStyle/>
        <a:p>
          <a:pPr rtl="0"/>
          <a:r>
            <a:rPr lang="en-GB" b="0" baseline="0" dirty="0" smtClean="0">
              <a:solidFill>
                <a:srgbClr val="9C1663"/>
              </a:solidFill>
            </a:rPr>
            <a:t>Creating and editing</a:t>
          </a:r>
          <a:endParaRPr lang="en-GB" dirty="0">
            <a:solidFill>
              <a:srgbClr val="9C1663"/>
            </a:solidFill>
          </a:endParaRPr>
        </a:p>
      </dgm:t>
    </dgm:pt>
    <dgm:pt modelId="{09B151EB-858A-4A1C-9A2F-A2E79E966617}" type="parTrans" cxnId="{D97A1682-E918-45B0-92D1-FEF35FD35681}">
      <dgm:prSet/>
      <dgm:spPr/>
      <dgm:t>
        <a:bodyPr/>
        <a:lstStyle/>
        <a:p>
          <a:endParaRPr lang="en-US"/>
        </a:p>
      </dgm:t>
    </dgm:pt>
    <dgm:pt modelId="{521A2C2F-ED0B-4D68-8389-2346C9D071EB}" type="sibTrans" cxnId="{D97A1682-E918-45B0-92D1-FEF35FD35681}">
      <dgm:prSet/>
      <dgm:spPr/>
      <dgm:t>
        <a:bodyPr/>
        <a:lstStyle/>
        <a:p>
          <a:endParaRPr lang="en-US"/>
        </a:p>
      </dgm:t>
    </dgm:pt>
    <dgm:pt modelId="{57061431-F689-4F56-B36F-C79518A091DA}">
      <dgm:prSet/>
      <dgm:spPr>
        <a:solidFill>
          <a:schemeClr val="bg2">
            <a:lumMod val="60000"/>
            <a:lumOff val="40000"/>
            <a:alpha val="50000"/>
          </a:schemeClr>
        </a:solidFill>
      </dgm:spPr>
      <dgm:t>
        <a:bodyPr/>
        <a:lstStyle/>
        <a:p>
          <a:pPr rtl="0"/>
          <a:r>
            <a:rPr lang="en-GB" b="0" baseline="0" dirty="0" smtClean="0">
              <a:solidFill>
                <a:srgbClr val="9C1663"/>
              </a:solidFill>
            </a:rPr>
            <a:t>Communicating</a:t>
          </a:r>
          <a:endParaRPr lang="en-GB" dirty="0">
            <a:solidFill>
              <a:srgbClr val="9C1663"/>
            </a:solidFill>
          </a:endParaRPr>
        </a:p>
      </dgm:t>
    </dgm:pt>
    <dgm:pt modelId="{595F0BA9-21D9-45F9-ABB1-0C3DBBF633B9}" type="parTrans" cxnId="{C3504117-AC93-4EC5-9B81-1180AB971006}">
      <dgm:prSet/>
      <dgm:spPr/>
      <dgm:t>
        <a:bodyPr/>
        <a:lstStyle/>
        <a:p>
          <a:endParaRPr lang="en-US"/>
        </a:p>
      </dgm:t>
    </dgm:pt>
    <dgm:pt modelId="{D35D5274-B7AA-4E9E-8355-CFADA8430070}" type="sibTrans" cxnId="{C3504117-AC93-4EC5-9B81-1180AB971006}">
      <dgm:prSet/>
      <dgm:spPr/>
      <dgm:t>
        <a:bodyPr/>
        <a:lstStyle/>
        <a:p>
          <a:endParaRPr lang="en-US"/>
        </a:p>
      </dgm:t>
    </dgm:pt>
    <dgm:pt modelId="{7D2A1111-0AF6-4444-A617-51814A0B1AA3}">
      <dgm:prSet/>
      <dgm:spPr>
        <a:solidFill>
          <a:schemeClr val="bg2">
            <a:lumMod val="60000"/>
            <a:lumOff val="40000"/>
            <a:alpha val="50000"/>
          </a:schemeClr>
        </a:solidFill>
      </dgm:spPr>
      <dgm:t>
        <a:bodyPr/>
        <a:lstStyle/>
        <a:p>
          <a:pPr rtl="0"/>
          <a:r>
            <a:rPr lang="en-GB" b="0" baseline="0" dirty="0" smtClean="0">
              <a:solidFill>
                <a:srgbClr val="9C1663"/>
              </a:solidFill>
            </a:rPr>
            <a:t>Transactions</a:t>
          </a:r>
          <a:endParaRPr lang="en-GB" dirty="0">
            <a:solidFill>
              <a:srgbClr val="9C1663"/>
            </a:solidFill>
          </a:endParaRPr>
        </a:p>
      </dgm:t>
    </dgm:pt>
    <dgm:pt modelId="{4692A536-AEAE-4815-922F-4BC49D4DFE0D}" type="parTrans" cxnId="{628DC110-AB78-4831-AD76-6587091AFC7A}">
      <dgm:prSet/>
      <dgm:spPr/>
      <dgm:t>
        <a:bodyPr/>
        <a:lstStyle/>
        <a:p>
          <a:endParaRPr lang="en-US"/>
        </a:p>
      </dgm:t>
    </dgm:pt>
    <dgm:pt modelId="{D0784720-5BB9-47E7-BCAF-4B13CE457EC4}" type="sibTrans" cxnId="{628DC110-AB78-4831-AD76-6587091AFC7A}">
      <dgm:prSet/>
      <dgm:spPr/>
      <dgm:t>
        <a:bodyPr/>
        <a:lstStyle/>
        <a:p>
          <a:endParaRPr lang="en-US"/>
        </a:p>
      </dgm:t>
    </dgm:pt>
    <dgm:pt modelId="{D1694E61-46E7-44C9-A127-EC9877C1C31A}">
      <dgm:prSet/>
      <dgm:spPr>
        <a:solidFill>
          <a:schemeClr val="bg2">
            <a:lumMod val="60000"/>
            <a:lumOff val="40000"/>
            <a:alpha val="50000"/>
          </a:schemeClr>
        </a:solidFill>
      </dgm:spPr>
      <dgm:t>
        <a:bodyPr/>
        <a:lstStyle/>
        <a:p>
          <a:pPr rtl="0"/>
          <a:r>
            <a:rPr lang="en-GB" b="0" baseline="0" dirty="0" smtClean="0">
              <a:solidFill>
                <a:srgbClr val="9C1663"/>
              </a:solidFill>
            </a:rPr>
            <a:t>Being safe and responsible online</a:t>
          </a:r>
          <a:endParaRPr lang="en-GB" dirty="0">
            <a:solidFill>
              <a:srgbClr val="9C1663"/>
            </a:solidFill>
          </a:endParaRPr>
        </a:p>
      </dgm:t>
    </dgm:pt>
    <dgm:pt modelId="{09A1D6F6-2807-499D-8E49-3258B17F02CC}" type="parTrans" cxnId="{4A2F4842-028A-4268-83D8-EF389352DE26}">
      <dgm:prSet/>
      <dgm:spPr/>
      <dgm:t>
        <a:bodyPr/>
        <a:lstStyle/>
        <a:p>
          <a:endParaRPr lang="en-US"/>
        </a:p>
      </dgm:t>
    </dgm:pt>
    <dgm:pt modelId="{EB885600-04E5-433C-9C6D-D4E198F0C9A3}" type="sibTrans" cxnId="{4A2F4842-028A-4268-83D8-EF389352DE26}">
      <dgm:prSet/>
      <dgm:spPr/>
      <dgm:t>
        <a:bodyPr/>
        <a:lstStyle/>
        <a:p>
          <a:endParaRPr lang="en-US"/>
        </a:p>
      </dgm:t>
    </dgm:pt>
    <dgm:pt modelId="{C1293F19-DC42-474F-936B-224A11B5B14A}" type="pres">
      <dgm:prSet presAssocID="{281AB100-399E-4788-986E-0406B28143E5}" presName="Name0" presStyleCnt="0">
        <dgm:presLayoutVars>
          <dgm:chMax val="7"/>
          <dgm:dir/>
          <dgm:resizeHandles val="exact"/>
        </dgm:presLayoutVars>
      </dgm:prSet>
      <dgm:spPr/>
      <dgm:t>
        <a:bodyPr/>
        <a:lstStyle/>
        <a:p>
          <a:endParaRPr lang="en-US"/>
        </a:p>
      </dgm:t>
    </dgm:pt>
    <dgm:pt modelId="{954D55AF-2D48-4999-8712-625E51B66CF8}" type="pres">
      <dgm:prSet presAssocID="{281AB100-399E-4788-986E-0406B28143E5}" presName="ellipse1" presStyleLbl="vennNode1" presStyleIdx="0" presStyleCnt="5">
        <dgm:presLayoutVars>
          <dgm:bulletEnabled val="1"/>
        </dgm:presLayoutVars>
      </dgm:prSet>
      <dgm:spPr/>
      <dgm:t>
        <a:bodyPr/>
        <a:lstStyle/>
        <a:p>
          <a:endParaRPr lang="en-US"/>
        </a:p>
      </dgm:t>
    </dgm:pt>
    <dgm:pt modelId="{1339EE56-A6F9-49BD-8B0D-D2CF2C4122A2}" type="pres">
      <dgm:prSet presAssocID="{281AB100-399E-4788-986E-0406B28143E5}" presName="ellipse2" presStyleLbl="vennNode1" presStyleIdx="1" presStyleCnt="5">
        <dgm:presLayoutVars>
          <dgm:bulletEnabled val="1"/>
        </dgm:presLayoutVars>
      </dgm:prSet>
      <dgm:spPr/>
      <dgm:t>
        <a:bodyPr/>
        <a:lstStyle/>
        <a:p>
          <a:endParaRPr lang="en-US"/>
        </a:p>
      </dgm:t>
    </dgm:pt>
    <dgm:pt modelId="{7B11D0B0-3C36-4411-B704-72E3C3986619}" type="pres">
      <dgm:prSet presAssocID="{281AB100-399E-4788-986E-0406B28143E5}" presName="ellipse3" presStyleLbl="vennNode1" presStyleIdx="2" presStyleCnt="5">
        <dgm:presLayoutVars>
          <dgm:bulletEnabled val="1"/>
        </dgm:presLayoutVars>
      </dgm:prSet>
      <dgm:spPr/>
      <dgm:t>
        <a:bodyPr/>
        <a:lstStyle/>
        <a:p>
          <a:endParaRPr lang="en-US"/>
        </a:p>
      </dgm:t>
    </dgm:pt>
    <dgm:pt modelId="{97B20C03-D4A7-4C60-BF9E-0BE4B7E008C6}" type="pres">
      <dgm:prSet presAssocID="{281AB100-399E-4788-986E-0406B28143E5}" presName="ellipse4" presStyleLbl="vennNode1" presStyleIdx="3" presStyleCnt="5">
        <dgm:presLayoutVars>
          <dgm:bulletEnabled val="1"/>
        </dgm:presLayoutVars>
      </dgm:prSet>
      <dgm:spPr/>
      <dgm:t>
        <a:bodyPr/>
        <a:lstStyle/>
        <a:p>
          <a:endParaRPr lang="en-US"/>
        </a:p>
      </dgm:t>
    </dgm:pt>
    <dgm:pt modelId="{D6A96B5F-A493-4645-9953-AEF70AFB8540}" type="pres">
      <dgm:prSet presAssocID="{281AB100-399E-4788-986E-0406B28143E5}" presName="ellipse5" presStyleLbl="vennNode1" presStyleIdx="4" presStyleCnt="5">
        <dgm:presLayoutVars>
          <dgm:bulletEnabled val="1"/>
        </dgm:presLayoutVars>
      </dgm:prSet>
      <dgm:spPr/>
      <dgm:t>
        <a:bodyPr/>
        <a:lstStyle/>
        <a:p>
          <a:endParaRPr lang="en-US"/>
        </a:p>
      </dgm:t>
    </dgm:pt>
  </dgm:ptLst>
  <dgm:cxnLst>
    <dgm:cxn modelId="{C3504117-AC93-4EC5-9B81-1180AB971006}" srcId="{281AB100-399E-4788-986E-0406B28143E5}" destId="{57061431-F689-4F56-B36F-C79518A091DA}" srcOrd="2" destOrd="0" parTransId="{595F0BA9-21D9-45F9-ABB1-0C3DBBF633B9}" sibTransId="{D35D5274-B7AA-4E9E-8355-CFADA8430070}"/>
    <dgm:cxn modelId="{EA19C473-9B1F-4B67-B2E4-40AC52891673}" type="presOf" srcId="{D1694E61-46E7-44C9-A127-EC9877C1C31A}" destId="{D6A96B5F-A493-4645-9953-AEF70AFB8540}" srcOrd="0" destOrd="0" presId="urn:microsoft.com/office/officeart/2005/8/layout/rings+Icon"/>
    <dgm:cxn modelId="{A3AA83FE-EA9D-48DB-A297-0052F4546003}" type="presOf" srcId="{57061431-F689-4F56-B36F-C79518A091DA}" destId="{7B11D0B0-3C36-4411-B704-72E3C3986619}" srcOrd="0" destOrd="0" presId="urn:microsoft.com/office/officeart/2005/8/layout/rings+Icon"/>
    <dgm:cxn modelId="{414CAB7F-C5AD-48A0-B996-CFDBE8A6FF74}" type="presOf" srcId="{D37A4550-4935-450A-A5CF-68FA5D801A5C}" destId="{1339EE56-A6F9-49BD-8B0D-D2CF2C4122A2}" srcOrd="0" destOrd="0" presId="urn:microsoft.com/office/officeart/2005/8/layout/rings+Icon"/>
    <dgm:cxn modelId="{389DEBAA-CA9B-4222-87E7-81C4B7988712}" type="presOf" srcId="{281AB100-399E-4788-986E-0406B28143E5}" destId="{C1293F19-DC42-474F-936B-224A11B5B14A}" srcOrd="0" destOrd="0" presId="urn:microsoft.com/office/officeart/2005/8/layout/rings+Icon"/>
    <dgm:cxn modelId="{4A2F4842-028A-4268-83D8-EF389352DE26}" srcId="{281AB100-399E-4788-986E-0406B28143E5}" destId="{D1694E61-46E7-44C9-A127-EC9877C1C31A}" srcOrd="4" destOrd="0" parTransId="{09A1D6F6-2807-499D-8E49-3258B17F02CC}" sibTransId="{EB885600-04E5-433C-9C6D-D4E198F0C9A3}"/>
    <dgm:cxn modelId="{628DC110-AB78-4831-AD76-6587091AFC7A}" srcId="{281AB100-399E-4788-986E-0406B28143E5}" destId="{7D2A1111-0AF6-4444-A617-51814A0B1AA3}" srcOrd="3" destOrd="0" parTransId="{4692A536-AEAE-4815-922F-4BC49D4DFE0D}" sibTransId="{D0784720-5BB9-47E7-BCAF-4B13CE457EC4}"/>
    <dgm:cxn modelId="{D97A1682-E918-45B0-92D1-FEF35FD35681}" srcId="{281AB100-399E-4788-986E-0406B28143E5}" destId="{D37A4550-4935-450A-A5CF-68FA5D801A5C}" srcOrd="1" destOrd="0" parTransId="{09B151EB-858A-4A1C-9A2F-A2E79E966617}" sibTransId="{521A2C2F-ED0B-4D68-8389-2346C9D071EB}"/>
    <dgm:cxn modelId="{DC2BB3E2-F3A6-480D-B17B-4CA87EFEE212}" type="presOf" srcId="{7D2A1111-0AF6-4444-A617-51814A0B1AA3}" destId="{97B20C03-D4A7-4C60-BF9E-0BE4B7E008C6}" srcOrd="0" destOrd="0" presId="urn:microsoft.com/office/officeart/2005/8/layout/rings+Icon"/>
    <dgm:cxn modelId="{1B378824-3B5D-46A9-B0AB-ED8704769F5F}" type="presOf" srcId="{69711355-8976-4A1F-8BD2-12BEB239B1BC}" destId="{954D55AF-2D48-4999-8712-625E51B66CF8}" srcOrd="0" destOrd="0" presId="urn:microsoft.com/office/officeart/2005/8/layout/rings+Icon"/>
    <dgm:cxn modelId="{E76C9042-8ADA-4C38-B653-BD842EC9741A}" srcId="{281AB100-399E-4788-986E-0406B28143E5}" destId="{69711355-8976-4A1F-8BD2-12BEB239B1BC}" srcOrd="0" destOrd="0" parTransId="{260D5A37-C8A0-4917-9BD6-4836E1325CA5}" sibTransId="{2B2B7AC1-B4ED-46F3-A809-548A661A2F92}"/>
    <dgm:cxn modelId="{8CA4A8BC-D9A1-48CB-A7E9-544358FAD5BA}" type="presParOf" srcId="{C1293F19-DC42-474F-936B-224A11B5B14A}" destId="{954D55AF-2D48-4999-8712-625E51B66CF8}" srcOrd="0" destOrd="0" presId="urn:microsoft.com/office/officeart/2005/8/layout/rings+Icon"/>
    <dgm:cxn modelId="{FD879556-25D5-42BA-A416-B0895CAD5D5F}" type="presParOf" srcId="{C1293F19-DC42-474F-936B-224A11B5B14A}" destId="{1339EE56-A6F9-49BD-8B0D-D2CF2C4122A2}" srcOrd="1" destOrd="0" presId="urn:microsoft.com/office/officeart/2005/8/layout/rings+Icon"/>
    <dgm:cxn modelId="{14AAF625-D7BC-4B24-AA95-C12ADF873061}" type="presParOf" srcId="{C1293F19-DC42-474F-936B-224A11B5B14A}" destId="{7B11D0B0-3C36-4411-B704-72E3C3986619}" srcOrd="2" destOrd="0" presId="urn:microsoft.com/office/officeart/2005/8/layout/rings+Icon"/>
    <dgm:cxn modelId="{7914D6C1-223D-4C7D-A059-3E54EAFE3C80}" type="presParOf" srcId="{C1293F19-DC42-474F-936B-224A11B5B14A}" destId="{97B20C03-D4A7-4C60-BF9E-0BE4B7E008C6}" srcOrd="3" destOrd="0" presId="urn:microsoft.com/office/officeart/2005/8/layout/rings+Icon"/>
    <dgm:cxn modelId="{0B0DBF7A-837D-4795-B52C-B89DDA93A1C6}" type="presParOf" srcId="{C1293F19-DC42-474F-936B-224A11B5B14A}" destId="{D6A96B5F-A493-4645-9953-AEF70AFB8540}" srcOrd="4"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A18135-26FD-4E15-8384-2906EEF870C2}"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7DA2F610-C01B-4D55-8333-65463073BBC3}">
      <dgm:prSet custT="1"/>
      <dgm:spPr/>
      <dgm:t>
        <a:bodyPr/>
        <a:lstStyle/>
        <a:p>
          <a:pPr algn="ctr" rtl="0"/>
          <a:r>
            <a:rPr lang="en-GB" sz="1400" b="1" baseline="0" dirty="0" smtClean="0">
              <a:solidFill>
                <a:srgbClr val="9C1663"/>
              </a:solidFill>
              <a:latin typeface="+mn-lt"/>
            </a:rPr>
            <a:t> Autumn</a:t>
          </a:r>
          <a:r>
            <a:rPr lang="en-GB" sz="1600" b="1" baseline="0" dirty="0" smtClean="0">
              <a:solidFill>
                <a:srgbClr val="9C1663"/>
              </a:solidFill>
              <a:latin typeface="+mn-lt"/>
              <a:ea typeface="Roboto" pitchFamily="2" charset="0"/>
            </a:rPr>
            <a:t> </a:t>
          </a:r>
        </a:p>
        <a:p>
          <a:pPr algn="ctr" rtl="0"/>
          <a:r>
            <a:rPr lang="en-GB" sz="1600" b="1" baseline="0" dirty="0" smtClean="0">
              <a:solidFill>
                <a:srgbClr val="9C1663"/>
              </a:solidFill>
              <a:latin typeface="+mn-lt"/>
              <a:ea typeface="Roboto" pitchFamily="2" charset="0"/>
            </a:rPr>
            <a:t>2018</a:t>
          </a:r>
          <a:r>
            <a:rPr lang="en-GB" sz="1600" b="0" baseline="0" dirty="0" smtClean="0">
              <a:solidFill>
                <a:srgbClr val="9C1663"/>
              </a:solidFill>
              <a:latin typeface="+mn-lt"/>
              <a:ea typeface="Roboto" pitchFamily="2" charset="0"/>
            </a:rPr>
            <a:t> </a:t>
          </a:r>
        </a:p>
        <a:p>
          <a:pPr algn="ctr" rtl="0"/>
          <a:r>
            <a:rPr lang="en-GB" sz="1600" b="1" baseline="0" dirty="0" smtClean="0">
              <a:latin typeface="+mn-lt"/>
              <a:ea typeface="Roboto" pitchFamily="2" charset="0"/>
            </a:rPr>
            <a:t>Subject content commissioned by DfE</a:t>
          </a:r>
          <a:r>
            <a:rPr lang="en-US" sz="1600" b="1" baseline="0" dirty="0" smtClean="0">
              <a:latin typeface="+mn-lt"/>
              <a:ea typeface="Roboto" pitchFamily="2" charset="0"/>
            </a:rPr>
            <a:t>​</a:t>
          </a:r>
          <a:endParaRPr lang="en-GB" sz="1600" b="1" dirty="0">
            <a:latin typeface="+mn-lt"/>
            <a:ea typeface="Roboto" pitchFamily="2" charset="0"/>
          </a:endParaRPr>
        </a:p>
      </dgm:t>
    </dgm:pt>
    <dgm:pt modelId="{2CB26661-9384-45A0-A5C8-E0F5DCB8C514}" type="parTrans" cxnId="{8BFC296F-7CF4-42E7-9418-F46A918D668B}">
      <dgm:prSet/>
      <dgm:spPr/>
      <dgm:t>
        <a:bodyPr/>
        <a:lstStyle/>
        <a:p>
          <a:endParaRPr lang="en-US"/>
        </a:p>
      </dgm:t>
    </dgm:pt>
    <dgm:pt modelId="{6877CDAD-1471-4D97-AE33-B59CD31F6171}" type="sibTrans" cxnId="{8BFC296F-7CF4-42E7-9418-F46A918D668B}">
      <dgm:prSet/>
      <dgm:spPr/>
      <dgm:t>
        <a:bodyPr/>
        <a:lstStyle/>
        <a:p>
          <a:endParaRPr lang="en-US"/>
        </a:p>
      </dgm:t>
    </dgm:pt>
    <dgm:pt modelId="{4D2B0493-7366-4170-B5CB-485C9296E587}">
      <dgm:prSet custT="1"/>
      <dgm:spPr/>
      <dgm:t>
        <a:bodyPr/>
        <a:lstStyle/>
        <a:p>
          <a:pPr algn="ctr" rtl="0"/>
          <a:r>
            <a:rPr lang="en-GB" sz="1600" b="1" baseline="0" dirty="0" smtClean="0">
              <a:solidFill>
                <a:srgbClr val="9C1663"/>
              </a:solidFill>
              <a:latin typeface="Roboto" pitchFamily="2" charset="0"/>
              <a:ea typeface="Roboto" pitchFamily="2" charset="0"/>
            </a:rPr>
            <a:t>May </a:t>
          </a:r>
        </a:p>
        <a:p>
          <a:pPr algn="ctr" rtl="0"/>
          <a:r>
            <a:rPr lang="en-GB" sz="1600" b="1" baseline="0" dirty="0" smtClean="0">
              <a:solidFill>
                <a:srgbClr val="9C1663"/>
              </a:solidFill>
              <a:latin typeface="Roboto" pitchFamily="2" charset="0"/>
              <a:ea typeface="Roboto" pitchFamily="2" charset="0"/>
            </a:rPr>
            <a:t>2019</a:t>
          </a:r>
        </a:p>
        <a:p>
          <a:pPr algn="ctr" rtl="0"/>
          <a:r>
            <a:rPr lang="en-GB" sz="1600" b="1" baseline="0" dirty="0" smtClean="0">
              <a:latin typeface="Roboto" pitchFamily="2" charset="0"/>
              <a:ea typeface="Roboto" pitchFamily="2" charset="0"/>
            </a:rPr>
            <a:t> </a:t>
          </a:r>
          <a:r>
            <a:rPr lang="en-GB" sz="1600" b="1" baseline="0" dirty="0" err="1" smtClean="0">
              <a:latin typeface="Roboto" pitchFamily="2" charset="0"/>
              <a:ea typeface="Roboto" pitchFamily="2" charset="0"/>
            </a:rPr>
            <a:t>DfE</a:t>
          </a:r>
          <a:r>
            <a:rPr lang="en-GB" sz="1600" b="1" baseline="0" dirty="0" smtClean="0">
              <a:latin typeface="Roboto" pitchFamily="2" charset="0"/>
              <a:ea typeface="Roboto" pitchFamily="2" charset="0"/>
            </a:rPr>
            <a:t> consultation on draft subject content</a:t>
          </a:r>
        </a:p>
        <a:p>
          <a:pPr algn="ctr" rtl="0"/>
          <a:r>
            <a:rPr lang="en-GB" sz="1600" b="1" baseline="0" dirty="0" smtClean="0">
              <a:latin typeface="Roboto" pitchFamily="2" charset="0"/>
              <a:ea typeface="Roboto" pitchFamily="2" charset="0"/>
            </a:rPr>
            <a:t>Ofqual consultation on assessment policy</a:t>
          </a:r>
          <a:endParaRPr lang="en-GB" sz="1600" b="1" dirty="0">
            <a:latin typeface="Roboto" pitchFamily="2" charset="0"/>
            <a:ea typeface="Roboto" pitchFamily="2" charset="0"/>
          </a:endParaRPr>
        </a:p>
      </dgm:t>
    </dgm:pt>
    <dgm:pt modelId="{17B9A2DE-ED13-4B1A-A734-1BC7CA3E89D7}" type="parTrans" cxnId="{C197AAC4-2610-4A98-AAEF-B2C417169D6A}">
      <dgm:prSet/>
      <dgm:spPr/>
      <dgm:t>
        <a:bodyPr/>
        <a:lstStyle/>
        <a:p>
          <a:endParaRPr lang="en-US"/>
        </a:p>
      </dgm:t>
    </dgm:pt>
    <dgm:pt modelId="{7C0DF86A-F08B-49ED-9C3A-06F805435479}" type="sibTrans" cxnId="{C197AAC4-2610-4A98-AAEF-B2C417169D6A}">
      <dgm:prSet/>
      <dgm:spPr/>
      <dgm:t>
        <a:bodyPr/>
        <a:lstStyle/>
        <a:p>
          <a:endParaRPr lang="en-US"/>
        </a:p>
      </dgm:t>
    </dgm:pt>
    <dgm:pt modelId="{B3B9E258-55D0-4DD3-970C-11A47F56BC10}">
      <dgm:prSet custT="1"/>
      <dgm:spPr/>
      <dgm:t>
        <a:bodyPr/>
        <a:lstStyle/>
        <a:p>
          <a:pPr algn="ctr" rtl="0"/>
          <a:r>
            <a:rPr lang="en-GB" sz="1600" b="1" baseline="0" dirty="0" smtClean="0">
              <a:solidFill>
                <a:srgbClr val="9C1663"/>
              </a:solidFill>
              <a:latin typeface="+mn-lt"/>
              <a:ea typeface="Roboto" pitchFamily="2" charset="0"/>
            </a:rPr>
            <a:t>Autumn </a:t>
          </a:r>
        </a:p>
        <a:p>
          <a:pPr algn="ctr" rtl="0"/>
          <a:r>
            <a:rPr lang="en-GB" sz="1600" b="1" baseline="0" dirty="0" smtClean="0">
              <a:solidFill>
                <a:srgbClr val="9C1663"/>
              </a:solidFill>
              <a:latin typeface="+mn-lt"/>
              <a:ea typeface="Roboto" pitchFamily="2" charset="0"/>
            </a:rPr>
            <a:t>2019</a:t>
          </a:r>
        </a:p>
        <a:p>
          <a:pPr algn="ctr" rtl="0"/>
          <a:r>
            <a:rPr lang="en-GB" sz="1600" b="1" baseline="0" dirty="0" smtClean="0">
              <a:latin typeface="+mn-lt"/>
              <a:ea typeface="Roboto" pitchFamily="2" charset="0"/>
            </a:rPr>
            <a:t> </a:t>
          </a:r>
          <a:r>
            <a:rPr lang="en-GB" sz="1600" b="1" baseline="0" dirty="0" err="1" smtClean="0">
              <a:latin typeface="+mn-lt"/>
              <a:ea typeface="Roboto" pitchFamily="2" charset="0"/>
            </a:rPr>
            <a:t>DfE</a:t>
          </a:r>
          <a:r>
            <a:rPr lang="en-GB" sz="1600" b="1" baseline="0" dirty="0" smtClean="0">
              <a:latin typeface="+mn-lt"/>
              <a:ea typeface="Roboto" pitchFamily="2" charset="0"/>
            </a:rPr>
            <a:t> publishes final subject content </a:t>
          </a:r>
        </a:p>
      </dgm:t>
    </dgm:pt>
    <dgm:pt modelId="{0B02E8FD-6834-4CDF-A5A6-268F364F767D}" type="parTrans" cxnId="{90F2A33F-2444-4B86-B716-1C97CBBE91A4}">
      <dgm:prSet/>
      <dgm:spPr/>
      <dgm:t>
        <a:bodyPr/>
        <a:lstStyle/>
        <a:p>
          <a:endParaRPr lang="en-US"/>
        </a:p>
      </dgm:t>
    </dgm:pt>
    <dgm:pt modelId="{F7C1528A-3D37-437B-AD8A-EAE0F4C3228A}" type="sibTrans" cxnId="{90F2A33F-2444-4B86-B716-1C97CBBE91A4}">
      <dgm:prSet/>
      <dgm:spPr/>
      <dgm:t>
        <a:bodyPr/>
        <a:lstStyle/>
        <a:p>
          <a:endParaRPr lang="en-US"/>
        </a:p>
      </dgm:t>
    </dgm:pt>
    <dgm:pt modelId="{B6A31A5A-1F9E-4E54-8C14-989F2FEDD69F}">
      <dgm:prSet custT="1"/>
      <dgm:spPr/>
      <dgm:t>
        <a:bodyPr/>
        <a:lstStyle/>
        <a:p>
          <a:pPr rtl="0"/>
          <a:r>
            <a:rPr lang="en-GB" sz="1600" b="1" baseline="0" dirty="0" smtClean="0">
              <a:solidFill>
                <a:srgbClr val="9C1663"/>
              </a:solidFill>
              <a:latin typeface="+mn-lt"/>
              <a:ea typeface="Roboto" pitchFamily="2" charset="0"/>
            </a:rPr>
            <a:t>Winter 2019/20  </a:t>
          </a:r>
        </a:p>
        <a:p>
          <a:pPr rtl="0"/>
          <a:r>
            <a:rPr lang="en-GB" sz="1600" b="1" baseline="0" dirty="0" smtClean="0">
              <a:latin typeface="+mn-lt"/>
              <a:ea typeface="Roboto" pitchFamily="2" charset="0"/>
            </a:rPr>
            <a:t>Ofqual technical consultation on draft Conditions and Guidance</a:t>
          </a:r>
          <a:endParaRPr lang="en-GB" sz="1600" b="1" dirty="0">
            <a:latin typeface="+mn-lt"/>
            <a:ea typeface="Roboto" pitchFamily="2" charset="0"/>
          </a:endParaRPr>
        </a:p>
      </dgm:t>
    </dgm:pt>
    <dgm:pt modelId="{8C51CCB8-2E1E-4AE3-9495-02D82FD19865}" type="parTrans" cxnId="{25E61733-5A3C-484E-B484-E8A202DB4534}">
      <dgm:prSet/>
      <dgm:spPr/>
      <dgm:t>
        <a:bodyPr/>
        <a:lstStyle/>
        <a:p>
          <a:endParaRPr lang="en-US"/>
        </a:p>
      </dgm:t>
    </dgm:pt>
    <dgm:pt modelId="{69C336A6-EE26-4940-92C0-2C0563CDBB60}" type="sibTrans" cxnId="{25E61733-5A3C-484E-B484-E8A202DB4534}">
      <dgm:prSet/>
      <dgm:spPr/>
      <dgm:t>
        <a:bodyPr/>
        <a:lstStyle/>
        <a:p>
          <a:endParaRPr lang="en-US"/>
        </a:p>
      </dgm:t>
    </dgm:pt>
    <dgm:pt modelId="{81D3C6F2-1EC4-49A9-9E1A-6D9846F238C3}">
      <dgm:prSet custT="1"/>
      <dgm:spPr/>
      <dgm:t>
        <a:bodyPr/>
        <a:lstStyle/>
        <a:p>
          <a:pPr rtl="0"/>
          <a:r>
            <a:rPr lang="en-GB" sz="1600" b="1" baseline="0" dirty="0" smtClean="0">
              <a:solidFill>
                <a:srgbClr val="9C1663"/>
              </a:solidFill>
              <a:latin typeface="+mn-lt"/>
              <a:ea typeface="Roboto" pitchFamily="2" charset="0"/>
            </a:rPr>
            <a:t>Summer </a:t>
          </a:r>
        </a:p>
        <a:p>
          <a:pPr rtl="0"/>
          <a:r>
            <a:rPr lang="en-GB" sz="1600" b="1" baseline="0" dirty="0" smtClean="0">
              <a:solidFill>
                <a:srgbClr val="9C1663"/>
              </a:solidFill>
              <a:latin typeface="+mn-lt"/>
              <a:ea typeface="Roboto" pitchFamily="2" charset="0"/>
            </a:rPr>
            <a:t>2020  </a:t>
          </a:r>
        </a:p>
        <a:p>
          <a:pPr rtl="0"/>
          <a:r>
            <a:rPr lang="en-GB" sz="1600" b="1" baseline="0" dirty="0" smtClean="0">
              <a:latin typeface="+mn-lt"/>
              <a:ea typeface="Roboto" pitchFamily="2" charset="0"/>
            </a:rPr>
            <a:t>Ofqual publishes final version of Conditions and Guidance</a:t>
          </a:r>
          <a:endParaRPr lang="en-GB" sz="1600" b="1" dirty="0">
            <a:latin typeface="+mn-lt"/>
            <a:ea typeface="Roboto" pitchFamily="2" charset="0"/>
          </a:endParaRPr>
        </a:p>
      </dgm:t>
    </dgm:pt>
    <dgm:pt modelId="{20AB7ADA-96D7-419B-BC83-BF1023AABC9F}" type="parTrans" cxnId="{984FF4BC-3954-4201-94AA-4EC88F268877}">
      <dgm:prSet/>
      <dgm:spPr/>
      <dgm:t>
        <a:bodyPr/>
        <a:lstStyle/>
        <a:p>
          <a:endParaRPr lang="en-US"/>
        </a:p>
      </dgm:t>
    </dgm:pt>
    <dgm:pt modelId="{EB6C46AD-E52A-4A65-96EC-3EB25EBFDEA2}" type="sibTrans" cxnId="{984FF4BC-3954-4201-94AA-4EC88F268877}">
      <dgm:prSet/>
      <dgm:spPr/>
      <dgm:t>
        <a:bodyPr/>
        <a:lstStyle/>
        <a:p>
          <a:endParaRPr lang="en-US"/>
        </a:p>
      </dgm:t>
    </dgm:pt>
    <dgm:pt modelId="{ABBD98E5-BEFE-4D58-AAB0-AE90FE380BEC}">
      <dgm:prSet custT="1"/>
      <dgm:spPr/>
      <dgm:t>
        <a:bodyPr/>
        <a:lstStyle/>
        <a:p>
          <a:pPr rtl="0"/>
          <a:r>
            <a:rPr lang="en-GB" sz="1600" b="1" baseline="0" dirty="0" smtClean="0">
              <a:solidFill>
                <a:srgbClr val="9C1663"/>
              </a:solidFill>
              <a:latin typeface="+mn-lt"/>
              <a:ea typeface="Roboto" pitchFamily="2" charset="0"/>
            </a:rPr>
            <a:t>September</a:t>
          </a:r>
        </a:p>
        <a:p>
          <a:pPr rtl="0"/>
          <a:r>
            <a:rPr lang="en-GB" sz="1600" b="1" baseline="0" dirty="0" smtClean="0">
              <a:solidFill>
                <a:srgbClr val="9C1663"/>
              </a:solidFill>
              <a:latin typeface="+mn-lt"/>
              <a:ea typeface="Roboto" pitchFamily="2" charset="0"/>
            </a:rPr>
            <a:t>2021</a:t>
          </a:r>
          <a:r>
            <a:rPr lang="en-GB" sz="1600" b="0" baseline="0" dirty="0" smtClean="0">
              <a:solidFill>
                <a:srgbClr val="9C1663"/>
              </a:solidFill>
              <a:latin typeface="+mn-lt"/>
              <a:ea typeface="Roboto" pitchFamily="2" charset="0"/>
            </a:rPr>
            <a:t> </a:t>
          </a:r>
        </a:p>
        <a:p>
          <a:pPr rtl="0"/>
          <a:r>
            <a:rPr lang="en-GB" sz="1600" b="1" baseline="0" dirty="0" smtClean="0">
              <a:latin typeface="+mn-lt"/>
              <a:ea typeface="Roboto" pitchFamily="2" charset="0"/>
            </a:rPr>
            <a:t>First teaching of new Digital FSQs</a:t>
          </a:r>
          <a:endParaRPr lang="en-GB" sz="1600" b="1" dirty="0">
            <a:latin typeface="+mn-lt"/>
            <a:ea typeface="Roboto" pitchFamily="2" charset="0"/>
          </a:endParaRPr>
        </a:p>
      </dgm:t>
    </dgm:pt>
    <dgm:pt modelId="{B47D0929-78D8-4B39-B84C-C3E396979FF0}" type="parTrans" cxnId="{765E016F-6441-4E74-A64E-CEE0CB9E5FC6}">
      <dgm:prSet/>
      <dgm:spPr/>
      <dgm:t>
        <a:bodyPr/>
        <a:lstStyle/>
        <a:p>
          <a:endParaRPr lang="en-US"/>
        </a:p>
      </dgm:t>
    </dgm:pt>
    <dgm:pt modelId="{9FECDD8B-A380-47AE-A510-C17FCE851507}" type="sibTrans" cxnId="{765E016F-6441-4E74-A64E-CEE0CB9E5FC6}">
      <dgm:prSet/>
      <dgm:spPr/>
      <dgm:t>
        <a:bodyPr/>
        <a:lstStyle/>
        <a:p>
          <a:endParaRPr lang="en-US"/>
        </a:p>
      </dgm:t>
    </dgm:pt>
    <dgm:pt modelId="{56ADDC09-2C93-49C0-B542-1CA99328803B}" type="pres">
      <dgm:prSet presAssocID="{61A18135-26FD-4E15-8384-2906EEF870C2}" presName="Name0" presStyleCnt="0">
        <dgm:presLayoutVars>
          <dgm:dir/>
          <dgm:resizeHandles val="exact"/>
        </dgm:presLayoutVars>
      </dgm:prSet>
      <dgm:spPr/>
      <dgm:t>
        <a:bodyPr/>
        <a:lstStyle/>
        <a:p>
          <a:endParaRPr lang="en-US"/>
        </a:p>
      </dgm:t>
    </dgm:pt>
    <dgm:pt modelId="{94A87193-2357-4CA6-9FF0-7B1050AA084A}" type="pres">
      <dgm:prSet presAssocID="{61A18135-26FD-4E15-8384-2906EEF870C2}" presName="arrow" presStyleLbl="bgShp" presStyleIdx="0" presStyleCnt="1"/>
      <dgm:spPr>
        <a:solidFill>
          <a:srgbClr val="4C3F52"/>
        </a:solidFill>
      </dgm:spPr>
    </dgm:pt>
    <dgm:pt modelId="{9195BCE1-2D2F-49A7-852C-902DAFAA2EF6}" type="pres">
      <dgm:prSet presAssocID="{61A18135-26FD-4E15-8384-2906EEF870C2}" presName="points" presStyleCnt="0"/>
      <dgm:spPr/>
    </dgm:pt>
    <dgm:pt modelId="{69AEDA62-157B-49D4-9181-ABA968756D01}" type="pres">
      <dgm:prSet presAssocID="{7DA2F610-C01B-4D55-8333-65463073BBC3}" presName="compositeA" presStyleCnt="0"/>
      <dgm:spPr/>
    </dgm:pt>
    <dgm:pt modelId="{AB66D05D-B699-4FFD-B708-1D3E246586AB}" type="pres">
      <dgm:prSet presAssocID="{7DA2F610-C01B-4D55-8333-65463073BBC3}" presName="textA" presStyleLbl="revTx" presStyleIdx="0" presStyleCnt="6" custScaleX="164850">
        <dgm:presLayoutVars>
          <dgm:bulletEnabled val="1"/>
        </dgm:presLayoutVars>
      </dgm:prSet>
      <dgm:spPr/>
      <dgm:t>
        <a:bodyPr/>
        <a:lstStyle/>
        <a:p>
          <a:endParaRPr lang="en-US"/>
        </a:p>
      </dgm:t>
    </dgm:pt>
    <dgm:pt modelId="{EFC8514B-2E94-45B8-B6A0-FD16AFB379EF}" type="pres">
      <dgm:prSet presAssocID="{7DA2F610-C01B-4D55-8333-65463073BBC3}" presName="circleA" presStyleLbl="node1" presStyleIdx="0" presStyleCnt="6"/>
      <dgm:spPr>
        <a:solidFill>
          <a:srgbClr val="EEAB38"/>
        </a:solidFill>
      </dgm:spPr>
    </dgm:pt>
    <dgm:pt modelId="{49BB386F-9EC2-4E78-BA8A-4A89E042EC84}" type="pres">
      <dgm:prSet presAssocID="{7DA2F610-C01B-4D55-8333-65463073BBC3}" presName="spaceA" presStyleCnt="0"/>
      <dgm:spPr/>
    </dgm:pt>
    <dgm:pt modelId="{A94877EF-DF15-4961-B808-AA651C95C2E6}" type="pres">
      <dgm:prSet presAssocID="{6877CDAD-1471-4D97-AE33-B59CD31F6171}" presName="space" presStyleCnt="0"/>
      <dgm:spPr/>
    </dgm:pt>
    <dgm:pt modelId="{69CF982A-7751-4E47-A100-B8DD3B75F70F}" type="pres">
      <dgm:prSet presAssocID="{4D2B0493-7366-4170-B5CB-485C9296E587}" presName="compositeB" presStyleCnt="0"/>
      <dgm:spPr/>
    </dgm:pt>
    <dgm:pt modelId="{20D0F5B1-D6E8-4AFB-8651-40CF5F33E571}" type="pres">
      <dgm:prSet presAssocID="{4D2B0493-7366-4170-B5CB-485C9296E587}" presName="textB" presStyleLbl="revTx" presStyleIdx="1" presStyleCnt="6" custScaleX="173446">
        <dgm:presLayoutVars>
          <dgm:bulletEnabled val="1"/>
        </dgm:presLayoutVars>
      </dgm:prSet>
      <dgm:spPr/>
      <dgm:t>
        <a:bodyPr/>
        <a:lstStyle/>
        <a:p>
          <a:endParaRPr lang="en-US"/>
        </a:p>
      </dgm:t>
    </dgm:pt>
    <dgm:pt modelId="{A1FE9A45-2161-4233-B38F-E7ED393ABA0C}" type="pres">
      <dgm:prSet presAssocID="{4D2B0493-7366-4170-B5CB-485C9296E587}" presName="circleB" presStyleLbl="node1" presStyleIdx="1" presStyleCnt="6"/>
      <dgm:spPr>
        <a:solidFill>
          <a:srgbClr val="EEAB38"/>
        </a:solidFill>
      </dgm:spPr>
    </dgm:pt>
    <dgm:pt modelId="{F522A520-8D7F-47F2-AE8F-62DF6B0D20EF}" type="pres">
      <dgm:prSet presAssocID="{4D2B0493-7366-4170-B5CB-485C9296E587}" presName="spaceB" presStyleCnt="0"/>
      <dgm:spPr/>
    </dgm:pt>
    <dgm:pt modelId="{4F742DB5-E376-4AEA-959C-5A0642DBFD41}" type="pres">
      <dgm:prSet presAssocID="{7C0DF86A-F08B-49ED-9C3A-06F805435479}" presName="space" presStyleCnt="0"/>
      <dgm:spPr/>
    </dgm:pt>
    <dgm:pt modelId="{FC50F5D1-DDB1-48FC-9356-EB94B5AB0292}" type="pres">
      <dgm:prSet presAssocID="{B3B9E258-55D0-4DD3-970C-11A47F56BC10}" presName="compositeA" presStyleCnt="0"/>
      <dgm:spPr/>
    </dgm:pt>
    <dgm:pt modelId="{70A2BB12-5C9A-4BE5-9AC9-422DF5E9C077}" type="pres">
      <dgm:prSet presAssocID="{B3B9E258-55D0-4DD3-970C-11A47F56BC10}" presName="textA" presStyleLbl="revTx" presStyleIdx="2" presStyleCnt="6" custScaleX="109975" custScaleY="97481">
        <dgm:presLayoutVars>
          <dgm:bulletEnabled val="1"/>
        </dgm:presLayoutVars>
      </dgm:prSet>
      <dgm:spPr/>
      <dgm:t>
        <a:bodyPr/>
        <a:lstStyle/>
        <a:p>
          <a:endParaRPr lang="en-US"/>
        </a:p>
      </dgm:t>
    </dgm:pt>
    <dgm:pt modelId="{AF561FA1-45F5-4EDC-BC70-D43BDBAC8E0E}" type="pres">
      <dgm:prSet presAssocID="{B3B9E258-55D0-4DD3-970C-11A47F56BC10}" presName="circleA" presStyleLbl="node1" presStyleIdx="2" presStyleCnt="6"/>
      <dgm:spPr>
        <a:solidFill>
          <a:srgbClr val="EEAB38"/>
        </a:solidFill>
      </dgm:spPr>
    </dgm:pt>
    <dgm:pt modelId="{9A1453D6-BE6C-4559-A944-6EF9531D56E6}" type="pres">
      <dgm:prSet presAssocID="{B3B9E258-55D0-4DD3-970C-11A47F56BC10}" presName="spaceA" presStyleCnt="0"/>
      <dgm:spPr/>
    </dgm:pt>
    <dgm:pt modelId="{AAB9239B-DF1F-406C-B432-BBC01E9918D9}" type="pres">
      <dgm:prSet presAssocID="{F7C1528A-3D37-437B-AD8A-EAE0F4C3228A}" presName="space" presStyleCnt="0"/>
      <dgm:spPr/>
    </dgm:pt>
    <dgm:pt modelId="{4A666621-B134-484A-A504-544CE8A77B5E}" type="pres">
      <dgm:prSet presAssocID="{B6A31A5A-1F9E-4E54-8C14-989F2FEDD69F}" presName="compositeB" presStyleCnt="0"/>
      <dgm:spPr/>
    </dgm:pt>
    <dgm:pt modelId="{B12B7C1A-88BE-4347-BD59-033D3C27E93F}" type="pres">
      <dgm:prSet presAssocID="{B6A31A5A-1F9E-4E54-8C14-989F2FEDD69F}" presName="textB" presStyleLbl="revTx" presStyleIdx="3" presStyleCnt="6" custScaleX="137708">
        <dgm:presLayoutVars>
          <dgm:bulletEnabled val="1"/>
        </dgm:presLayoutVars>
      </dgm:prSet>
      <dgm:spPr/>
      <dgm:t>
        <a:bodyPr/>
        <a:lstStyle/>
        <a:p>
          <a:endParaRPr lang="en-US"/>
        </a:p>
      </dgm:t>
    </dgm:pt>
    <dgm:pt modelId="{64EAAFA2-E76E-4E0E-8A00-562CBE156562}" type="pres">
      <dgm:prSet presAssocID="{B6A31A5A-1F9E-4E54-8C14-989F2FEDD69F}" presName="circleB" presStyleLbl="node1" presStyleIdx="3" presStyleCnt="6"/>
      <dgm:spPr>
        <a:solidFill>
          <a:srgbClr val="EEAB38"/>
        </a:solidFill>
      </dgm:spPr>
    </dgm:pt>
    <dgm:pt modelId="{66E73EB5-FA0D-4929-9037-A92B9BC5A596}" type="pres">
      <dgm:prSet presAssocID="{B6A31A5A-1F9E-4E54-8C14-989F2FEDD69F}" presName="spaceB" presStyleCnt="0"/>
      <dgm:spPr/>
    </dgm:pt>
    <dgm:pt modelId="{CDDE35B1-0160-45E4-A0B5-0BE125AB9D6F}" type="pres">
      <dgm:prSet presAssocID="{69C336A6-EE26-4940-92C0-2C0563CDBB60}" presName="space" presStyleCnt="0"/>
      <dgm:spPr/>
    </dgm:pt>
    <dgm:pt modelId="{5F7584F9-0D83-4A75-8BC6-962DBA215516}" type="pres">
      <dgm:prSet presAssocID="{81D3C6F2-1EC4-49A9-9E1A-6D9846F238C3}" presName="compositeA" presStyleCnt="0"/>
      <dgm:spPr/>
    </dgm:pt>
    <dgm:pt modelId="{4C518CE8-F208-423B-AFBB-C40CD16A0ABE}" type="pres">
      <dgm:prSet presAssocID="{81D3C6F2-1EC4-49A9-9E1A-6D9846F238C3}" presName="textA" presStyleLbl="revTx" presStyleIdx="4" presStyleCnt="6" custScaleX="134258">
        <dgm:presLayoutVars>
          <dgm:bulletEnabled val="1"/>
        </dgm:presLayoutVars>
      </dgm:prSet>
      <dgm:spPr/>
      <dgm:t>
        <a:bodyPr/>
        <a:lstStyle/>
        <a:p>
          <a:endParaRPr lang="en-US"/>
        </a:p>
      </dgm:t>
    </dgm:pt>
    <dgm:pt modelId="{B90068FB-819A-4A77-967C-E7A81B27C1CC}" type="pres">
      <dgm:prSet presAssocID="{81D3C6F2-1EC4-49A9-9E1A-6D9846F238C3}" presName="circleA" presStyleLbl="node1" presStyleIdx="4" presStyleCnt="6"/>
      <dgm:spPr>
        <a:solidFill>
          <a:srgbClr val="EEAB38"/>
        </a:solidFill>
      </dgm:spPr>
    </dgm:pt>
    <dgm:pt modelId="{E33B5730-FA74-422D-A5DE-16451553439B}" type="pres">
      <dgm:prSet presAssocID="{81D3C6F2-1EC4-49A9-9E1A-6D9846F238C3}" presName="spaceA" presStyleCnt="0"/>
      <dgm:spPr/>
    </dgm:pt>
    <dgm:pt modelId="{295628E8-0AD4-4104-B36F-483229971F59}" type="pres">
      <dgm:prSet presAssocID="{EB6C46AD-E52A-4A65-96EC-3EB25EBFDEA2}" presName="space" presStyleCnt="0"/>
      <dgm:spPr/>
    </dgm:pt>
    <dgm:pt modelId="{4FCBA56C-D1EB-4572-977C-AC43B8CA1530}" type="pres">
      <dgm:prSet presAssocID="{ABBD98E5-BEFE-4D58-AAB0-AE90FE380BEC}" presName="compositeB" presStyleCnt="0"/>
      <dgm:spPr/>
    </dgm:pt>
    <dgm:pt modelId="{D2AE196A-AEA8-4240-B0BC-52915C86B7CE}" type="pres">
      <dgm:prSet presAssocID="{ABBD98E5-BEFE-4D58-AAB0-AE90FE380BEC}" presName="textB" presStyleLbl="revTx" presStyleIdx="5" presStyleCnt="6" custScaleX="125946">
        <dgm:presLayoutVars>
          <dgm:bulletEnabled val="1"/>
        </dgm:presLayoutVars>
      </dgm:prSet>
      <dgm:spPr/>
      <dgm:t>
        <a:bodyPr/>
        <a:lstStyle/>
        <a:p>
          <a:endParaRPr lang="en-US"/>
        </a:p>
      </dgm:t>
    </dgm:pt>
    <dgm:pt modelId="{A26251AE-AD4B-4D2B-870A-F6351CB48A08}" type="pres">
      <dgm:prSet presAssocID="{ABBD98E5-BEFE-4D58-AAB0-AE90FE380BEC}" presName="circleB" presStyleLbl="node1" presStyleIdx="5" presStyleCnt="6"/>
      <dgm:spPr>
        <a:solidFill>
          <a:srgbClr val="EEAB38"/>
        </a:solidFill>
      </dgm:spPr>
    </dgm:pt>
    <dgm:pt modelId="{41334A11-BFF3-43DB-A38C-B143793573C3}" type="pres">
      <dgm:prSet presAssocID="{ABBD98E5-BEFE-4D58-AAB0-AE90FE380BEC}" presName="spaceB" presStyleCnt="0"/>
      <dgm:spPr/>
    </dgm:pt>
  </dgm:ptLst>
  <dgm:cxnLst>
    <dgm:cxn modelId="{ED0D8917-9092-4EA0-AA1D-2717D056174F}" type="presOf" srcId="{B6A31A5A-1F9E-4E54-8C14-989F2FEDD69F}" destId="{B12B7C1A-88BE-4347-BD59-033D3C27E93F}" srcOrd="0" destOrd="0" presId="urn:microsoft.com/office/officeart/2005/8/layout/hProcess11"/>
    <dgm:cxn modelId="{90F2A33F-2444-4B86-B716-1C97CBBE91A4}" srcId="{61A18135-26FD-4E15-8384-2906EEF870C2}" destId="{B3B9E258-55D0-4DD3-970C-11A47F56BC10}" srcOrd="2" destOrd="0" parTransId="{0B02E8FD-6834-4CDF-A5A6-268F364F767D}" sibTransId="{F7C1528A-3D37-437B-AD8A-EAE0F4C3228A}"/>
    <dgm:cxn modelId="{765E016F-6441-4E74-A64E-CEE0CB9E5FC6}" srcId="{61A18135-26FD-4E15-8384-2906EEF870C2}" destId="{ABBD98E5-BEFE-4D58-AAB0-AE90FE380BEC}" srcOrd="5" destOrd="0" parTransId="{B47D0929-78D8-4B39-B84C-C3E396979FF0}" sibTransId="{9FECDD8B-A380-47AE-A510-C17FCE851507}"/>
    <dgm:cxn modelId="{8BFC296F-7CF4-42E7-9418-F46A918D668B}" srcId="{61A18135-26FD-4E15-8384-2906EEF870C2}" destId="{7DA2F610-C01B-4D55-8333-65463073BBC3}" srcOrd="0" destOrd="0" parTransId="{2CB26661-9384-45A0-A5C8-E0F5DCB8C514}" sibTransId="{6877CDAD-1471-4D97-AE33-B59CD31F6171}"/>
    <dgm:cxn modelId="{8B0D7FB7-EF1D-494D-9429-E0937198341D}" type="presOf" srcId="{81D3C6F2-1EC4-49A9-9E1A-6D9846F238C3}" destId="{4C518CE8-F208-423B-AFBB-C40CD16A0ABE}" srcOrd="0" destOrd="0" presId="urn:microsoft.com/office/officeart/2005/8/layout/hProcess11"/>
    <dgm:cxn modelId="{25E61733-5A3C-484E-B484-E8A202DB4534}" srcId="{61A18135-26FD-4E15-8384-2906EEF870C2}" destId="{B6A31A5A-1F9E-4E54-8C14-989F2FEDD69F}" srcOrd="3" destOrd="0" parTransId="{8C51CCB8-2E1E-4AE3-9495-02D82FD19865}" sibTransId="{69C336A6-EE26-4940-92C0-2C0563CDBB60}"/>
    <dgm:cxn modelId="{84B80D51-DCD6-44E2-B31A-A1D941F4B857}" type="presOf" srcId="{4D2B0493-7366-4170-B5CB-485C9296E587}" destId="{20D0F5B1-D6E8-4AFB-8651-40CF5F33E571}" srcOrd="0" destOrd="0" presId="urn:microsoft.com/office/officeart/2005/8/layout/hProcess11"/>
    <dgm:cxn modelId="{15F1E1DD-6DB1-470D-BEB6-B7DABFE3EED4}" type="presOf" srcId="{7DA2F610-C01B-4D55-8333-65463073BBC3}" destId="{AB66D05D-B699-4FFD-B708-1D3E246586AB}" srcOrd="0" destOrd="0" presId="urn:microsoft.com/office/officeart/2005/8/layout/hProcess11"/>
    <dgm:cxn modelId="{CEBABD09-091C-4DF8-8570-8AEBB1E70542}" type="presOf" srcId="{ABBD98E5-BEFE-4D58-AAB0-AE90FE380BEC}" destId="{D2AE196A-AEA8-4240-B0BC-52915C86B7CE}" srcOrd="0" destOrd="0" presId="urn:microsoft.com/office/officeart/2005/8/layout/hProcess11"/>
    <dgm:cxn modelId="{C197AAC4-2610-4A98-AAEF-B2C417169D6A}" srcId="{61A18135-26FD-4E15-8384-2906EEF870C2}" destId="{4D2B0493-7366-4170-B5CB-485C9296E587}" srcOrd="1" destOrd="0" parTransId="{17B9A2DE-ED13-4B1A-A734-1BC7CA3E89D7}" sibTransId="{7C0DF86A-F08B-49ED-9C3A-06F805435479}"/>
    <dgm:cxn modelId="{2043BD21-E269-496F-8C1A-2E88950B3E59}" type="presOf" srcId="{B3B9E258-55D0-4DD3-970C-11A47F56BC10}" destId="{70A2BB12-5C9A-4BE5-9AC9-422DF5E9C077}" srcOrd="0" destOrd="0" presId="urn:microsoft.com/office/officeart/2005/8/layout/hProcess11"/>
    <dgm:cxn modelId="{984FF4BC-3954-4201-94AA-4EC88F268877}" srcId="{61A18135-26FD-4E15-8384-2906EEF870C2}" destId="{81D3C6F2-1EC4-49A9-9E1A-6D9846F238C3}" srcOrd="4" destOrd="0" parTransId="{20AB7ADA-96D7-419B-BC83-BF1023AABC9F}" sibTransId="{EB6C46AD-E52A-4A65-96EC-3EB25EBFDEA2}"/>
    <dgm:cxn modelId="{3ED9E94A-4A92-4213-B3C9-FBE35FC05AF0}" type="presOf" srcId="{61A18135-26FD-4E15-8384-2906EEF870C2}" destId="{56ADDC09-2C93-49C0-B542-1CA99328803B}" srcOrd="0" destOrd="0" presId="urn:microsoft.com/office/officeart/2005/8/layout/hProcess11"/>
    <dgm:cxn modelId="{FAFFA224-4B98-4D80-8B47-4B97FB30A60A}" type="presParOf" srcId="{56ADDC09-2C93-49C0-B542-1CA99328803B}" destId="{94A87193-2357-4CA6-9FF0-7B1050AA084A}" srcOrd="0" destOrd="0" presId="urn:microsoft.com/office/officeart/2005/8/layout/hProcess11"/>
    <dgm:cxn modelId="{DDC0F353-9F6C-470B-B245-03FFF2F7E8F7}" type="presParOf" srcId="{56ADDC09-2C93-49C0-B542-1CA99328803B}" destId="{9195BCE1-2D2F-49A7-852C-902DAFAA2EF6}" srcOrd="1" destOrd="0" presId="urn:microsoft.com/office/officeart/2005/8/layout/hProcess11"/>
    <dgm:cxn modelId="{D876E14F-75A8-4CEB-A7E8-A2ED5C619C59}" type="presParOf" srcId="{9195BCE1-2D2F-49A7-852C-902DAFAA2EF6}" destId="{69AEDA62-157B-49D4-9181-ABA968756D01}" srcOrd="0" destOrd="0" presId="urn:microsoft.com/office/officeart/2005/8/layout/hProcess11"/>
    <dgm:cxn modelId="{EDB24942-60C4-4F95-8874-15B47896237B}" type="presParOf" srcId="{69AEDA62-157B-49D4-9181-ABA968756D01}" destId="{AB66D05D-B699-4FFD-B708-1D3E246586AB}" srcOrd="0" destOrd="0" presId="urn:microsoft.com/office/officeart/2005/8/layout/hProcess11"/>
    <dgm:cxn modelId="{E27D0C49-539C-4C23-8469-D9DF4FBC3F16}" type="presParOf" srcId="{69AEDA62-157B-49D4-9181-ABA968756D01}" destId="{EFC8514B-2E94-45B8-B6A0-FD16AFB379EF}" srcOrd="1" destOrd="0" presId="urn:microsoft.com/office/officeart/2005/8/layout/hProcess11"/>
    <dgm:cxn modelId="{BC15D573-BED7-4386-B18E-DAAB245969D0}" type="presParOf" srcId="{69AEDA62-157B-49D4-9181-ABA968756D01}" destId="{49BB386F-9EC2-4E78-BA8A-4A89E042EC84}" srcOrd="2" destOrd="0" presId="urn:microsoft.com/office/officeart/2005/8/layout/hProcess11"/>
    <dgm:cxn modelId="{9F2D9B30-D194-4666-93DB-C490D33FBDC5}" type="presParOf" srcId="{9195BCE1-2D2F-49A7-852C-902DAFAA2EF6}" destId="{A94877EF-DF15-4961-B808-AA651C95C2E6}" srcOrd="1" destOrd="0" presId="urn:microsoft.com/office/officeart/2005/8/layout/hProcess11"/>
    <dgm:cxn modelId="{6BB12027-F02C-4B5E-81D2-29F9E9FE9E99}" type="presParOf" srcId="{9195BCE1-2D2F-49A7-852C-902DAFAA2EF6}" destId="{69CF982A-7751-4E47-A100-B8DD3B75F70F}" srcOrd="2" destOrd="0" presId="urn:microsoft.com/office/officeart/2005/8/layout/hProcess11"/>
    <dgm:cxn modelId="{BCD9E1BE-73EA-4E28-BF7C-ECBEB1A91263}" type="presParOf" srcId="{69CF982A-7751-4E47-A100-B8DD3B75F70F}" destId="{20D0F5B1-D6E8-4AFB-8651-40CF5F33E571}" srcOrd="0" destOrd="0" presId="urn:microsoft.com/office/officeart/2005/8/layout/hProcess11"/>
    <dgm:cxn modelId="{D4EA931E-C450-4CE1-9DDB-2311CA2C980D}" type="presParOf" srcId="{69CF982A-7751-4E47-A100-B8DD3B75F70F}" destId="{A1FE9A45-2161-4233-B38F-E7ED393ABA0C}" srcOrd="1" destOrd="0" presId="urn:microsoft.com/office/officeart/2005/8/layout/hProcess11"/>
    <dgm:cxn modelId="{A3C45AA4-2F50-41DA-A927-D9196FE5166D}" type="presParOf" srcId="{69CF982A-7751-4E47-A100-B8DD3B75F70F}" destId="{F522A520-8D7F-47F2-AE8F-62DF6B0D20EF}" srcOrd="2" destOrd="0" presId="urn:microsoft.com/office/officeart/2005/8/layout/hProcess11"/>
    <dgm:cxn modelId="{BC8BD333-CEA5-48AE-A24C-BE46AC8B82EF}" type="presParOf" srcId="{9195BCE1-2D2F-49A7-852C-902DAFAA2EF6}" destId="{4F742DB5-E376-4AEA-959C-5A0642DBFD41}" srcOrd="3" destOrd="0" presId="urn:microsoft.com/office/officeart/2005/8/layout/hProcess11"/>
    <dgm:cxn modelId="{BFA66B50-2253-42D4-B71C-DD66CBB27DF9}" type="presParOf" srcId="{9195BCE1-2D2F-49A7-852C-902DAFAA2EF6}" destId="{FC50F5D1-DDB1-48FC-9356-EB94B5AB0292}" srcOrd="4" destOrd="0" presId="urn:microsoft.com/office/officeart/2005/8/layout/hProcess11"/>
    <dgm:cxn modelId="{7DEFCE21-B0A4-4E4D-B181-30D7FAF53982}" type="presParOf" srcId="{FC50F5D1-DDB1-48FC-9356-EB94B5AB0292}" destId="{70A2BB12-5C9A-4BE5-9AC9-422DF5E9C077}" srcOrd="0" destOrd="0" presId="urn:microsoft.com/office/officeart/2005/8/layout/hProcess11"/>
    <dgm:cxn modelId="{1785AA6C-4EC1-4416-9E54-D99FB25FDD8B}" type="presParOf" srcId="{FC50F5D1-DDB1-48FC-9356-EB94B5AB0292}" destId="{AF561FA1-45F5-4EDC-BC70-D43BDBAC8E0E}" srcOrd="1" destOrd="0" presId="urn:microsoft.com/office/officeart/2005/8/layout/hProcess11"/>
    <dgm:cxn modelId="{E8F6C843-801A-4F63-A562-49C915E9E98F}" type="presParOf" srcId="{FC50F5D1-DDB1-48FC-9356-EB94B5AB0292}" destId="{9A1453D6-BE6C-4559-A944-6EF9531D56E6}" srcOrd="2" destOrd="0" presId="urn:microsoft.com/office/officeart/2005/8/layout/hProcess11"/>
    <dgm:cxn modelId="{B22FD9BE-5A6D-4144-A4BC-E55E23C9A3EB}" type="presParOf" srcId="{9195BCE1-2D2F-49A7-852C-902DAFAA2EF6}" destId="{AAB9239B-DF1F-406C-B432-BBC01E9918D9}" srcOrd="5" destOrd="0" presId="urn:microsoft.com/office/officeart/2005/8/layout/hProcess11"/>
    <dgm:cxn modelId="{3F97BAEE-C1D2-4428-9B29-F775022535D3}" type="presParOf" srcId="{9195BCE1-2D2F-49A7-852C-902DAFAA2EF6}" destId="{4A666621-B134-484A-A504-544CE8A77B5E}" srcOrd="6" destOrd="0" presId="urn:microsoft.com/office/officeart/2005/8/layout/hProcess11"/>
    <dgm:cxn modelId="{5D5D146C-F2B2-4E9D-9DFD-F54E796A5418}" type="presParOf" srcId="{4A666621-B134-484A-A504-544CE8A77B5E}" destId="{B12B7C1A-88BE-4347-BD59-033D3C27E93F}" srcOrd="0" destOrd="0" presId="urn:microsoft.com/office/officeart/2005/8/layout/hProcess11"/>
    <dgm:cxn modelId="{8D1D110D-BDC9-44F3-B929-EBADA362FF93}" type="presParOf" srcId="{4A666621-B134-484A-A504-544CE8A77B5E}" destId="{64EAAFA2-E76E-4E0E-8A00-562CBE156562}" srcOrd="1" destOrd="0" presId="urn:microsoft.com/office/officeart/2005/8/layout/hProcess11"/>
    <dgm:cxn modelId="{8C230206-E160-46C6-9891-F3D0A970FECF}" type="presParOf" srcId="{4A666621-B134-484A-A504-544CE8A77B5E}" destId="{66E73EB5-FA0D-4929-9037-A92B9BC5A596}" srcOrd="2" destOrd="0" presId="urn:microsoft.com/office/officeart/2005/8/layout/hProcess11"/>
    <dgm:cxn modelId="{FE2EE064-2318-425A-8935-B205EDD308ED}" type="presParOf" srcId="{9195BCE1-2D2F-49A7-852C-902DAFAA2EF6}" destId="{CDDE35B1-0160-45E4-A0B5-0BE125AB9D6F}" srcOrd="7" destOrd="0" presId="urn:microsoft.com/office/officeart/2005/8/layout/hProcess11"/>
    <dgm:cxn modelId="{C61E3630-1E60-4267-A91C-8EE684D6747F}" type="presParOf" srcId="{9195BCE1-2D2F-49A7-852C-902DAFAA2EF6}" destId="{5F7584F9-0D83-4A75-8BC6-962DBA215516}" srcOrd="8" destOrd="0" presId="urn:microsoft.com/office/officeart/2005/8/layout/hProcess11"/>
    <dgm:cxn modelId="{BE88A442-8FA5-480E-8E7D-A244B0C3EED5}" type="presParOf" srcId="{5F7584F9-0D83-4A75-8BC6-962DBA215516}" destId="{4C518CE8-F208-423B-AFBB-C40CD16A0ABE}" srcOrd="0" destOrd="0" presId="urn:microsoft.com/office/officeart/2005/8/layout/hProcess11"/>
    <dgm:cxn modelId="{B022B12D-D992-4702-83A3-A7FCAD422C58}" type="presParOf" srcId="{5F7584F9-0D83-4A75-8BC6-962DBA215516}" destId="{B90068FB-819A-4A77-967C-E7A81B27C1CC}" srcOrd="1" destOrd="0" presId="urn:microsoft.com/office/officeart/2005/8/layout/hProcess11"/>
    <dgm:cxn modelId="{3B7C1B55-CB07-4599-BDB5-F899FB0E336B}" type="presParOf" srcId="{5F7584F9-0D83-4A75-8BC6-962DBA215516}" destId="{E33B5730-FA74-422D-A5DE-16451553439B}" srcOrd="2" destOrd="0" presId="urn:microsoft.com/office/officeart/2005/8/layout/hProcess11"/>
    <dgm:cxn modelId="{7F5ABF5D-AA6C-4608-809A-A5C1E271BC62}" type="presParOf" srcId="{9195BCE1-2D2F-49A7-852C-902DAFAA2EF6}" destId="{295628E8-0AD4-4104-B36F-483229971F59}" srcOrd="9" destOrd="0" presId="urn:microsoft.com/office/officeart/2005/8/layout/hProcess11"/>
    <dgm:cxn modelId="{7FA7FE72-625E-4C5C-A298-6F6C29E42BBF}" type="presParOf" srcId="{9195BCE1-2D2F-49A7-852C-902DAFAA2EF6}" destId="{4FCBA56C-D1EB-4572-977C-AC43B8CA1530}" srcOrd="10" destOrd="0" presId="urn:microsoft.com/office/officeart/2005/8/layout/hProcess11"/>
    <dgm:cxn modelId="{BE9E8192-F905-4C46-9DB6-92522506728D}" type="presParOf" srcId="{4FCBA56C-D1EB-4572-977C-AC43B8CA1530}" destId="{D2AE196A-AEA8-4240-B0BC-52915C86B7CE}" srcOrd="0" destOrd="0" presId="urn:microsoft.com/office/officeart/2005/8/layout/hProcess11"/>
    <dgm:cxn modelId="{17B7F180-1A68-41F0-B9FD-2B6BB66D2CC9}" type="presParOf" srcId="{4FCBA56C-D1EB-4572-977C-AC43B8CA1530}" destId="{A26251AE-AD4B-4D2B-870A-F6351CB48A08}" srcOrd="1" destOrd="0" presId="urn:microsoft.com/office/officeart/2005/8/layout/hProcess11"/>
    <dgm:cxn modelId="{07D4846F-CD74-418B-8CEE-D24BFED7F38A}" type="presParOf" srcId="{4FCBA56C-D1EB-4572-977C-AC43B8CA1530}" destId="{41334A11-BFF3-43DB-A38C-B143793573C3}"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9F7D1C-BEEA-44C1-9933-7949157F888A}" type="doc">
      <dgm:prSet loTypeId="urn:microsoft.com/office/officeart/2005/8/layout/default" loCatId="list" qsTypeId="urn:microsoft.com/office/officeart/2005/8/quickstyle/simple1" qsCatId="simple" csTypeId="urn:microsoft.com/office/officeart/2005/8/colors/accent2_5" csCatId="accent2" phldr="1"/>
      <dgm:spPr/>
      <dgm:t>
        <a:bodyPr/>
        <a:lstStyle/>
        <a:p>
          <a:endParaRPr lang="en-US"/>
        </a:p>
      </dgm:t>
    </dgm:pt>
    <dgm:pt modelId="{A26390B2-3F76-4B41-8E9D-3B42FF666B7B}">
      <dgm:prSet phldrT="[Text]"/>
      <dgm:spPr/>
      <dgm:t>
        <a:bodyPr/>
        <a:lstStyle/>
        <a:p>
          <a:r>
            <a:rPr lang="en-US" dirty="0"/>
            <a:t>Qualifications Market</a:t>
          </a:r>
        </a:p>
      </dgm:t>
    </dgm:pt>
    <dgm:pt modelId="{2138F73A-3EE2-42F8-A58D-1A502AF3A3F0}" type="parTrans" cxnId="{E14DAD9B-2CB9-4916-8B65-23FC4E2E3092}">
      <dgm:prSet/>
      <dgm:spPr/>
      <dgm:t>
        <a:bodyPr/>
        <a:lstStyle/>
        <a:p>
          <a:endParaRPr lang="en-US"/>
        </a:p>
      </dgm:t>
    </dgm:pt>
    <dgm:pt modelId="{D48324F3-51DD-4F28-B2BA-F3E8696D9DF5}" type="sibTrans" cxnId="{E14DAD9B-2CB9-4916-8B65-23FC4E2E3092}">
      <dgm:prSet/>
      <dgm:spPr/>
      <dgm:t>
        <a:bodyPr/>
        <a:lstStyle/>
        <a:p>
          <a:endParaRPr lang="en-US"/>
        </a:p>
      </dgm:t>
    </dgm:pt>
    <dgm:pt modelId="{388C895F-5A70-47C8-A45B-F7F6BE9D0AEB}">
      <dgm:prSet phldrT="[Text]"/>
      <dgm:spPr/>
      <dgm:t>
        <a:bodyPr/>
        <a:lstStyle/>
        <a:p>
          <a:r>
            <a:rPr lang="en-US" dirty="0"/>
            <a:t>Innovation </a:t>
          </a:r>
        </a:p>
      </dgm:t>
    </dgm:pt>
    <dgm:pt modelId="{238B8482-0270-46F8-9A72-3CCBCB528CBB}" type="parTrans" cxnId="{F5A0183B-9A4A-4A43-84E6-A6BFA7F156FD}">
      <dgm:prSet/>
      <dgm:spPr/>
      <dgm:t>
        <a:bodyPr/>
        <a:lstStyle/>
        <a:p>
          <a:endParaRPr lang="en-US"/>
        </a:p>
      </dgm:t>
    </dgm:pt>
    <dgm:pt modelId="{F2B92560-D7DD-4D4D-836E-A8CC3A648239}" type="sibTrans" cxnId="{F5A0183B-9A4A-4A43-84E6-A6BFA7F156FD}">
      <dgm:prSet/>
      <dgm:spPr/>
      <dgm:t>
        <a:bodyPr/>
        <a:lstStyle/>
        <a:p>
          <a:endParaRPr lang="en-US"/>
        </a:p>
      </dgm:t>
    </dgm:pt>
    <dgm:pt modelId="{F16C8276-E401-48B9-9913-23EAF714052B}">
      <dgm:prSet phldrT="[Text]"/>
      <dgm:spPr/>
      <dgm:t>
        <a:bodyPr/>
        <a:lstStyle/>
        <a:p>
          <a:r>
            <a:rPr lang="en-US" dirty="0"/>
            <a:t>International Market</a:t>
          </a:r>
        </a:p>
      </dgm:t>
    </dgm:pt>
    <dgm:pt modelId="{378F4D6D-F4C7-4B79-935F-EFD28751D13E}" type="parTrans" cxnId="{91A3AF51-E8C3-4A2E-8B54-731A72D8B306}">
      <dgm:prSet/>
      <dgm:spPr/>
      <dgm:t>
        <a:bodyPr/>
        <a:lstStyle/>
        <a:p>
          <a:endParaRPr lang="en-US"/>
        </a:p>
      </dgm:t>
    </dgm:pt>
    <dgm:pt modelId="{38D81A6F-AE6A-44BE-89F0-DD04C3A42640}" type="sibTrans" cxnId="{91A3AF51-E8C3-4A2E-8B54-731A72D8B306}">
      <dgm:prSet/>
      <dgm:spPr/>
      <dgm:t>
        <a:bodyPr/>
        <a:lstStyle/>
        <a:p>
          <a:endParaRPr lang="en-US"/>
        </a:p>
      </dgm:t>
    </dgm:pt>
    <dgm:pt modelId="{02045DE0-784A-4058-B3E1-F83620C147AD}">
      <dgm:prSet phldrT="[Text]"/>
      <dgm:spPr/>
      <dgm:t>
        <a:bodyPr/>
        <a:lstStyle/>
        <a:p>
          <a:r>
            <a:rPr lang="en-US" dirty="0"/>
            <a:t>Range and Benefits of Regulated Qualifications</a:t>
          </a:r>
        </a:p>
      </dgm:t>
    </dgm:pt>
    <dgm:pt modelId="{2E3661FE-94AD-4B6A-B37D-8F53368232FC}" type="parTrans" cxnId="{8F19CEBB-E627-41BF-A26C-46F7D814F9F4}">
      <dgm:prSet/>
      <dgm:spPr/>
      <dgm:t>
        <a:bodyPr/>
        <a:lstStyle/>
        <a:p>
          <a:endParaRPr lang="en-US"/>
        </a:p>
      </dgm:t>
    </dgm:pt>
    <dgm:pt modelId="{6630CECD-38F7-4F3E-9D97-95AD4389EC75}" type="sibTrans" cxnId="{8F19CEBB-E627-41BF-A26C-46F7D814F9F4}">
      <dgm:prSet/>
      <dgm:spPr/>
      <dgm:t>
        <a:bodyPr/>
        <a:lstStyle/>
        <a:p>
          <a:endParaRPr lang="en-US"/>
        </a:p>
      </dgm:t>
    </dgm:pt>
    <dgm:pt modelId="{39C33DDC-B0D7-46B2-B85F-73CE3A31C44E}" type="pres">
      <dgm:prSet presAssocID="{B79F7D1C-BEEA-44C1-9933-7949157F888A}" presName="diagram" presStyleCnt="0">
        <dgm:presLayoutVars>
          <dgm:dir/>
          <dgm:resizeHandles val="exact"/>
        </dgm:presLayoutVars>
      </dgm:prSet>
      <dgm:spPr/>
      <dgm:t>
        <a:bodyPr/>
        <a:lstStyle/>
        <a:p>
          <a:endParaRPr lang="en-US"/>
        </a:p>
      </dgm:t>
    </dgm:pt>
    <dgm:pt modelId="{10D0AB36-15EE-4619-9872-B2A2318C3F44}" type="pres">
      <dgm:prSet presAssocID="{388C895F-5A70-47C8-A45B-F7F6BE9D0AEB}" presName="node" presStyleLbl="node1" presStyleIdx="0" presStyleCnt="4">
        <dgm:presLayoutVars>
          <dgm:bulletEnabled val="1"/>
        </dgm:presLayoutVars>
      </dgm:prSet>
      <dgm:spPr/>
      <dgm:t>
        <a:bodyPr/>
        <a:lstStyle/>
        <a:p>
          <a:endParaRPr lang="en-US"/>
        </a:p>
      </dgm:t>
    </dgm:pt>
    <dgm:pt modelId="{423ADFF6-116E-4EE5-BA34-69D685B86437}" type="pres">
      <dgm:prSet presAssocID="{F2B92560-D7DD-4D4D-836E-A8CC3A648239}" presName="sibTrans" presStyleCnt="0"/>
      <dgm:spPr/>
    </dgm:pt>
    <dgm:pt modelId="{790A673E-4AD5-4F58-BFFB-A517ED95F648}" type="pres">
      <dgm:prSet presAssocID="{A26390B2-3F76-4B41-8E9D-3B42FF666B7B}" presName="node" presStyleLbl="node1" presStyleIdx="1" presStyleCnt="4">
        <dgm:presLayoutVars>
          <dgm:bulletEnabled val="1"/>
        </dgm:presLayoutVars>
      </dgm:prSet>
      <dgm:spPr/>
      <dgm:t>
        <a:bodyPr/>
        <a:lstStyle/>
        <a:p>
          <a:endParaRPr lang="en-US"/>
        </a:p>
      </dgm:t>
    </dgm:pt>
    <dgm:pt modelId="{0F7004E5-0E72-478D-82E7-0B0351AD8D63}" type="pres">
      <dgm:prSet presAssocID="{D48324F3-51DD-4F28-B2BA-F3E8696D9DF5}" presName="sibTrans" presStyleCnt="0"/>
      <dgm:spPr/>
    </dgm:pt>
    <dgm:pt modelId="{BAEBF6EC-D0C3-4066-ADF2-A8D1AFF5D77B}" type="pres">
      <dgm:prSet presAssocID="{02045DE0-784A-4058-B3E1-F83620C147AD}" presName="node" presStyleLbl="node1" presStyleIdx="2" presStyleCnt="4">
        <dgm:presLayoutVars>
          <dgm:bulletEnabled val="1"/>
        </dgm:presLayoutVars>
      </dgm:prSet>
      <dgm:spPr/>
      <dgm:t>
        <a:bodyPr/>
        <a:lstStyle/>
        <a:p>
          <a:endParaRPr lang="en-US"/>
        </a:p>
      </dgm:t>
    </dgm:pt>
    <dgm:pt modelId="{824E429A-7BB3-4972-A995-F298783CE869}" type="pres">
      <dgm:prSet presAssocID="{6630CECD-38F7-4F3E-9D97-95AD4389EC75}" presName="sibTrans" presStyleCnt="0"/>
      <dgm:spPr/>
    </dgm:pt>
    <dgm:pt modelId="{8D4CF51F-C3D4-4F65-91E0-AE3A3F142432}" type="pres">
      <dgm:prSet presAssocID="{F16C8276-E401-48B9-9913-23EAF714052B}" presName="node" presStyleLbl="node1" presStyleIdx="3" presStyleCnt="4">
        <dgm:presLayoutVars>
          <dgm:bulletEnabled val="1"/>
        </dgm:presLayoutVars>
      </dgm:prSet>
      <dgm:spPr/>
      <dgm:t>
        <a:bodyPr/>
        <a:lstStyle/>
        <a:p>
          <a:endParaRPr lang="en-US"/>
        </a:p>
      </dgm:t>
    </dgm:pt>
  </dgm:ptLst>
  <dgm:cxnLst>
    <dgm:cxn modelId="{D50C599D-B0DE-4CC8-940F-753F33C47D08}" type="presOf" srcId="{02045DE0-784A-4058-B3E1-F83620C147AD}" destId="{BAEBF6EC-D0C3-4066-ADF2-A8D1AFF5D77B}" srcOrd="0" destOrd="0" presId="urn:microsoft.com/office/officeart/2005/8/layout/default"/>
    <dgm:cxn modelId="{94762C47-BE69-44A6-B11C-CCE96E5FDBE1}" type="presOf" srcId="{A26390B2-3F76-4B41-8E9D-3B42FF666B7B}" destId="{790A673E-4AD5-4F58-BFFB-A517ED95F648}" srcOrd="0" destOrd="0" presId="urn:microsoft.com/office/officeart/2005/8/layout/default"/>
    <dgm:cxn modelId="{9F0A0B0E-62E5-421B-9124-C07ADAE0485E}" type="presOf" srcId="{388C895F-5A70-47C8-A45B-F7F6BE9D0AEB}" destId="{10D0AB36-15EE-4619-9872-B2A2318C3F44}" srcOrd="0" destOrd="0" presId="urn:microsoft.com/office/officeart/2005/8/layout/default"/>
    <dgm:cxn modelId="{8F19CEBB-E627-41BF-A26C-46F7D814F9F4}" srcId="{B79F7D1C-BEEA-44C1-9933-7949157F888A}" destId="{02045DE0-784A-4058-B3E1-F83620C147AD}" srcOrd="2" destOrd="0" parTransId="{2E3661FE-94AD-4B6A-B37D-8F53368232FC}" sibTransId="{6630CECD-38F7-4F3E-9D97-95AD4389EC75}"/>
    <dgm:cxn modelId="{F5A0183B-9A4A-4A43-84E6-A6BFA7F156FD}" srcId="{B79F7D1C-BEEA-44C1-9933-7949157F888A}" destId="{388C895F-5A70-47C8-A45B-F7F6BE9D0AEB}" srcOrd="0" destOrd="0" parTransId="{238B8482-0270-46F8-9A72-3CCBCB528CBB}" sibTransId="{F2B92560-D7DD-4D4D-836E-A8CC3A648239}"/>
    <dgm:cxn modelId="{780F6CA3-9ABA-4E24-A353-AF9239474C05}" type="presOf" srcId="{F16C8276-E401-48B9-9913-23EAF714052B}" destId="{8D4CF51F-C3D4-4F65-91E0-AE3A3F142432}" srcOrd="0" destOrd="0" presId="urn:microsoft.com/office/officeart/2005/8/layout/default"/>
    <dgm:cxn modelId="{E14DAD9B-2CB9-4916-8B65-23FC4E2E3092}" srcId="{B79F7D1C-BEEA-44C1-9933-7949157F888A}" destId="{A26390B2-3F76-4B41-8E9D-3B42FF666B7B}" srcOrd="1" destOrd="0" parTransId="{2138F73A-3EE2-42F8-A58D-1A502AF3A3F0}" sibTransId="{D48324F3-51DD-4F28-B2BA-F3E8696D9DF5}"/>
    <dgm:cxn modelId="{E3CDD324-1706-4813-9336-4D47039DBC53}" type="presOf" srcId="{B79F7D1C-BEEA-44C1-9933-7949157F888A}" destId="{39C33DDC-B0D7-46B2-B85F-73CE3A31C44E}" srcOrd="0" destOrd="0" presId="urn:microsoft.com/office/officeart/2005/8/layout/default"/>
    <dgm:cxn modelId="{91A3AF51-E8C3-4A2E-8B54-731A72D8B306}" srcId="{B79F7D1C-BEEA-44C1-9933-7949157F888A}" destId="{F16C8276-E401-48B9-9913-23EAF714052B}" srcOrd="3" destOrd="0" parTransId="{378F4D6D-F4C7-4B79-935F-EFD28751D13E}" sibTransId="{38D81A6F-AE6A-44BE-89F0-DD04C3A42640}"/>
    <dgm:cxn modelId="{577BC513-05B1-4D3A-B697-47E5268CDF31}" type="presParOf" srcId="{39C33DDC-B0D7-46B2-B85F-73CE3A31C44E}" destId="{10D0AB36-15EE-4619-9872-B2A2318C3F44}" srcOrd="0" destOrd="0" presId="urn:microsoft.com/office/officeart/2005/8/layout/default"/>
    <dgm:cxn modelId="{EAAC98F4-00E9-4562-90B9-5DF9BF27A09D}" type="presParOf" srcId="{39C33DDC-B0D7-46B2-B85F-73CE3A31C44E}" destId="{423ADFF6-116E-4EE5-BA34-69D685B86437}" srcOrd="1" destOrd="0" presId="urn:microsoft.com/office/officeart/2005/8/layout/default"/>
    <dgm:cxn modelId="{AAF620D7-3619-4D08-8F76-A8A228C4EFA6}" type="presParOf" srcId="{39C33DDC-B0D7-46B2-B85F-73CE3A31C44E}" destId="{790A673E-4AD5-4F58-BFFB-A517ED95F648}" srcOrd="2" destOrd="0" presId="urn:microsoft.com/office/officeart/2005/8/layout/default"/>
    <dgm:cxn modelId="{F238CFAC-4BE1-400C-AB39-CABB7814CE1A}" type="presParOf" srcId="{39C33DDC-B0D7-46B2-B85F-73CE3A31C44E}" destId="{0F7004E5-0E72-478D-82E7-0B0351AD8D63}" srcOrd="3" destOrd="0" presId="urn:microsoft.com/office/officeart/2005/8/layout/default"/>
    <dgm:cxn modelId="{28CEB496-2247-402E-899D-22EF1476434B}" type="presParOf" srcId="{39C33DDC-B0D7-46B2-B85F-73CE3A31C44E}" destId="{BAEBF6EC-D0C3-4066-ADF2-A8D1AFF5D77B}" srcOrd="4" destOrd="0" presId="urn:microsoft.com/office/officeart/2005/8/layout/default"/>
    <dgm:cxn modelId="{E6FB8D8E-82E6-4B4C-A1AD-DA29D00EA23F}" type="presParOf" srcId="{39C33DDC-B0D7-46B2-B85F-73CE3A31C44E}" destId="{824E429A-7BB3-4972-A995-F298783CE869}" srcOrd="5" destOrd="0" presId="urn:microsoft.com/office/officeart/2005/8/layout/default"/>
    <dgm:cxn modelId="{3C675628-D41F-4296-9A67-D7FF313C2741}" type="presParOf" srcId="{39C33DDC-B0D7-46B2-B85F-73CE3A31C44E}" destId="{8D4CF51F-C3D4-4F65-91E0-AE3A3F142432}"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D55AF-2D48-4999-8712-625E51B66CF8}">
      <dsp:nvSpPr>
        <dsp:cNvPr id="0" name=""/>
        <dsp:cNvSpPr/>
      </dsp:nvSpPr>
      <dsp:spPr>
        <a:xfrm>
          <a:off x="297000" y="0"/>
          <a:ext cx="2624087" cy="2624081"/>
        </a:xfrm>
        <a:prstGeom prst="ellipse">
          <a:avLst/>
        </a:prstGeom>
        <a:solidFill>
          <a:schemeClr val="bg2">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GB" sz="1900" b="0" kern="1200" baseline="0" dirty="0" smtClean="0">
              <a:solidFill>
                <a:srgbClr val="9C1663"/>
              </a:solidFill>
            </a:rPr>
            <a:t>Using devices and handling information</a:t>
          </a:r>
          <a:endParaRPr lang="en-GB" sz="1900" kern="1200" dirty="0">
            <a:solidFill>
              <a:srgbClr val="9C1663"/>
            </a:solidFill>
          </a:endParaRPr>
        </a:p>
      </dsp:txBody>
      <dsp:txXfrm>
        <a:off x="681289" y="384288"/>
        <a:ext cx="1855509" cy="1855505"/>
      </dsp:txXfrm>
    </dsp:sp>
    <dsp:sp modelId="{1339EE56-A6F9-49BD-8B0D-D2CF2C4122A2}">
      <dsp:nvSpPr>
        <dsp:cNvPr id="0" name=""/>
        <dsp:cNvSpPr/>
      </dsp:nvSpPr>
      <dsp:spPr>
        <a:xfrm>
          <a:off x="1646347" y="1750116"/>
          <a:ext cx="2624087" cy="2624081"/>
        </a:xfrm>
        <a:prstGeom prst="ellipse">
          <a:avLst/>
        </a:prstGeom>
        <a:solidFill>
          <a:schemeClr val="bg1">
            <a:lumMod val="6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GB" sz="1900" b="0" kern="1200" baseline="0" dirty="0" smtClean="0">
              <a:solidFill>
                <a:srgbClr val="9C1663"/>
              </a:solidFill>
            </a:rPr>
            <a:t>Creating and editing</a:t>
          </a:r>
          <a:endParaRPr lang="en-GB" sz="1900" kern="1200" dirty="0">
            <a:solidFill>
              <a:srgbClr val="9C1663"/>
            </a:solidFill>
          </a:endParaRPr>
        </a:p>
      </dsp:txBody>
      <dsp:txXfrm>
        <a:off x="2030636" y="2134404"/>
        <a:ext cx="1855509" cy="1855505"/>
      </dsp:txXfrm>
    </dsp:sp>
    <dsp:sp modelId="{7B11D0B0-3C36-4411-B704-72E3C3986619}">
      <dsp:nvSpPr>
        <dsp:cNvPr id="0" name=""/>
        <dsp:cNvSpPr/>
      </dsp:nvSpPr>
      <dsp:spPr>
        <a:xfrm>
          <a:off x="2996497" y="0"/>
          <a:ext cx="2624087" cy="2624081"/>
        </a:xfrm>
        <a:prstGeom prst="ellipse">
          <a:avLst/>
        </a:prstGeom>
        <a:solidFill>
          <a:schemeClr val="bg2">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GB" sz="1900" b="0" kern="1200" baseline="0" dirty="0" smtClean="0">
              <a:solidFill>
                <a:srgbClr val="9C1663"/>
              </a:solidFill>
            </a:rPr>
            <a:t>Communicating</a:t>
          </a:r>
          <a:endParaRPr lang="en-GB" sz="1900" kern="1200" dirty="0">
            <a:solidFill>
              <a:srgbClr val="9C1663"/>
            </a:solidFill>
          </a:endParaRPr>
        </a:p>
      </dsp:txBody>
      <dsp:txXfrm>
        <a:off x="3380786" y="384288"/>
        <a:ext cx="1855509" cy="1855505"/>
      </dsp:txXfrm>
    </dsp:sp>
    <dsp:sp modelId="{97B20C03-D4A7-4C60-BF9E-0BE4B7E008C6}">
      <dsp:nvSpPr>
        <dsp:cNvPr id="0" name=""/>
        <dsp:cNvSpPr/>
      </dsp:nvSpPr>
      <dsp:spPr>
        <a:xfrm>
          <a:off x="4345844" y="1750116"/>
          <a:ext cx="2624087" cy="2624081"/>
        </a:xfrm>
        <a:prstGeom prst="ellipse">
          <a:avLst/>
        </a:prstGeom>
        <a:solidFill>
          <a:schemeClr val="bg2">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GB" sz="1900" b="0" kern="1200" baseline="0" dirty="0" smtClean="0">
              <a:solidFill>
                <a:srgbClr val="9C1663"/>
              </a:solidFill>
            </a:rPr>
            <a:t>Transactions</a:t>
          </a:r>
          <a:endParaRPr lang="en-GB" sz="1900" kern="1200" dirty="0">
            <a:solidFill>
              <a:srgbClr val="9C1663"/>
            </a:solidFill>
          </a:endParaRPr>
        </a:p>
      </dsp:txBody>
      <dsp:txXfrm>
        <a:off x="4730133" y="2134404"/>
        <a:ext cx="1855509" cy="1855505"/>
      </dsp:txXfrm>
    </dsp:sp>
    <dsp:sp modelId="{D6A96B5F-A493-4645-9953-AEF70AFB8540}">
      <dsp:nvSpPr>
        <dsp:cNvPr id="0" name=""/>
        <dsp:cNvSpPr/>
      </dsp:nvSpPr>
      <dsp:spPr>
        <a:xfrm>
          <a:off x="5695192" y="0"/>
          <a:ext cx="2624087" cy="2624081"/>
        </a:xfrm>
        <a:prstGeom prst="ellipse">
          <a:avLst/>
        </a:prstGeom>
        <a:solidFill>
          <a:schemeClr val="bg2">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GB" sz="1900" b="0" kern="1200" baseline="0" dirty="0" smtClean="0">
              <a:solidFill>
                <a:srgbClr val="9C1663"/>
              </a:solidFill>
            </a:rPr>
            <a:t>Being safe and responsible online</a:t>
          </a:r>
          <a:endParaRPr lang="en-GB" sz="1900" kern="1200" dirty="0">
            <a:solidFill>
              <a:srgbClr val="9C1663"/>
            </a:solidFill>
          </a:endParaRPr>
        </a:p>
      </dsp:txBody>
      <dsp:txXfrm>
        <a:off x="6079481" y="384288"/>
        <a:ext cx="1855509" cy="18555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87193-2357-4CA6-9FF0-7B1050AA084A}">
      <dsp:nvSpPr>
        <dsp:cNvPr id="0" name=""/>
        <dsp:cNvSpPr/>
      </dsp:nvSpPr>
      <dsp:spPr>
        <a:xfrm>
          <a:off x="0" y="1659270"/>
          <a:ext cx="10972800" cy="2212360"/>
        </a:xfrm>
        <a:prstGeom prst="notchedRightArrow">
          <a:avLst/>
        </a:prstGeom>
        <a:solidFill>
          <a:srgbClr val="4C3F52"/>
        </a:solidFill>
        <a:ln>
          <a:noFill/>
        </a:ln>
        <a:effectLst/>
      </dsp:spPr>
      <dsp:style>
        <a:lnRef idx="0">
          <a:scrgbClr r="0" g="0" b="0"/>
        </a:lnRef>
        <a:fillRef idx="1">
          <a:scrgbClr r="0" g="0" b="0"/>
        </a:fillRef>
        <a:effectRef idx="0">
          <a:scrgbClr r="0" g="0" b="0"/>
        </a:effectRef>
        <a:fontRef idx="minor"/>
      </dsp:style>
    </dsp:sp>
    <dsp:sp modelId="{AB66D05D-B699-4FFD-B708-1D3E246586AB}">
      <dsp:nvSpPr>
        <dsp:cNvPr id="0" name=""/>
        <dsp:cNvSpPr/>
      </dsp:nvSpPr>
      <dsp:spPr>
        <a:xfrm>
          <a:off x="1735" y="0"/>
          <a:ext cx="1868042" cy="2212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rtl="0">
            <a:lnSpc>
              <a:spcPct val="90000"/>
            </a:lnSpc>
            <a:spcBef>
              <a:spcPct val="0"/>
            </a:spcBef>
            <a:spcAft>
              <a:spcPct val="35000"/>
            </a:spcAft>
          </a:pPr>
          <a:r>
            <a:rPr lang="en-GB" sz="1400" b="1" kern="1200" baseline="0" dirty="0" smtClean="0">
              <a:solidFill>
                <a:srgbClr val="9C1663"/>
              </a:solidFill>
              <a:latin typeface="+mn-lt"/>
            </a:rPr>
            <a:t> Autumn</a:t>
          </a:r>
          <a:r>
            <a:rPr lang="en-GB" sz="1600" b="1" kern="1200" baseline="0" dirty="0" smtClean="0">
              <a:solidFill>
                <a:srgbClr val="9C1663"/>
              </a:solidFill>
              <a:latin typeface="+mn-lt"/>
              <a:ea typeface="Roboto" pitchFamily="2" charset="0"/>
            </a:rPr>
            <a:t> </a:t>
          </a:r>
        </a:p>
        <a:p>
          <a:pPr lvl="0" algn="ctr" defTabSz="622300" rtl="0">
            <a:lnSpc>
              <a:spcPct val="90000"/>
            </a:lnSpc>
            <a:spcBef>
              <a:spcPct val="0"/>
            </a:spcBef>
            <a:spcAft>
              <a:spcPct val="35000"/>
            </a:spcAft>
          </a:pPr>
          <a:r>
            <a:rPr lang="en-GB" sz="1600" b="1" kern="1200" baseline="0" dirty="0" smtClean="0">
              <a:solidFill>
                <a:srgbClr val="9C1663"/>
              </a:solidFill>
              <a:latin typeface="+mn-lt"/>
              <a:ea typeface="Roboto" pitchFamily="2" charset="0"/>
            </a:rPr>
            <a:t>2018</a:t>
          </a:r>
          <a:r>
            <a:rPr lang="en-GB" sz="1600" b="0" kern="1200" baseline="0" dirty="0" smtClean="0">
              <a:solidFill>
                <a:srgbClr val="9C1663"/>
              </a:solidFill>
              <a:latin typeface="+mn-lt"/>
              <a:ea typeface="Roboto" pitchFamily="2" charset="0"/>
            </a:rPr>
            <a:t> </a:t>
          </a:r>
        </a:p>
        <a:p>
          <a:pPr lvl="0" algn="ctr" defTabSz="622300" rtl="0">
            <a:lnSpc>
              <a:spcPct val="90000"/>
            </a:lnSpc>
            <a:spcBef>
              <a:spcPct val="0"/>
            </a:spcBef>
            <a:spcAft>
              <a:spcPct val="35000"/>
            </a:spcAft>
          </a:pPr>
          <a:r>
            <a:rPr lang="en-GB" sz="1600" b="1" kern="1200" baseline="0" dirty="0" smtClean="0">
              <a:latin typeface="+mn-lt"/>
              <a:ea typeface="Roboto" pitchFamily="2" charset="0"/>
            </a:rPr>
            <a:t>Subject content commissioned by DfE</a:t>
          </a:r>
          <a:r>
            <a:rPr lang="en-US" sz="1600" b="1" kern="1200" baseline="0" dirty="0" smtClean="0">
              <a:latin typeface="+mn-lt"/>
              <a:ea typeface="Roboto" pitchFamily="2" charset="0"/>
            </a:rPr>
            <a:t>​</a:t>
          </a:r>
          <a:endParaRPr lang="en-GB" sz="1600" b="1" kern="1200" dirty="0">
            <a:latin typeface="+mn-lt"/>
            <a:ea typeface="Roboto" pitchFamily="2" charset="0"/>
          </a:endParaRPr>
        </a:p>
      </dsp:txBody>
      <dsp:txXfrm>
        <a:off x="1735" y="0"/>
        <a:ext cx="1868042" cy="2212360"/>
      </dsp:txXfrm>
    </dsp:sp>
    <dsp:sp modelId="{EFC8514B-2E94-45B8-B6A0-FD16AFB379EF}">
      <dsp:nvSpPr>
        <dsp:cNvPr id="0" name=""/>
        <dsp:cNvSpPr/>
      </dsp:nvSpPr>
      <dsp:spPr>
        <a:xfrm>
          <a:off x="659212" y="2488905"/>
          <a:ext cx="553090" cy="553090"/>
        </a:xfrm>
        <a:prstGeom prst="ellipse">
          <a:avLst/>
        </a:prstGeom>
        <a:solidFill>
          <a:srgbClr val="EEAB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D0F5B1-D6E8-4AFB-8651-40CF5F33E571}">
      <dsp:nvSpPr>
        <dsp:cNvPr id="0" name=""/>
        <dsp:cNvSpPr/>
      </dsp:nvSpPr>
      <dsp:spPr>
        <a:xfrm>
          <a:off x="1926437" y="3318540"/>
          <a:ext cx="1965450" cy="2212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rtl="0">
            <a:lnSpc>
              <a:spcPct val="90000"/>
            </a:lnSpc>
            <a:spcBef>
              <a:spcPct val="0"/>
            </a:spcBef>
            <a:spcAft>
              <a:spcPct val="35000"/>
            </a:spcAft>
          </a:pPr>
          <a:r>
            <a:rPr lang="en-GB" sz="1600" b="1" kern="1200" baseline="0" dirty="0" smtClean="0">
              <a:solidFill>
                <a:srgbClr val="9C1663"/>
              </a:solidFill>
              <a:latin typeface="Roboto" pitchFamily="2" charset="0"/>
              <a:ea typeface="Roboto" pitchFamily="2" charset="0"/>
            </a:rPr>
            <a:t>May </a:t>
          </a:r>
        </a:p>
        <a:p>
          <a:pPr lvl="0" algn="ctr" defTabSz="711200" rtl="0">
            <a:lnSpc>
              <a:spcPct val="90000"/>
            </a:lnSpc>
            <a:spcBef>
              <a:spcPct val="0"/>
            </a:spcBef>
            <a:spcAft>
              <a:spcPct val="35000"/>
            </a:spcAft>
          </a:pPr>
          <a:r>
            <a:rPr lang="en-GB" sz="1600" b="1" kern="1200" baseline="0" dirty="0" smtClean="0">
              <a:solidFill>
                <a:srgbClr val="9C1663"/>
              </a:solidFill>
              <a:latin typeface="Roboto" pitchFamily="2" charset="0"/>
              <a:ea typeface="Roboto" pitchFamily="2" charset="0"/>
            </a:rPr>
            <a:t>2019</a:t>
          </a:r>
        </a:p>
        <a:p>
          <a:pPr lvl="0" algn="ctr" defTabSz="711200" rtl="0">
            <a:lnSpc>
              <a:spcPct val="90000"/>
            </a:lnSpc>
            <a:spcBef>
              <a:spcPct val="0"/>
            </a:spcBef>
            <a:spcAft>
              <a:spcPct val="35000"/>
            </a:spcAft>
          </a:pPr>
          <a:r>
            <a:rPr lang="en-GB" sz="1600" b="1" kern="1200" baseline="0" dirty="0" smtClean="0">
              <a:latin typeface="Roboto" pitchFamily="2" charset="0"/>
              <a:ea typeface="Roboto" pitchFamily="2" charset="0"/>
            </a:rPr>
            <a:t> </a:t>
          </a:r>
          <a:r>
            <a:rPr lang="en-GB" sz="1600" b="1" kern="1200" baseline="0" dirty="0" err="1" smtClean="0">
              <a:latin typeface="Roboto" pitchFamily="2" charset="0"/>
              <a:ea typeface="Roboto" pitchFamily="2" charset="0"/>
            </a:rPr>
            <a:t>DfE</a:t>
          </a:r>
          <a:r>
            <a:rPr lang="en-GB" sz="1600" b="1" kern="1200" baseline="0" dirty="0" smtClean="0">
              <a:latin typeface="Roboto" pitchFamily="2" charset="0"/>
              <a:ea typeface="Roboto" pitchFamily="2" charset="0"/>
            </a:rPr>
            <a:t> consultation on draft subject content</a:t>
          </a:r>
        </a:p>
        <a:p>
          <a:pPr lvl="0" algn="ctr" defTabSz="711200" rtl="0">
            <a:lnSpc>
              <a:spcPct val="90000"/>
            </a:lnSpc>
            <a:spcBef>
              <a:spcPct val="0"/>
            </a:spcBef>
            <a:spcAft>
              <a:spcPct val="35000"/>
            </a:spcAft>
          </a:pPr>
          <a:r>
            <a:rPr lang="en-GB" sz="1600" b="1" kern="1200" baseline="0" dirty="0" smtClean="0">
              <a:latin typeface="Roboto" pitchFamily="2" charset="0"/>
              <a:ea typeface="Roboto" pitchFamily="2" charset="0"/>
            </a:rPr>
            <a:t>Ofqual consultation on assessment policy</a:t>
          </a:r>
          <a:endParaRPr lang="en-GB" sz="1600" b="1" kern="1200" dirty="0">
            <a:latin typeface="Roboto" pitchFamily="2" charset="0"/>
            <a:ea typeface="Roboto" pitchFamily="2" charset="0"/>
          </a:endParaRPr>
        </a:p>
      </dsp:txBody>
      <dsp:txXfrm>
        <a:off x="1926437" y="3318540"/>
        <a:ext cx="1965450" cy="2212360"/>
      </dsp:txXfrm>
    </dsp:sp>
    <dsp:sp modelId="{A1FE9A45-2161-4233-B38F-E7ED393ABA0C}">
      <dsp:nvSpPr>
        <dsp:cNvPr id="0" name=""/>
        <dsp:cNvSpPr/>
      </dsp:nvSpPr>
      <dsp:spPr>
        <a:xfrm>
          <a:off x="2632617" y="2488905"/>
          <a:ext cx="553090" cy="553090"/>
        </a:xfrm>
        <a:prstGeom prst="ellipse">
          <a:avLst/>
        </a:prstGeom>
        <a:solidFill>
          <a:srgbClr val="EEAB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A2BB12-5C9A-4BE5-9AC9-422DF5E9C077}">
      <dsp:nvSpPr>
        <dsp:cNvPr id="0" name=""/>
        <dsp:cNvSpPr/>
      </dsp:nvSpPr>
      <dsp:spPr>
        <a:xfrm>
          <a:off x="3948547" y="13932"/>
          <a:ext cx="1246211" cy="2156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rtl="0">
            <a:lnSpc>
              <a:spcPct val="90000"/>
            </a:lnSpc>
            <a:spcBef>
              <a:spcPct val="0"/>
            </a:spcBef>
            <a:spcAft>
              <a:spcPct val="35000"/>
            </a:spcAft>
          </a:pPr>
          <a:r>
            <a:rPr lang="en-GB" sz="1600" b="1" kern="1200" baseline="0" dirty="0" smtClean="0">
              <a:solidFill>
                <a:srgbClr val="9C1663"/>
              </a:solidFill>
              <a:latin typeface="+mn-lt"/>
              <a:ea typeface="Roboto" pitchFamily="2" charset="0"/>
            </a:rPr>
            <a:t>Autumn </a:t>
          </a:r>
        </a:p>
        <a:p>
          <a:pPr lvl="0" algn="ctr" defTabSz="711200" rtl="0">
            <a:lnSpc>
              <a:spcPct val="90000"/>
            </a:lnSpc>
            <a:spcBef>
              <a:spcPct val="0"/>
            </a:spcBef>
            <a:spcAft>
              <a:spcPct val="35000"/>
            </a:spcAft>
          </a:pPr>
          <a:r>
            <a:rPr lang="en-GB" sz="1600" b="1" kern="1200" baseline="0" dirty="0" smtClean="0">
              <a:solidFill>
                <a:srgbClr val="9C1663"/>
              </a:solidFill>
              <a:latin typeface="+mn-lt"/>
              <a:ea typeface="Roboto" pitchFamily="2" charset="0"/>
            </a:rPr>
            <a:t>2019</a:t>
          </a:r>
        </a:p>
        <a:p>
          <a:pPr lvl="0" algn="ctr" defTabSz="711200" rtl="0">
            <a:lnSpc>
              <a:spcPct val="90000"/>
            </a:lnSpc>
            <a:spcBef>
              <a:spcPct val="0"/>
            </a:spcBef>
            <a:spcAft>
              <a:spcPct val="35000"/>
            </a:spcAft>
          </a:pPr>
          <a:r>
            <a:rPr lang="en-GB" sz="1600" b="1" kern="1200" baseline="0" dirty="0" smtClean="0">
              <a:latin typeface="+mn-lt"/>
              <a:ea typeface="Roboto" pitchFamily="2" charset="0"/>
            </a:rPr>
            <a:t> </a:t>
          </a:r>
          <a:r>
            <a:rPr lang="en-GB" sz="1600" b="1" kern="1200" baseline="0" dirty="0" err="1" smtClean="0">
              <a:latin typeface="+mn-lt"/>
              <a:ea typeface="Roboto" pitchFamily="2" charset="0"/>
            </a:rPr>
            <a:t>DfE</a:t>
          </a:r>
          <a:r>
            <a:rPr lang="en-GB" sz="1600" b="1" kern="1200" baseline="0" dirty="0" smtClean="0">
              <a:latin typeface="+mn-lt"/>
              <a:ea typeface="Roboto" pitchFamily="2" charset="0"/>
            </a:rPr>
            <a:t> publishes final subject content </a:t>
          </a:r>
        </a:p>
      </dsp:txBody>
      <dsp:txXfrm>
        <a:off x="3948547" y="13932"/>
        <a:ext cx="1246211" cy="2156630"/>
      </dsp:txXfrm>
    </dsp:sp>
    <dsp:sp modelId="{AF561FA1-45F5-4EDC-BC70-D43BDBAC8E0E}">
      <dsp:nvSpPr>
        <dsp:cNvPr id="0" name=""/>
        <dsp:cNvSpPr/>
      </dsp:nvSpPr>
      <dsp:spPr>
        <a:xfrm>
          <a:off x="4295108" y="2474972"/>
          <a:ext cx="553090" cy="553090"/>
        </a:xfrm>
        <a:prstGeom prst="ellipse">
          <a:avLst/>
        </a:prstGeom>
        <a:solidFill>
          <a:srgbClr val="EEAB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2B7C1A-88BE-4347-BD59-033D3C27E93F}">
      <dsp:nvSpPr>
        <dsp:cNvPr id="0" name=""/>
        <dsp:cNvSpPr/>
      </dsp:nvSpPr>
      <dsp:spPr>
        <a:xfrm>
          <a:off x="5251417" y="3318540"/>
          <a:ext cx="1560475" cy="2212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rtl="0">
            <a:lnSpc>
              <a:spcPct val="90000"/>
            </a:lnSpc>
            <a:spcBef>
              <a:spcPct val="0"/>
            </a:spcBef>
            <a:spcAft>
              <a:spcPct val="35000"/>
            </a:spcAft>
          </a:pPr>
          <a:r>
            <a:rPr lang="en-GB" sz="1600" b="1" kern="1200" baseline="0" dirty="0" smtClean="0">
              <a:solidFill>
                <a:srgbClr val="9C1663"/>
              </a:solidFill>
              <a:latin typeface="+mn-lt"/>
              <a:ea typeface="Roboto" pitchFamily="2" charset="0"/>
            </a:rPr>
            <a:t>Winter 2019/20  </a:t>
          </a:r>
        </a:p>
        <a:p>
          <a:pPr lvl="0" algn="ctr" defTabSz="711200" rtl="0">
            <a:lnSpc>
              <a:spcPct val="90000"/>
            </a:lnSpc>
            <a:spcBef>
              <a:spcPct val="0"/>
            </a:spcBef>
            <a:spcAft>
              <a:spcPct val="35000"/>
            </a:spcAft>
          </a:pPr>
          <a:r>
            <a:rPr lang="en-GB" sz="1600" b="1" kern="1200" baseline="0" dirty="0" smtClean="0">
              <a:latin typeface="+mn-lt"/>
              <a:ea typeface="Roboto" pitchFamily="2" charset="0"/>
            </a:rPr>
            <a:t>Ofqual technical consultation on draft Conditions and Guidance</a:t>
          </a:r>
          <a:endParaRPr lang="en-GB" sz="1600" b="1" kern="1200" dirty="0">
            <a:latin typeface="+mn-lt"/>
            <a:ea typeface="Roboto" pitchFamily="2" charset="0"/>
          </a:endParaRPr>
        </a:p>
      </dsp:txBody>
      <dsp:txXfrm>
        <a:off x="5251417" y="3318540"/>
        <a:ext cx="1560475" cy="2212360"/>
      </dsp:txXfrm>
    </dsp:sp>
    <dsp:sp modelId="{64EAAFA2-E76E-4E0E-8A00-562CBE156562}">
      <dsp:nvSpPr>
        <dsp:cNvPr id="0" name=""/>
        <dsp:cNvSpPr/>
      </dsp:nvSpPr>
      <dsp:spPr>
        <a:xfrm>
          <a:off x="5755110" y="2488905"/>
          <a:ext cx="553090" cy="553090"/>
        </a:xfrm>
        <a:prstGeom prst="ellipse">
          <a:avLst/>
        </a:prstGeom>
        <a:solidFill>
          <a:srgbClr val="EEAB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518CE8-F208-423B-AFBB-C40CD16A0ABE}">
      <dsp:nvSpPr>
        <dsp:cNvPr id="0" name=""/>
        <dsp:cNvSpPr/>
      </dsp:nvSpPr>
      <dsp:spPr>
        <a:xfrm>
          <a:off x="6868552" y="0"/>
          <a:ext cx="1521381" cy="2212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rtl="0">
            <a:lnSpc>
              <a:spcPct val="90000"/>
            </a:lnSpc>
            <a:spcBef>
              <a:spcPct val="0"/>
            </a:spcBef>
            <a:spcAft>
              <a:spcPct val="35000"/>
            </a:spcAft>
          </a:pPr>
          <a:r>
            <a:rPr lang="en-GB" sz="1600" b="1" kern="1200" baseline="0" dirty="0" smtClean="0">
              <a:solidFill>
                <a:srgbClr val="9C1663"/>
              </a:solidFill>
              <a:latin typeface="+mn-lt"/>
              <a:ea typeface="Roboto" pitchFamily="2" charset="0"/>
            </a:rPr>
            <a:t>Summer </a:t>
          </a:r>
        </a:p>
        <a:p>
          <a:pPr lvl="0" algn="ctr" defTabSz="711200" rtl="0">
            <a:lnSpc>
              <a:spcPct val="90000"/>
            </a:lnSpc>
            <a:spcBef>
              <a:spcPct val="0"/>
            </a:spcBef>
            <a:spcAft>
              <a:spcPct val="35000"/>
            </a:spcAft>
          </a:pPr>
          <a:r>
            <a:rPr lang="en-GB" sz="1600" b="1" kern="1200" baseline="0" dirty="0" smtClean="0">
              <a:solidFill>
                <a:srgbClr val="9C1663"/>
              </a:solidFill>
              <a:latin typeface="+mn-lt"/>
              <a:ea typeface="Roboto" pitchFamily="2" charset="0"/>
            </a:rPr>
            <a:t>2020  </a:t>
          </a:r>
        </a:p>
        <a:p>
          <a:pPr lvl="0" algn="ctr" defTabSz="711200" rtl="0">
            <a:lnSpc>
              <a:spcPct val="90000"/>
            </a:lnSpc>
            <a:spcBef>
              <a:spcPct val="0"/>
            </a:spcBef>
            <a:spcAft>
              <a:spcPct val="35000"/>
            </a:spcAft>
          </a:pPr>
          <a:r>
            <a:rPr lang="en-GB" sz="1600" b="1" kern="1200" baseline="0" dirty="0" smtClean="0">
              <a:latin typeface="+mn-lt"/>
              <a:ea typeface="Roboto" pitchFamily="2" charset="0"/>
            </a:rPr>
            <a:t>Ofqual publishes final version of Conditions and Guidance</a:t>
          </a:r>
          <a:endParaRPr lang="en-GB" sz="1600" b="1" kern="1200" dirty="0">
            <a:latin typeface="+mn-lt"/>
            <a:ea typeface="Roboto" pitchFamily="2" charset="0"/>
          </a:endParaRPr>
        </a:p>
      </dsp:txBody>
      <dsp:txXfrm>
        <a:off x="6868552" y="0"/>
        <a:ext cx="1521381" cy="2212360"/>
      </dsp:txXfrm>
    </dsp:sp>
    <dsp:sp modelId="{B90068FB-819A-4A77-967C-E7A81B27C1CC}">
      <dsp:nvSpPr>
        <dsp:cNvPr id="0" name=""/>
        <dsp:cNvSpPr/>
      </dsp:nvSpPr>
      <dsp:spPr>
        <a:xfrm>
          <a:off x="7352698" y="2488905"/>
          <a:ext cx="553090" cy="553090"/>
        </a:xfrm>
        <a:prstGeom prst="ellipse">
          <a:avLst/>
        </a:prstGeom>
        <a:solidFill>
          <a:srgbClr val="EEAB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AE196A-AEA8-4240-B0BC-52915C86B7CE}">
      <dsp:nvSpPr>
        <dsp:cNvPr id="0" name=""/>
        <dsp:cNvSpPr/>
      </dsp:nvSpPr>
      <dsp:spPr>
        <a:xfrm>
          <a:off x="8446592" y="3318540"/>
          <a:ext cx="1427191" cy="2212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rtl="0">
            <a:lnSpc>
              <a:spcPct val="90000"/>
            </a:lnSpc>
            <a:spcBef>
              <a:spcPct val="0"/>
            </a:spcBef>
            <a:spcAft>
              <a:spcPct val="35000"/>
            </a:spcAft>
          </a:pPr>
          <a:r>
            <a:rPr lang="en-GB" sz="1600" b="1" kern="1200" baseline="0" dirty="0" smtClean="0">
              <a:solidFill>
                <a:srgbClr val="9C1663"/>
              </a:solidFill>
              <a:latin typeface="+mn-lt"/>
              <a:ea typeface="Roboto" pitchFamily="2" charset="0"/>
            </a:rPr>
            <a:t>September</a:t>
          </a:r>
        </a:p>
        <a:p>
          <a:pPr lvl="0" algn="ctr" defTabSz="711200" rtl="0">
            <a:lnSpc>
              <a:spcPct val="90000"/>
            </a:lnSpc>
            <a:spcBef>
              <a:spcPct val="0"/>
            </a:spcBef>
            <a:spcAft>
              <a:spcPct val="35000"/>
            </a:spcAft>
          </a:pPr>
          <a:r>
            <a:rPr lang="en-GB" sz="1600" b="1" kern="1200" baseline="0" dirty="0" smtClean="0">
              <a:solidFill>
                <a:srgbClr val="9C1663"/>
              </a:solidFill>
              <a:latin typeface="+mn-lt"/>
              <a:ea typeface="Roboto" pitchFamily="2" charset="0"/>
            </a:rPr>
            <a:t>2021</a:t>
          </a:r>
          <a:r>
            <a:rPr lang="en-GB" sz="1600" b="0" kern="1200" baseline="0" dirty="0" smtClean="0">
              <a:solidFill>
                <a:srgbClr val="9C1663"/>
              </a:solidFill>
              <a:latin typeface="+mn-lt"/>
              <a:ea typeface="Roboto" pitchFamily="2" charset="0"/>
            </a:rPr>
            <a:t> </a:t>
          </a:r>
        </a:p>
        <a:p>
          <a:pPr lvl="0" algn="ctr" defTabSz="711200" rtl="0">
            <a:lnSpc>
              <a:spcPct val="90000"/>
            </a:lnSpc>
            <a:spcBef>
              <a:spcPct val="0"/>
            </a:spcBef>
            <a:spcAft>
              <a:spcPct val="35000"/>
            </a:spcAft>
          </a:pPr>
          <a:r>
            <a:rPr lang="en-GB" sz="1600" b="1" kern="1200" baseline="0" dirty="0" smtClean="0">
              <a:latin typeface="+mn-lt"/>
              <a:ea typeface="Roboto" pitchFamily="2" charset="0"/>
            </a:rPr>
            <a:t>First teaching of new Digital FSQs</a:t>
          </a:r>
          <a:endParaRPr lang="en-GB" sz="1600" b="1" kern="1200" dirty="0">
            <a:latin typeface="+mn-lt"/>
            <a:ea typeface="Roboto" pitchFamily="2" charset="0"/>
          </a:endParaRPr>
        </a:p>
      </dsp:txBody>
      <dsp:txXfrm>
        <a:off x="8446592" y="3318540"/>
        <a:ext cx="1427191" cy="2212360"/>
      </dsp:txXfrm>
    </dsp:sp>
    <dsp:sp modelId="{A26251AE-AD4B-4D2B-870A-F6351CB48A08}">
      <dsp:nvSpPr>
        <dsp:cNvPr id="0" name=""/>
        <dsp:cNvSpPr/>
      </dsp:nvSpPr>
      <dsp:spPr>
        <a:xfrm>
          <a:off x="8883643" y="2488905"/>
          <a:ext cx="553090" cy="553090"/>
        </a:xfrm>
        <a:prstGeom prst="ellipse">
          <a:avLst/>
        </a:prstGeom>
        <a:solidFill>
          <a:srgbClr val="EEAB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0AB36-15EE-4619-9872-B2A2318C3F44}">
      <dsp:nvSpPr>
        <dsp:cNvPr id="0" name=""/>
        <dsp:cNvSpPr/>
      </dsp:nvSpPr>
      <dsp:spPr>
        <a:xfrm>
          <a:off x="174028" y="1434"/>
          <a:ext cx="2988894" cy="1793336"/>
        </a:xfrm>
        <a:prstGeom prst="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Innovation </a:t>
          </a:r>
        </a:p>
      </dsp:txBody>
      <dsp:txXfrm>
        <a:off x="174028" y="1434"/>
        <a:ext cx="2988894" cy="1793336"/>
      </dsp:txXfrm>
    </dsp:sp>
    <dsp:sp modelId="{790A673E-4AD5-4F58-BFFB-A517ED95F648}">
      <dsp:nvSpPr>
        <dsp:cNvPr id="0" name=""/>
        <dsp:cNvSpPr/>
      </dsp:nvSpPr>
      <dsp:spPr>
        <a:xfrm>
          <a:off x="3461812" y="1434"/>
          <a:ext cx="2988894" cy="1793336"/>
        </a:xfrm>
        <a:prstGeom prst="rect">
          <a:avLst/>
        </a:prstGeom>
        <a:solidFill>
          <a:schemeClr val="accent2">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Qualifications Market</a:t>
          </a:r>
        </a:p>
      </dsp:txBody>
      <dsp:txXfrm>
        <a:off x="3461812" y="1434"/>
        <a:ext cx="2988894" cy="1793336"/>
      </dsp:txXfrm>
    </dsp:sp>
    <dsp:sp modelId="{BAEBF6EC-D0C3-4066-ADF2-A8D1AFF5D77B}">
      <dsp:nvSpPr>
        <dsp:cNvPr id="0" name=""/>
        <dsp:cNvSpPr/>
      </dsp:nvSpPr>
      <dsp:spPr>
        <a:xfrm>
          <a:off x="174028" y="2093660"/>
          <a:ext cx="2988894" cy="1793336"/>
        </a:xfrm>
        <a:prstGeom prst="rect">
          <a:avLst/>
        </a:prstGeom>
        <a:solidFill>
          <a:schemeClr val="accent2">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Range and Benefits of Regulated Qualifications</a:t>
          </a:r>
        </a:p>
      </dsp:txBody>
      <dsp:txXfrm>
        <a:off x="174028" y="2093660"/>
        <a:ext cx="2988894" cy="1793336"/>
      </dsp:txXfrm>
    </dsp:sp>
    <dsp:sp modelId="{8D4CF51F-C3D4-4F65-91E0-AE3A3F142432}">
      <dsp:nvSpPr>
        <dsp:cNvPr id="0" name=""/>
        <dsp:cNvSpPr/>
      </dsp:nvSpPr>
      <dsp:spPr>
        <a:xfrm>
          <a:off x="3461812" y="2093660"/>
          <a:ext cx="2988894" cy="1793336"/>
        </a:xfrm>
        <a:prstGeom prst="rect">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International Market</a:t>
          </a:r>
        </a:p>
      </dsp:txBody>
      <dsp:txXfrm>
        <a:off x="3461812" y="2093660"/>
        <a:ext cx="2988894" cy="1793336"/>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AC4CCDA-8D15-48C0-B5F3-626A93EA51DD}" type="datetimeFigureOut">
              <a:rPr lang="en-GB" smtClean="0"/>
              <a:t>13/05/2019</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C2B8FE0-82A3-4413-8BF5-2C64B7633C5E}" type="slidenum">
              <a:rPr lang="en-GB" smtClean="0"/>
              <a:t>‹#›</a:t>
            </a:fld>
            <a:endParaRPr lang="en-GB"/>
          </a:p>
        </p:txBody>
      </p:sp>
    </p:spTree>
    <p:extLst>
      <p:ext uri="{BB962C8B-B14F-4D97-AF65-F5344CB8AC3E}">
        <p14:creationId xmlns:p14="http://schemas.microsoft.com/office/powerpoint/2010/main" val="3247870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3075"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16388"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3079"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CD30C55-053B-4B45-A537-EB90960D3A22}" type="slidenum">
              <a:rPr lang="en-GB" altLang="en-US"/>
              <a:pPr/>
              <a:t>‹#›</a:t>
            </a:fld>
            <a:endParaRPr lang="en-GB" altLang="en-US"/>
          </a:p>
        </p:txBody>
      </p:sp>
    </p:spTree>
    <p:extLst>
      <p:ext uri="{BB962C8B-B14F-4D97-AF65-F5344CB8AC3E}">
        <p14:creationId xmlns:p14="http://schemas.microsoft.com/office/powerpoint/2010/main" val="10585962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804742-7894-4559-B758-C33AE0B89575}" type="slidenum">
              <a:rPr lang="en-GB" smtClean="0"/>
              <a:t>2</a:t>
            </a:fld>
            <a:endParaRPr lang="en-GB" dirty="0"/>
          </a:p>
        </p:txBody>
      </p:sp>
    </p:spTree>
    <p:extLst>
      <p:ext uri="{BB962C8B-B14F-4D97-AF65-F5344CB8AC3E}">
        <p14:creationId xmlns:p14="http://schemas.microsoft.com/office/powerpoint/2010/main" val="1319026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Underpinning data and over-archin</a:t>
            </a:r>
            <a:r>
              <a:rPr lang="en-GB" baseline="0" dirty="0"/>
              <a:t>g thought leadership  </a:t>
            </a:r>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20</a:t>
            </a:fld>
            <a:endParaRPr lang="en-GB" altLang="en-US"/>
          </a:p>
        </p:txBody>
      </p:sp>
    </p:spTree>
    <p:extLst>
      <p:ext uri="{BB962C8B-B14F-4D97-AF65-F5344CB8AC3E}">
        <p14:creationId xmlns:p14="http://schemas.microsoft.com/office/powerpoint/2010/main" val="972928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Basket of 500 quals</a:t>
            </a:r>
          </a:p>
          <a:p>
            <a:r>
              <a:rPr lang="en-GB" dirty="0" smtClean="0"/>
              <a:t>Simple </a:t>
            </a:r>
            <a:r>
              <a:rPr lang="en-GB" dirty="0" err="1" smtClean="0"/>
              <a:t>ave</a:t>
            </a:r>
            <a:r>
              <a:rPr lang="en-GB" dirty="0" smtClean="0"/>
              <a:t> for GQ</a:t>
            </a:r>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21</a:t>
            </a:fld>
            <a:endParaRPr lang="en-GB" altLang="en-US"/>
          </a:p>
        </p:txBody>
      </p:sp>
    </p:spTree>
    <p:extLst>
      <p:ext uri="{BB962C8B-B14F-4D97-AF65-F5344CB8AC3E}">
        <p14:creationId xmlns:p14="http://schemas.microsoft.com/office/powerpoint/2010/main" val="1847324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GQ figures still distorted by reform, AO involvement up, thus prices up</a:t>
            </a:r>
          </a:p>
          <a:p>
            <a:r>
              <a:rPr lang="en-GB" dirty="0" smtClean="0"/>
              <a:t>VTQ lower, 40% of prices in 2018 were flat –</a:t>
            </a:r>
            <a:r>
              <a:rPr lang="en-GB" baseline="0" dirty="0" smtClean="0"/>
              <a:t> difficult trading conditions?</a:t>
            </a:r>
            <a:endParaRPr lang="en-GB" dirty="0" smtClean="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22</a:t>
            </a:fld>
            <a:endParaRPr lang="en-GB" altLang="en-US"/>
          </a:p>
        </p:txBody>
      </p:sp>
    </p:spTree>
    <p:extLst>
      <p:ext uri="{BB962C8B-B14F-4D97-AF65-F5344CB8AC3E}">
        <p14:creationId xmlns:p14="http://schemas.microsoft.com/office/powerpoint/2010/main" val="478459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23</a:t>
            </a:fld>
            <a:endParaRPr lang="en-GB" altLang="en-US"/>
          </a:p>
        </p:txBody>
      </p:sp>
    </p:spTree>
    <p:extLst>
      <p:ext uri="{BB962C8B-B14F-4D97-AF65-F5344CB8AC3E}">
        <p14:creationId xmlns:p14="http://schemas.microsoft.com/office/powerpoint/2010/main" val="1594450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804742-7894-4559-B758-C33AE0B89575}" type="slidenum">
              <a:rPr lang="en-GB" smtClean="0"/>
              <a:t>3</a:t>
            </a:fld>
            <a:endParaRPr lang="en-GB" dirty="0"/>
          </a:p>
        </p:txBody>
      </p:sp>
    </p:spTree>
    <p:extLst>
      <p:ext uri="{BB962C8B-B14F-4D97-AF65-F5344CB8AC3E}">
        <p14:creationId xmlns:p14="http://schemas.microsoft.com/office/powerpoint/2010/main" val="525606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Based on February figures</a:t>
            </a:r>
          </a:p>
          <a:p>
            <a:r>
              <a:rPr lang="en-GB" b="1" dirty="0" smtClean="0"/>
              <a:t>There are c670 standards on the IfA website (changes frequently) – 400 of which</a:t>
            </a:r>
            <a:r>
              <a:rPr lang="en-GB" b="1" baseline="0" dirty="0" smtClean="0"/>
              <a:t> are ‘approved for delivery‘</a:t>
            </a:r>
            <a:endParaRPr lang="en-GB" dirty="0"/>
          </a:p>
        </p:txBody>
      </p:sp>
      <p:sp>
        <p:nvSpPr>
          <p:cNvPr id="4" name="Slide Number Placeholder 3"/>
          <p:cNvSpPr>
            <a:spLocks noGrp="1"/>
          </p:cNvSpPr>
          <p:nvPr>
            <p:ph type="sldNum" sz="quarter" idx="10"/>
          </p:nvPr>
        </p:nvSpPr>
        <p:spPr/>
        <p:txBody>
          <a:bodyPr/>
          <a:lstStyle/>
          <a:p>
            <a:fld id="{94804742-7894-4559-B758-C33AE0B89575}" type="slidenum">
              <a:rPr lang="en-GB" smtClean="0"/>
              <a:t>4</a:t>
            </a:fld>
            <a:endParaRPr lang="en-GB" dirty="0"/>
          </a:p>
        </p:txBody>
      </p:sp>
    </p:spTree>
    <p:extLst>
      <p:ext uri="{BB962C8B-B14F-4D97-AF65-F5344CB8AC3E}">
        <p14:creationId xmlns:p14="http://schemas.microsoft.com/office/powerpoint/2010/main" val="2211805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804742-7894-4559-B758-C33AE0B89575}" type="slidenum">
              <a:rPr lang="en-GB" smtClean="0"/>
              <a:t>5</a:t>
            </a:fld>
            <a:endParaRPr lang="en-GB" dirty="0"/>
          </a:p>
        </p:txBody>
      </p:sp>
    </p:spTree>
    <p:extLst>
      <p:ext uri="{BB962C8B-B14F-4D97-AF65-F5344CB8AC3E}">
        <p14:creationId xmlns:p14="http://schemas.microsoft.com/office/powerpoint/2010/main" val="1481085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baseline="0" dirty="0" smtClean="0"/>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10</a:t>
            </a:fld>
            <a:endParaRPr lang="en-GB" altLang="en-US" dirty="0"/>
          </a:p>
        </p:txBody>
      </p:sp>
    </p:spTree>
    <p:extLst>
      <p:ext uri="{BB962C8B-B14F-4D97-AF65-F5344CB8AC3E}">
        <p14:creationId xmlns:p14="http://schemas.microsoft.com/office/powerpoint/2010/main" val="3658150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11</a:t>
            </a:fld>
            <a:endParaRPr lang="en-GB" altLang="en-US"/>
          </a:p>
        </p:txBody>
      </p:sp>
    </p:spTree>
    <p:extLst>
      <p:ext uri="{BB962C8B-B14F-4D97-AF65-F5344CB8AC3E}">
        <p14:creationId xmlns:p14="http://schemas.microsoft.com/office/powerpoint/2010/main" val="3237811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909" y="4576291"/>
            <a:ext cx="5335270" cy="4555922"/>
          </a:xfrm>
        </p:spPr>
        <p:txBody>
          <a:bodyPr/>
          <a:lstStyle/>
          <a:p>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12</a:t>
            </a:fld>
            <a:endParaRPr lang="en-GB" altLang="en-US" dirty="0"/>
          </a:p>
        </p:txBody>
      </p:sp>
    </p:spTree>
    <p:extLst>
      <p:ext uri="{BB962C8B-B14F-4D97-AF65-F5344CB8AC3E}">
        <p14:creationId xmlns:p14="http://schemas.microsoft.com/office/powerpoint/2010/main" val="1350707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13</a:t>
            </a:fld>
            <a:endParaRPr lang="en-GB" altLang="en-US"/>
          </a:p>
        </p:txBody>
      </p:sp>
    </p:spTree>
    <p:extLst>
      <p:ext uri="{BB962C8B-B14F-4D97-AF65-F5344CB8AC3E}">
        <p14:creationId xmlns:p14="http://schemas.microsoft.com/office/powerpoint/2010/main" val="1302738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18</a:t>
            </a:fld>
            <a:endParaRPr lang="en-GB" altLang="en-US"/>
          </a:p>
        </p:txBody>
      </p:sp>
    </p:spTree>
    <p:extLst>
      <p:ext uri="{BB962C8B-B14F-4D97-AF65-F5344CB8AC3E}">
        <p14:creationId xmlns:p14="http://schemas.microsoft.com/office/powerpoint/2010/main" val="24314938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eacock Butterf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B1ACD1-4F2A-6F4F-BC07-E1A8DBBFC3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416"/>
            <a:ext cx="12248615" cy="6862416"/>
          </a:xfrm>
          <a:prstGeom prst="rect">
            <a:avLst/>
          </a:prstGeom>
        </p:spPr>
      </p:pic>
      <p:sp>
        <p:nvSpPr>
          <p:cNvPr id="2" name="Title 1">
            <a:extLst>
              <a:ext uri="{FF2B5EF4-FFF2-40B4-BE49-F238E27FC236}">
                <a16:creationId xmlns:a16="http://schemas.microsoft.com/office/drawing/2014/main" id="{486AB787-CF6F-6541-89D5-DD0DBE961733}"/>
              </a:ext>
            </a:extLst>
          </p:cNvPr>
          <p:cNvSpPr>
            <a:spLocks noGrp="1"/>
          </p:cNvSpPr>
          <p:nvPr>
            <p:ph type="title"/>
          </p:nvPr>
        </p:nvSpPr>
        <p:spPr>
          <a:xfrm>
            <a:off x="6600056" y="4077072"/>
            <a:ext cx="4980280" cy="2448272"/>
          </a:xfrm>
          <a:prstGeom prst="rect">
            <a:avLst/>
          </a:prstGeom>
        </p:spPr>
        <p:txBody>
          <a:bodyPr/>
          <a:lstStyle>
            <a:lvl1pPr>
              <a:defRPr sz="3200">
                <a:solidFill>
                  <a:srgbClr val="F23B16"/>
                </a:solidFill>
                <a:latin typeface="Roboto" pitchFamily="2" charset="0"/>
                <a:ea typeface="Roboto"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728309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 Gold &amp; Nav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EB6E63-A0A9-5F41-ACD1-B7E88170E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602"/>
            <a:ext cx="12207531" cy="6839398"/>
          </a:xfrm>
          <a:prstGeom prst="rect">
            <a:avLst/>
          </a:prstGeom>
        </p:spPr>
      </p:pic>
      <p:sp>
        <p:nvSpPr>
          <p:cNvPr id="9" name="Footer Placeholder 2">
            <a:extLst>
              <a:ext uri="{FF2B5EF4-FFF2-40B4-BE49-F238E27FC236}">
                <a16:creationId xmlns:a16="http://schemas.microsoft.com/office/drawing/2014/main" id="{9B243B29-2284-FC44-869B-DC1F3ABEEEB4}"/>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293445"/>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511A3C6B-A0D8-B54B-BD1F-B3193216D3D3}"/>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293445"/>
                </a:solidFill>
              </a:defRPr>
            </a:lvl1pPr>
          </a:lstStyle>
          <a:p>
            <a:fld id="{6C7FE256-DBE3-41F8-9653-AAB46C5389DC}" type="slidenum">
              <a:rPr lang="en-GB" smtClean="0"/>
              <a:pPr/>
              <a:t>‹#›</a:t>
            </a:fld>
            <a:endParaRPr lang="en-GB" dirty="0"/>
          </a:p>
        </p:txBody>
      </p:sp>
      <p:sp>
        <p:nvSpPr>
          <p:cNvPr id="13" name="Title 1">
            <a:extLst>
              <a:ext uri="{FF2B5EF4-FFF2-40B4-BE49-F238E27FC236}">
                <a16:creationId xmlns:a16="http://schemas.microsoft.com/office/drawing/2014/main" id="{E9CE4575-701C-0849-9E4D-E403A82BC951}"/>
              </a:ext>
            </a:extLst>
          </p:cNvPr>
          <p:cNvSpPr>
            <a:spLocks noGrp="1"/>
          </p:cNvSpPr>
          <p:nvPr>
            <p:ph type="title" hasCustomPrompt="1"/>
          </p:nvPr>
        </p:nvSpPr>
        <p:spPr>
          <a:xfrm>
            <a:off x="2855640" y="2276872"/>
            <a:ext cx="6840760" cy="2448272"/>
          </a:xfrm>
          <a:prstGeom prst="rect">
            <a:avLst/>
          </a:prstGeom>
        </p:spPr>
        <p:txBody>
          <a:bodyPr/>
          <a:lstStyle>
            <a:lvl1pPr>
              <a:defRPr sz="4000" b="1" i="0">
                <a:solidFill>
                  <a:srgbClr val="EEAB38"/>
                </a:solidFill>
                <a:latin typeface="Roboto" pitchFamily="2" charset="0"/>
                <a:ea typeface="Roboto" pitchFamily="2" charset="0"/>
              </a:defRPr>
            </a:lvl1pPr>
          </a:lstStyle>
          <a:p>
            <a:r>
              <a:rPr lang="en-US" dirty="0"/>
              <a:t>Click here to edit the section header title</a:t>
            </a:r>
          </a:p>
        </p:txBody>
      </p:sp>
    </p:spTree>
    <p:extLst>
      <p:ext uri="{BB962C8B-B14F-4D97-AF65-F5344CB8AC3E}">
        <p14:creationId xmlns:p14="http://schemas.microsoft.com/office/powerpoint/2010/main" val="4213203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 Meadow &amp; Sla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9754B3-8C2C-BB42-A6BC-5787A4006C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889" y="3608"/>
            <a:ext cx="12264889" cy="6871534"/>
          </a:xfrm>
          <a:prstGeom prst="rect">
            <a:avLst/>
          </a:prstGeom>
        </p:spPr>
      </p:pic>
      <p:sp>
        <p:nvSpPr>
          <p:cNvPr id="9" name="Footer Placeholder 2">
            <a:extLst>
              <a:ext uri="{FF2B5EF4-FFF2-40B4-BE49-F238E27FC236}">
                <a16:creationId xmlns:a16="http://schemas.microsoft.com/office/drawing/2014/main" id="{9B308B00-5A86-1445-B2B7-C06A01D1F4AC}"/>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588234"/>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4A6295C0-941D-3249-A0C0-4C5FE4B77C4D}"/>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588234"/>
                </a:solidFill>
              </a:defRPr>
            </a:lvl1pPr>
          </a:lstStyle>
          <a:p>
            <a:fld id="{6C7FE256-DBE3-41F8-9653-AAB46C5389DC}" type="slidenum">
              <a:rPr lang="en-GB" smtClean="0"/>
              <a:pPr/>
              <a:t>‹#›</a:t>
            </a:fld>
            <a:endParaRPr lang="en-GB" dirty="0"/>
          </a:p>
        </p:txBody>
      </p:sp>
      <p:sp>
        <p:nvSpPr>
          <p:cNvPr id="13" name="Title 1">
            <a:extLst>
              <a:ext uri="{FF2B5EF4-FFF2-40B4-BE49-F238E27FC236}">
                <a16:creationId xmlns:a16="http://schemas.microsoft.com/office/drawing/2014/main" id="{745294A3-8716-DB40-86D8-D014EC6EF58F}"/>
              </a:ext>
            </a:extLst>
          </p:cNvPr>
          <p:cNvSpPr>
            <a:spLocks noGrp="1"/>
          </p:cNvSpPr>
          <p:nvPr>
            <p:ph type="title" hasCustomPrompt="1"/>
          </p:nvPr>
        </p:nvSpPr>
        <p:spPr>
          <a:xfrm>
            <a:off x="2855640" y="2276872"/>
            <a:ext cx="6840760" cy="2448272"/>
          </a:xfrm>
          <a:prstGeom prst="rect">
            <a:avLst/>
          </a:prstGeom>
        </p:spPr>
        <p:txBody>
          <a:bodyPr/>
          <a:lstStyle>
            <a:lvl1pPr>
              <a:defRPr sz="4000" b="1" i="0">
                <a:solidFill>
                  <a:srgbClr val="BDCD4A"/>
                </a:solidFill>
                <a:latin typeface="Roboto" pitchFamily="2" charset="0"/>
                <a:ea typeface="Roboto" pitchFamily="2" charset="0"/>
              </a:defRPr>
            </a:lvl1pPr>
          </a:lstStyle>
          <a:p>
            <a:r>
              <a:rPr lang="en-US" dirty="0"/>
              <a:t>Click here to edit the section header title</a:t>
            </a:r>
          </a:p>
        </p:txBody>
      </p:sp>
    </p:spTree>
    <p:extLst>
      <p:ext uri="{BB962C8B-B14F-4D97-AF65-F5344CB8AC3E}">
        <p14:creationId xmlns:p14="http://schemas.microsoft.com/office/powerpoint/2010/main" val="3709138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 Smorgasbor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2F9C09-3404-3E48-BD04-13E0354079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02"/>
            <a:ext cx="12192000" cy="6830697"/>
          </a:xfrm>
          <a:prstGeom prst="rect">
            <a:avLst/>
          </a:prstGeom>
        </p:spPr>
      </p:pic>
      <p:sp>
        <p:nvSpPr>
          <p:cNvPr id="9" name="Footer Placeholder 2">
            <a:extLst>
              <a:ext uri="{FF2B5EF4-FFF2-40B4-BE49-F238E27FC236}">
                <a16:creationId xmlns:a16="http://schemas.microsoft.com/office/drawing/2014/main" id="{2E4B0EE2-9142-B345-BA27-87557035C88B}"/>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FFD66E"/>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F21D5E27-8B79-F545-98F9-143F800C9C68}"/>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FFD66E"/>
                </a:solidFill>
              </a:defRPr>
            </a:lvl1pPr>
          </a:lstStyle>
          <a:p>
            <a:fld id="{6C7FE256-DBE3-41F8-9653-AAB46C5389DC}" type="slidenum">
              <a:rPr lang="en-GB" smtClean="0"/>
              <a:pPr/>
              <a:t>‹#›</a:t>
            </a:fld>
            <a:endParaRPr lang="en-GB" dirty="0"/>
          </a:p>
        </p:txBody>
      </p:sp>
      <p:sp>
        <p:nvSpPr>
          <p:cNvPr id="13" name="Title 1">
            <a:extLst>
              <a:ext uri="{FF2B5EF4-FFF2-40B4-BE49-F238E27FC236}">
                <a16:creationId xmlns:a16="http://schemas.microsoft.com/office/drawing/2014/main" id="{01AAA40C-984E-8448-9964-CFFA15E9D637}"/>
              </a:ext>
            </a:extLst>
          </p:cNvPr>
          <p:cNvSpPr>
            <a:spLocks noGrp="1"/>
          </p:cNvSpPr>
          <p:nvPr>
            <p:ph type="title" hasCustomPrompt="1"/>
          </p:nvPr>
        </p:nvSpPr>
        <p:spPr>
          <a:xfrm>
            <a:off x="2855640" y="2276872"/>
            <a:ext cx="6840760" cy="2448272"/>
          </a:xfrm>
          <a:prstGeom prst="rect">
            <a:avLst/>
          </a:prstGeom>
        </p:spPr>
        <p:txBody>
          <a:bodyPr/>
          <a:lstStyle>
            <a:lvl1pPr>
              <a:defRPr sz="4000" b="1" i="0">
                <a:solidFill>
                  <a:srgbClr val="4C3F52"/>
                </a:solidFill>
                <a:latin typeface="Roboto" pitchFamily="2" charset="0"/>
                <a:ea typeface="Roboto" pitchFamily="2" charset="0"/>
              </a:defRPr>
            </a:lvl1pPr>
          </a:lstStyle>
          <a:p>
            <a:r>
              <a:rPr lang="en-US" dirty="0"/>
              <a:t>Click here to edit the section header title</a:t>
            </a:r>
          </a:p>
        </p:txBody>
      </p:sp>
    </p:spTree>
    <p:extLst>
      <p:ext uri="{BB962C8B-B14F-4D97-AF65-F5344CB8AC3E}">
        <p14:creationId xmlns:p14="http://schemas.microsoft.com/office/powerpoint/2010/main" val="1063526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Smorgasbor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2F9C09-3404-3E48-BD04-13E0354079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02"/>
            <a:ext cx="12192000" cy="6830697"/>
          </a:xfrm>
          <a:prstGeom prst="rect">
            <a:avLst/>
          </a:prstGeom>
        </p:spPr>
      </p:pic>
      <p:sp>
        <p:nvSpPr>
          <p:cNvPr id="7" name="Content Placeholder 2">
            <a:extLst>
              <a:ext uri="{FF2B5EF4-FFF2-40B4-BE49-F238E27FC236}">
                <a16:creationId xmlns:a16="http://schemas.microsoft.com/office/drawing/2014/main" id="{30E186A2-BC97-5F4D-AD4C-D814E7D7B527}"/>
              </a:ext>
            </a:extLst>
          </p:cNvPr>
          <p:cNvSpPr>
            <a:spLocks noGrp="1"/>
          </p:cNvSpPr>
          <p:nvPr>
            <p:ph idx="1" hasCustomPrompt="1"/>
          </p:nvPr>
        </p:nvSpPr>
        <p:spPr>
          <a:xfrm>
            <a:off x="622300" y="908720"/>
            <a:ext cx="10972800" cy="5386884"/>
          </a:xfrm>
          <a:prstGeom prst="rect">
            <a:avLst/>
          </a:prstGeom>
        </p:spPr>
        <p:txBody>
          <a:bodyPr/>
          <a:lstStyle>
            <a:lvl1pPr marL="313200" indent="-313200">
              <a:buClr>
                <a:srgbClr val="4C3F54"/>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25475" indent="-301625">
              <a:buClr>
                <a:srgbClr val="4C3F54"/>
              </a:buClr>
              <a:buFont typeface="Arial" panose="020B0604020202020204" pitchFamily="34" charset="0"/>
              <a:buChar char="□"/>
              <a:defRPr sz="2200">
                <a:latin typeface="Roboto" panose="02000000000000000000" pitchFamily="2" charset="0"/>
                <a:ea typeface="Roboto" panose="02000000000000000000" pitchFamily="2" charset="0"/>
                <a:cs typeface="Roboto" panose="02000000000000000000" pitchFamily="2" charset="0"/>
              </a:defRPr>
            </a:lvl2pPr>
            <a:lvl3pPr marL="893763" indent="-247650">
              <a:buClr>
                <a:srgbClr val="4C3F54"/>
              </a:buClr>
              <a:buFont typeface="Arial" panose="020B0604020202020204" pitchFamily="34" charset="0"/>
              <a:buChar char="▪"/>
              <a:defRPr sz="2000">
                <a:latin typeface="Roboto" panose="02000000000000000000" pitchFamily="2" charset="0"/>
                <a:ea typeface="Roboto" panose="02000000000000000000" pitchFamily="2" charset="0"/>
                <a:cs typeface="Roboto" panose="02000000000000000000" pitchFamily="2" charset="0"/>
              </a:defRPr>
            </a:lvl3pPr>
            <a:lvl4pPr marL="1257300" indent="-255588">
              <a:buClr>
                <a:srgbClr val="4C3F54"/>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4pPr>
            <a:lvl5pPr marL="1526400" indent="-255600">
              <a:buClr>
                <a:srgbClr val="4C3F54"/>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1">
            <a:extLst>
              <a:ext uri="{FF2B5EF4-FFF2-40B4-BE49-F238E27FC236}">
                <a16:creationId xmlns:a16="http://schemas.microsoft.com/office/drawing/2014/main" id="{9CE5BD77-7B41-BE43-BE43-FAD34696BAD4}"/>
              </a:ext>
            </a:extLst>
          </p:cNvPr>
          <p:cNvSpPr>
            <a:spLocks noGrp="1"/>
          </p:cNvSpPr>
          <p:nvPr>
            <p:ph type="title"/>
          </p:nvPr>
        </p:nvSpPr>
        <p:spPr>
          <a:xfrm>
            <a:off x="622306" y="404818"/>
            <a:ext cx="8462433" cy="574675"/>
          </a:xfrm>
          <a:prstGeom prst="rect">
            <a:avLst/>
          </a:prstGeom>
        </p:spPr>
        <p:txBody>
          <a:bodyPr/>
          <a:lstStyle>
            <a:lvl1pPr>
              <a:defRPr sz="2400" b="0">
                <a:solidFill>
                  <a:srgbClr val="4C3F54"/>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GB" dirty="0"/>
          </a:p>
        </p:txBody>
      </p:sp>
      <p:sp>
        <p:nvSpPr>
          <p:cNvPr id="9" name="Footer Placeholder 2">
            <a:extLst>
              <a:ext uri="{FF2B5EF4-FFF2-40B4-BE49-F238E27FC236}">
                <a16:creationId xmlns:a16="http://schemas.microsoft.com/office/drawing/2014/main" id="{2E4B0EE2-9142-B345-BA27-87557035C88B}"/>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FFD66E"/>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F21D5E27-8B79-F545-98F9-143F800C9C68}"/>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FFD66E"/>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3156323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Meadow &amp; Sla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9754B3-8C2C-BB42-A6BC-5787A4006C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889" y="3608"/>
            <a:ext cx="12264889" cy="6871534"/>
          </a:xfrm>
          <a:prstGeom prst="rect">
            <a:avLst/>
          </a:prstGeom>
        </p:spPr>
      </p:pic>
      <p:sp>
        <p:nvSpPr>
          <p:cNvPr id="7" name="Content Placeholder 2">
            <a:extLst>
              <a:ext uri="{FF2B5EF4-FFF2-40B4-BE49-F238E27FC236}">
                <a16:creationId xmlns:a16="http://schemas.microsoft.com/office/drawing/2014/main" id="{436503ED-994E-B947-AA1C-22010E481052}"/>
              </a:ext>
            </a:extLst>
          </p:cNvPr>
          <p:cNvSpPr>
            <a:spLocks noGrp="1"/>
          </p:cNvSpPr>
          <p:nvPr>
            <p:ph idx="1" hasCustomPrompt="1"/>
          </p:nvPr>
        </p:nvSpPr>
        <p:spPr>
          <a:xfrm>
            <a:off x="622300" y="908720"/>
            <a:ext cx="10972800" cy="5400600"/>
          </a:xfrm>
          <a:prstGeom prst="rect">
            <a:avLst/>
          </a:prstGeom>
        </p:spPr>
        <p:txBody>
          <a:bodyPr/>
          <a:lstStyle>
            <a:lvl1pPr marL="313200" indent="-313200">
              <a:buClr>
                <a:srgbClr val="588234"/>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25475" indent="-301625">
              <a:buClr>
                <a:srgbClr val="588234"/>
              </a:buClr>
              <a:buFont typeface="Arial" panose="020B0604020202020204" pitchFamily="34" charset="0"/>
              <a:buChar char="□"/>
              <a:defRPr sz="2200">
                <a:latin typeface="Roboto" panose="02000000000000000000" pitchFamily="2" charset="0"/>
                <a:ea typeface="Roboto" panose="02000000000000000000" pitchFamily="2" charset="0"/>
                <a:cs typeface="Roboto" panose="02000000000000000000" pitchFamily="2" charset="0"/>
              </a:defRPr>
            </a:lvl2pPr>
            <a:lvl3pPr marL="893763" indent="-247650">
              <a:buClr>
                <a:srgbClr val="588234"/>
              </a:buClr>
              <a:buFont typeface="Arial" panose="020B0604020202020204" pitchFamily="34" charset="0"/>
              <a:buChar char="▪"/>
              <a:defRPr sz="2000">
                <a:latin typeface="Roboto" panose="02000000000000000000" pitchFamily="2" charset="0"/>
                <a:ea typeface="Roboto" panose="02000000000000000000" pitchFamily="2" charset="0"/>
                <a:cs typeface="Roboto" panose="02000000000000000000" pitchFamily="2" charset="0"/>
              </a:defRPr>
            </a:lvl3pPr>
            <a:lvl4pPr marL="1257300" indent="-255588">
              <a:buClr>
                <a:srgbClr val="588234"/>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4pPr>
            <a:lvl5pPr marL="1526400" indent="-255600">
              <a:buClr>
                <a:srgbClr val="588234"/>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1">
            <a:extLst>
              <a:ext uri="{FF2B5EF4-FFF2-40B4-BE49-F238E27FC236}">
                <a16:creationId xmlns:a16="http://schemas.microsoft.com/office/drawing/2014/main" id="{7CC0156D-C3A8-4D47-A082-894E98F32C7F}"/>
              </a:ext>
            </a:extLst>
          </p:cNvPr>
          <p:cNvSpPr>
            <a:spLocks noGrp="1"/>
          </p:cNvSpPr>
          <p:nvPr>
            <p:ph type="title"/>
          </p:nvPr>
        </p:nvSpPr>
        <p:spPr>
          <a:xfrm>
            <a:off x="622306" y="404818"/>
            <a:ext cx="8462433" cy="574675"/>
          </a:xfrm>
          <a:prstGeom prst="rect">
            <a:avLst/>
          </a:prstGeom>
        </p:spPr>
        <p:txBody>
          <a:bodyPr/>
          <a:lstStyle>
            <a:lvl1pPr>
              <a:defRPr sz="2400">
                <a:solidFill>
                  <a:srgbClr val="588234"/>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GB" dirty="0"/>
          </a:p>
        </p:txBody>
      </p:sp>
      <p:sp>
        <p:nvSpPr>
          <p:cNvPr id="9" name="Footer Placeholder 2">
            <a:extLst>
              <a:ext uri="{FF2B5EF4-FFF2-40B4-BE49-F238E27FC236}">
                <a16:creationId xmlns:a16="http://schemas.microsoft.com/office/drawing/2014/main" id="{9B308B00-5A86-1445-B2B7-C06A01D1F4AC}"/>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588234"/>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4A6295C0-941D-3249-A0C0-4C5FE4B77C4D}"/>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588234"/>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1897626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Gold &amp; Nav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EB6E63-A0A9-5F41-ACD1-B7E88170E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602"/>
            <a:ext cx="12207531" cy="6839398"/>
          </a:xfrm>
          <a:prstGeom prst="rect">
            <a:avLst/>
          </a:prstGeom>
        </p:spPr>
      </p:pic>
      <p:sp>
        <p:nvSpPr>
          <p:cNvPr id="7" name="Content Placeholder 2">
            <a:extLst>
              <a:ext uri="{FF2B5EF4-FFF2-40B4-BE49-F238E27FC236}">
                <a16:creationId xmlns:a16="http://schemas.microsoft.com/office/drawing/2014/main" id="{88D3414A-F960-9B43-9898-FFB95A4AFC04}"/>
              </a:ext>
            </a:extLst>
          </p:cNvPr>
          <p:cNvSpPr>
            <a:spLocks noGrp="1"/>
          </p:cNvSpPr>
          <p:nvPr>
            <p:ph idx="1" hasCustomPrompt="1"/>
          </p:nvPr>
        </p:nvSpPr>
        <p:spPr>
          <a:xfrm>
            <a:off x="622300" y="908720"/>
            <a:ext cx="10972800" cy="5400600"/>
          </a:xfrm>
          <a:prstGeom prst="rect">
            <a:avLst/>
          </a:prstGeom>
        </p:spPr>
        <p:txBody>
          <a:bodyPr/>
          <a:lstStyle>
            <a:lvl1pPr marL="313200" indent="-313200">
              <a:buClr>
                <a:srgbClr val="293445"/>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25475" indent="-301625">
              <a:buClr>
                <a:srgbClr val="293445"/>
              </a:buClr>
              <a:buFont typeface="Arial" panose="020B0604020202020204" pitchFamily="34" charset="0"/>
              <a:buChar char="□"/>
              <a:defRPr sz="2200">
                <a:latin typeface="Roboto" panose="02000000000000000000" pitchFamily="2" charset="0"/>
                <a:ea typeface="Roboto" panose="02000000000000000000" pitchFamily="2" charset="0"/>
                <a:cs typeface="Roboto" panose="02000000000000000000" pitchFamily="2" charset="0"/>
              </a:defRPr>
            </a:lvl2pPr>
            <a:lvl3pPr marL="893763" indent="-247650">
              <a:buClr>
                <a:srgbClr val="293445"/>
              </a:buClr>
              <a:buFont typeface="Arial" panose="020B0604020202020204" pitchFamily="34" charset="0"/>
              <a:buChar char="▪"/>
              <a:defRPr sz="2000">
                <a:latin typeface="Roboto" panose="02000000000000000000" pitchFamily="2" charset="0"/>
                <a:ea typeface="Roboto" panose="02000000000000000000" pitchFamily="2" charset="0"/>
                <a:cs typeface="Roboto" panose="02000000000000000000" pitchFamily="2" charset="0"/>
              </a:defRPr>
            </a:lvl3pPr>
            <a:lvl4pPr marL="1257300" indent="-255588">
              <a:buClr>
                <a:srgbClr val="293445"/>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4pPr>
            <a:lvl5pPr marL="1526400" indent="-255600">
              <a:buClr>
                <a:srgbClr val="293445"/>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1">
            <a:extLst>
              <a:ext uri="{FF2B5EF4-FFF2-40B4-BE49-F238E27FC236}">
                <a16:creationId xmlns:a16="http://schemas.microsoft.com/office/drawing/2014/main" id="{8F776C31-CDEA-A24F-8AF2-1FF67E64C2BC}"/>
              </a:ext>
            </a:extLst>
          </p:cNvPr>
          <p:cNvSpPr>
            <a:spLocks noGrp="1"/>
          </p:cNvSpPr>
          <p:nvPr>
            <p:ph type="title"/>
          </p:nvPr>
        </p:nvSpPr>
        <p:spPr>
          <a:xfrm>
            <a:off x="622306" y="404818"/>
            <a:ext cx="8462433" cy="574675"/>
          </a:xfrm>
          <a:prstGeom prst="rect">
            <a:avLst/>
          </a:prstGeom>
        </p:spPr>
        <p:txBody>
          <a:bodyPr/>
          <a:lstStyle>
            <a:lvl1pPr>
              <a:defRPr sz="2400">
                <a:solidFill>
                  <a:srgbClr val="293445"/>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GB" dirty="0"/>
          </a:p>
        </p:txBody>
      </p:sp>
      <p:sp>
        <p:nvSpPr>
          <p:cNvPr id="9" name="Footer Placeholder 2">
            <a:extLst>
              <a:ext uri="{FF2B5EF4-FFF2-40B4-BE49-F238E27FC236}">
                <a16:creationId xmlns:a16="http://schemas.microsoft.com/office/drawing/2014/main" id="{9B243B29-2284-FC44-869B-DC1F3ABEEEB4}"/>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293445"/>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511A3C6B-A0D8-B54B-BD1F-B3193216D3D3}"/>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293445"/>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205818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Straight Lac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677C0C-8580-FD45-8738-000AD7BE13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1950"/>
            <a:ext cx="12192000" cy="6830698"/>
          </a:xfrm>
          <a:prstGeom prst="rect">
            <a:avLst/>
          </a:prstGeom>
        </p:spPr>
      </p:pic>
      <p:sp>
        <p:nvSpPr>
          <p:cNvPr id="6" name="Content Placeholder 2">
            <a:extLst>
              <a:ext uri="{FF2B5EF4-FFF2-40B4-BE49-F238E27FC236}">
                <a16:creationId xmlns:a16="http://schemas.microsoft.com/office/drawing/2014/main" id="{E4151BA8-B1F1-B843-BDC0-8ED712C164B7}"/>
              </a:ext>
            </a:extLst>
          </p:cNvPr>
          <p:cNvSpPr>
            <a:spLocks noGrp="1"/>
          </p:cNvSpPr>
          <p:nvPr>
            <p:ph idx="1" hasCustomPrompt="1"/>
          </p:nvPr>
        </p:nvSpPr>
        <p:spPr>
          <a:xfrm>
            <a:off x="622300" y="908720"/>
            <a:ext cx="10972800" cy="5400600"/>
          </a:xfrm>
          <a:prstGeom prst="rect">
            <a:avLst/>
          </a:prstGeom>
        </p:spPr>
        <p:txBody>
          <a:bodyPr/>
          <a:lstStyle>
            <a:lvl1pPr marL="313200" indent="-313200">
              <a:buClr>
                <a:srgbClr val="1B57B2"/>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25475" indent="-301625">
              <a:buClr>
                <a:srgbClr val="1B57B2"/>
              </a:buClr>
              <a:buFont typeface="Arial" panose="020B0604020202020204" pitchFamily="34" charset="0"/>
              <a:buChar char="□"/>
              <a:defRPr sz="2200">
                <a:latin typeface="Roboto" panose="02000000000000000000" pitchFamily="2" charset="0"/>
                <a:ea typeface="Roboto" panose="02000000000000000000" pitchFamily="2" charset="0"/>
                <a:cs typeface="Roboto" panose="02000000000000000000" pitchFamily="2" charset="0"/>
              </a:defRPr>
            </a:lvl2pPr>
            <a:lvl3pPr marL="893763" indent="-247650">
              <a:buClr>
                <a:srgbClr val="1B57B2"/>
              </a:buClr>
              <a:buFont typeface="Arial" panose="020B0604020202020204" pitchFamily="34" charset="0"/>
              <a:buChar char="▪"/>
              <a:defRPr sz="2000">
                <a:latin typeface="Roboto" panose="02000000000000000000" pitchFamily="2" charset="0"/>
                <a:ea typeface="Roboto" panose="02000000000000000000" pitchFamily="2" charset="0"/>
                <a:cs typeface="Roboto" panose="02000000000000000000" pitchFamily="2" charset="0"/>
              </a:defRPr>
            </a:lvl3pPr>
            <a:lvl4pPr marL="1257300" indent="-255588">
              <a:buClr>
                <a:srgbClr val="1B57B2"/>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4pPr>
            <a:lvl5pPr marL="1526400" indent="-255600">
              <a:buClr>
                <a:srgbClr val="1B57B2"/>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1">
            <a:extLst>
              <a:ext uri="{FF2B5EF4-FFF2-40B4-BE49-F238E27FC236}">
                <a16:creationId xmlns:a16="http://schemas.microsoft.com/office/drawing/2014/main" id="{4002715C-809E-EA41-8EC8-14BA53F9845B}"/>
              </a:ext>
            </a:extLst>
          </p:cNvPr>
          <p:cNvSpPr>
            <a:spLocks noGrp="1"/>
          </p:cNvSpPr>
          <p:nvPr>
            <p:ph type="title"/>
          </p:nvPr>
        </p:nvSpPr>
        <p:spPr>
          <a:xfrm>
            <a:off x="622306" y="404818"/>
            <a:ext cx="8462433" cy="574675"/>
          </a:xfrm>
          <a:prstGeom prst="rect">
            <a:avLst/>
          </a:prstGeom>
        </p:spPr>
        <p:txBody>
          <a:bodyPr/>
          <a:lstStyle>
            <a:lvl1pPr>
              <a:defRPr sz="2400">
                <a:solidFill>
                  <a:srgbClr val="1B57B2"/>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GB" dirty="0"/>
          </a:p>
        </p:txBody>
      </p:sp>
      <p:sp>
        <p:nvSpPr>
          <p:cNvPr id="9" name="Footer Placeholder 2">
            <a:extLst>
              <a:ext uri="{FF2B5EF4-FFF2-40B4-BE49-F238E27FC236}">
                <a16:creationId xmlns:a16="http://schemas.microsoft.com/office/drawing/2014/main" id="{C6D0FC83-E0F1-8F43-AC4B-12FEEF6504C1}"/>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chemeClr val="bg1"/>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C3020DAA-CFFE-BC49-8BCF-E94805ED8136}"/>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chemeClr val="bg1"/>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3402138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Vivid Anticipa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3C5937C-6BDF-5644-AAB7-DC10A08241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466"/>
            <a:ext cx="12218483" cy="6845534"/>
          </a:xfrm>
          <a:prstGeom prst="rect">
            <a:avLst/>
          </a:prstGeom>
        </p:spPr>
      </p:pic>
      <p:sp>
        <p:nvSpPr>
          <p:cNvPr id="7" name="Content Placeholder 2">
            <a:extLst>
              <a:ext uri="{FF2B5EF4-FFF2-40B4-BE49-F238E27FC236}">
                <a16:creationId xmlns:a16="http://schemas.microsoft.com/office/drawing/2014/main" id="{905C863C-0D8B-2F4D-B245-FEA840195669}"/>
              </a:ext>
            </a:extLst>
          </p:cNvPr>
          <p:cNvSpPr>
            <a:spLocks noGrp="1"/>
          </p:cNvSpPr>
          <p:nvPr>
            <p:ph idx="1" hasCustomPrompt="1"/>
          </p:nvPr>
        </p:nvSpPr>
        <p:spPr>
          <a:xfrm>
            <a:off x="622300" y="908720"/>
            <a:ext cx="10972800" cy="5400600"/>
          </a:xfrm>
          <a:prstGeom prst="rect">
            <a:avLst/>
          </a:prstGeom>
        </p:spPr>
        <p:txBody>
          <a:bodyPr/>
          <a:lstStyle>
            <a:lvl1pPr marL="313200" indent="-313200">
              <a:buClr>
                <a:srgbClr val="9E0E62"/>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25475" indent="-301625">
              <a:buClr>
                <a:srgbClr val="9E0E62"/>
              </a:buClr>
              <a:buFont typeface="Arial" panose="020B0604020202020204" pitchFamily="34" charset="0"/>
              <a:buChar char="□"/>
              <a:defRPr sz="2200">
                <a:latin typeface="Roboto" panose="02000000000000000000" pitchFamily="2" charset="0"/>
                <a:ea typeface="Roboto" panose="02000000000000000000" pitchFamily="2" charset="0"/>
                <a:cs typeface="Roboto" panose="02000000000000000000" pitchFamily="2" charset="0"/>
              </a:defRPr>
            </a:lvl2pPr>
            <a:lvl3pPr marL="893763" indent="-247650">
              <a:buClr>
                <a:srgbClr val="9E0E62"/>
              </a:buClr>
              <a:buFont typeface="Arial" panose="020B0604020202020204" pitchFamily="34" charset="0"/>
              <a:buChar char="▪"/>
              <a:defRPr sz="2000">
                <a:latin typeface="Roboto" panose="02000000000000000000" pitchFamily="2" charset="0"/>
                <a:ea typeface="Roboto" panose="02000000000000000000" pitchFamily="2" charset="0"/>
                <a:cs typeface="Roboto" panose="02000000000000000000" pitchFamily="2" charset="0"/>
              </a:defRPr>
            </a:lvl3pPr>
            <a:lvl4pPr marL="1257300" indent="-255588">
              <a:buClr>
                <a:srgbClr val="9E0E62"/>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4pPr>
            <a:lvl5pPr marL="1526400" indent="-255600">
              <a:buClr>
                <a:srgbClr val="9E0E62"/>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1">
            <a:extLst>
              <a:ext uri="{FF2B5EF4-FFF2-40B4-BE49-F238E27FC236}">
                <a16:creationId xmlns:a16="http://schemas.microsoft.com/office/drawing/2014/main" id="{AEC5058E-DFA8-5A4D-A86F-D74C4DA89065}"/>
              </a:ext>
            </a:extLst>
          </p:cNvPr>
          <p:cNvSpPr>
            <a:spLocks noGrp="1"/>
          </p:cNvSpPr>
          <p:nvPr>
            <p:ph type="title"/>
          </p:nvPr>
        </p:nvSpPr>
        <p:spPr>
          <a:xfrm>
            <a:off x="622306" y="404818"/>
            <a:ext cx="8462433" cy="574675"/>
          </a:xfrm>
          <a:prstGeom prst="rect">
            <a:avLst/>
          </a:prstGeom>
        </p:spPr>
        <p:txBody>
          <a:bodyPr/>
          <a:lstStyle>
            <a:lvl1pPr>
              <a:defRPr sz="2400">
                <a:solidFill>
                  <a:srgbClr val="9E0E62"/>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GB" dirty="0"/>
          </a:p>
        </p:txBody>
      </p:sp>
      <p:sp>
        <p:nvSpPr>
          <p:cNvPr id="9" name="Footer Placeholder 2">
            <a:extLst>
              <a:ext uri="{FF2B5EF4-FFF2-40B4-BE49-F238E27FC236}">
                <a16:creationId xmlns:a16="http://schemas.microsoft.com/office/drawing/2014/main" id="{9ED26136-2EAE-E34D-9331-9D051AAE79BD}"/>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F2FF00"/>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71B678BA-602A-F74E-8D49-518B3E897846}"/>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F2FF00"/>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2942256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 : Peacock Butterf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C45DEC-CBEE-0A43-8BF3-24CEC1BB4A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466"/>
            <a:ext cx="12218481" cy="6845534"/>
          </a:xfrm>
          <a:prstGeom prst="rect">
            <a:avLst/>
          </a:prstGeom>
        </p:spPr>
      </p:pic>
      <p:sp>
        <p:nvSpPr>
          <p:cNvPr id="2" name="Title 1"/>
          <p:cNvSpPr>
            <a:spLocks noGrp="1"/>
          </p:cNvSpPr>
          <p:nvPr>
            <p:ph type="title"/>
          </p:nvPr>
        </p:nvSpPr>
        <p:spPr>
          <a:xfrm>
            <a:off x="622306" y="404818"/>
            <a:ext cx="8462433" cy="574675"/>
          </a:xfrm>
          <a:prstGeom prst="rect">
            <a:avLst/>
          </a:prstGeom>
        </p:spPr>
        <p:txBody>
          <a:bodyPr/>
          <a:lstStyle>
            <a:lvl1pPr>
              <a:defRPr sz="2400">
                <a:solidFill>
                  <a:srgbClr val="F23B16"/>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622300" y="908720"/>
            <a:ext cx="10972800" cy="5400600"/>
          </a:xfrm>
          <a:prstGeom prst="rect">
            <a:avLst/>
          </a:prstGeom>
        </p:spPr>
        <p:txBody>
          <a:bodyPr/>
          <a:lstStyle>
            <a:lvl1pPr marL="313200" indent="-313200">
              <a:buClr>
                <a:srgbClr val="F23B16"/>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25475" indent="-301625">
              <a:buClr>
                <a:srgbClr val="F23B16"/>
              </a:buClr>
              <a:buFont typeface="Arial" panose="020B0604020202020204" pitchFamily="34" charset="0"/>
              <a:buChar char="□"/>
              <a:defRPr sz="2200">
                <a:latin typeface="Roboto" panose="02000000000000000000" pitchFamily="2" charset="0"/>
                <a:ea typeface="Roboto" panose="02000000000000000000" pitchFamily="2" charset="0"/>
                <a:cs typeface="Roboto" panose="02000000000000000000" pitchFamily="2" charset="0"/>
              </a:defRPr>
            </a:lvl2pPr>
            <a:lvl3pPr marL="893763" indent="-247650">
              <a:buClr>
                <a:srgbClr val="F23B16"/>
              </a:buClr>
              <a:buFont typeface="Arial" panose="020B0604020202020204" pitchFamily="34" charset="0"/>
              <a:buChar char="▪"/>
              <a:defRPr sz="2000">
                <a:latin typeface="Roboto" panose="02000000000000000000" pitchFamily="2" charset="0"/>
                <a:ea typeface="Roboto" panose="02000000000000000000" pitchFamily="2" charset="0"/>
                <a:cs typeface="Roboto" panose="02000000000000000000" pitchFamily="2" charset="0"/>
              </a:defRPr>
            </a:lvl3pPr>
            <a:lvl4pPr marL="1257300" indent="-255588">
              <a:buClr>
                <a:srgbClr val="F23B16"/>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4pPr>
            <a:lvl5pPr marL="1526400" indent="-255600">
              <a:buClr>
                <a:srgbClr val="F23B16"/>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2"/>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F0F2CE"/>
                </a:solidFill>
              </a:defRPr>
            </a:lvl1pPr>
          </a:lstStyle>
          <a:p>
            <a:r>
              <a:rPr lang="en-GB" dirty="0"/>
              <a:t>This is the title of the slide</a:t>
            </a:r>
          </a:p>
        </p:txBody>
      </p:sp>
      <p:sp>
        <p:nvSpPr>
          <p:cNvPr id="8" name="Slide Number Placeholder 3"/>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F0F2CE"/>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1975559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Footer Placeholder 2"/>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r">
              <a:defRPr sz="1400" b="1">
                <a:solidFill>
                  <a:schemeClr val="bg1"/>
                </a:solidFill>
              </a:defRPr>
            </a:lvl1pPr>
          </a:lstStyle>
          <a:p>
            <a:r>
              <a:rPr lang="en-GB" dirty="0"/>
              <a:t>This is the title of the slide</a:t>
            </a:r>
          </a:p>
        </p:txBody>
      </p:sp>
      <p:sp>
        <p:nvSpPr>
          <p:cNvPr id="6" name="Slide Number Placeholder 3"/>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400" b="1">
                <a:solidFill>
                  <a:schemeClr val="bg1"/>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2462382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Meadow &amp; Sla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3E4B0C-D363-AD4A-9209-596CFC0126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40733" cy="6858000"/>
          </a:xfrm>
          <a:prstGeom prst="rect">
            <a:avLst/>
          </a:prstGeom>
        </p:spPr>
      </p:pic>
      <p:sp>
        <p:nvSpPr>
          <p:cNvPr id="11" name="Title 1">
            <a:extLst>
              <a:ext uri="{FF2B5EF4-FFF2-40B4-BE49-F238E27FC236}">
                <a16:creationId xmlns:a16="http://schemas.microsoft.com/office/drawing/2014/main" id="{4BF586B8-8750-1741-8D8E-A69237AED29A}"/>
              </a:ext>
            </a:extLst>
          </p:cNvPr>
          <p:cNvSpPr>
            <a:spLocks noGrp="1"/>
          </p:cNvSpPr>
          <p:nvPr>
            <p:ph type="title"/>
          </p:nvPr>
        </p:nvSpPr>
        <p:spPr>
          <a:xfrm>
            <a:off x="6600056" y="4005064"/>
            <a:ext cx="5196304" cy="2448272"/>
          </a:xfrm>
          <a:prstGeom prst="rect">
            <a:avLst/>
          </a:prstGeom>
        </p:spPr>
        <p:txBody>
          <a:bodyPr/>
          <a:lstStyle>
            <a:lvl1pPr>
              <a:defRPr sz="3200">
                <a:solidFill>
                  <a:srgbClr val="588234"/>
                </a:solidFill>
                <a:latin typeface="Roboto" pitchFamily="2" charset="0"/>
                <a:ea typeface="Roboto"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38502641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AC119FC-CFE3-4730-A589-E5B06367BCDF}" type="datetimeFigureOut">
              <a:rPr lang="en-GB" smtClean="0"/>
              <a:t>13/05/2019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60016C2-8D0B-4235-B6A5-9BA0CA1B6E4A}" type="slidenum">
              <a:rPr lang="en-GB" smtClean="0"/>
              <a:t>‹#›</a:t>
            </a:fld>
            <a:endParaRPr lang="en-GB"/>
          </a:p>
        </p:txBody>
      </p:sp>
    </p:spTree>
    <p:extLst>
      <p:ext uri="{BB962C8B-B14F-4D97-AF65-F5344CB8AC3E}">
        <p14:creationId xmlns:p14="http://schemas.microsoft.com/office/powerpoint/2010/main" val="3979342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 single pan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0FADED0-38C3-5D4F-9855-7E189A98E3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Content Placeholder 2">
            <a:extLst>
              <a:ext uri="{FF2B5EF4-FFF2-40B4-BE49-F238E27FC236}">
                <a16:creationId xmlns:a16="http://schemas.microsoft.com/office/drawing/2014/main" id="{4B164D0F-4D55-F341-883C-BA72D39C2882}"/>
              </a:ext>
            </a:extLst>
          </p:cNvPr>
          <p:cNvSpPr>
            <a:spLocks noGrp="1"/>
          </p:cNvSpPr>
          <p:nvPr>
            <p:ph idx="1" hasCustomPrompt="1"/>
          </p:nvPr>
        </p:nvSpPr>
        <p:spPr>
          <a:xfrm>
            <a:off x="622300" y="908720"/>
            <a:ext cx="11090324" cy="5386884"/>
          </a:xfrm>
          <a:prstGeom prst="rect">
            <a:avLst/>
          </a:prstGeom>
        </p:spPr>
        <p:txBody>
          <a:bodyPr/>
          <a:lstStyle>
            <a:lvl1pPr marL="313200" indent="-313200">
              <a:buClr>
                <a:srgbClr val="4C3F54"/>
              </a:buClr>
              <a:buFont typeface="Arial" panose="020B0604020202020204" pitchFamily="34" charset="0"/>
              <a:buChar char="■"/>
              <a:defRPr sz="2400">
                <a:latin typeface="Calibri" panose="020F0502020204030204" pitchFamily="34" charset="0"/>
                <a:ea typeface="Roboto" panose="02000000000000000000" pitchFamily="2" charset="0"/>
                <a:cs typeface="Calibri" panose="020F0502020204030204" pitchFamily="34" charset="0"/>
              </a:defRPr>
            </a:lvl1pPr>
            <a:lvl2pPr marL="625475" indent="-301625">
              <a:buClr>
                <a:srgbClr val="4C3F54"/>
              </a:buClr>
              <a:buFont typeface="Arial" panose="020B0604020202020204" pitchFamily="34" charset="0"/>
              <a:buChar char="□"/>
              <a:defRPr sz="2200">
                <a:latin typeface="Calibri" panose="020F0502020204030204" pitchFamily="34" charset="0"/>
                <a:ea typeface="Roboto" panose="02000000000000000000" pitchFamily="2" charset="0"/>
                <a:cs typeface="Calibri" panose="020F0502020204030204" pitchFamily="34" charset="0"/>
              </a:defRPr>
            </a:lvl2pPr>
            <a:lvl3pPr marL="893763" indent="-247650">
              <a:buClr>
                <a:srgbClr val="4C3F54"/>
              </a:buClr>
              <a:buFont typeface="Arial" panose="020B0604020202020204" pitchFamily="34" charset="0"/>
              <a:buChar char="▪"/>
              <a:defRPr sz="2000">
                <a:latin typeface="Calibri" panose="020F0502020204030204" pitchFamily="34" charset="0"/>
                <a:ea typeface="Roboto" panose="02000000000000000000" pitchFamily="2" charset="0"/>
                <a:cs typeface="Calibri" panose="020F0502020204030204" pitchFamily="34" charset="0"/>
              </a:defRPr>
            </a:lvl3pPr>
            <a:lvl4pPr marL="1257300" indent="-255588">
              <a:buClr>
                <a:srgbClr val="4C3F54"/>
              </a:buClr>
              <a:buFont typeface="Arial" panose="020B0604020202020204" pitchFamily="34" charset="0"/>
              <a:buChar char="▫"/>
              <a:defRPr sz="1800">
                <a:latin typeface="Calibri" panose="020F0502020204030204" pitchFamily="34" charset="0"/>
                <a:ea typeface="Roboto" panose="02000000000000000000" pitchFamily="2" charset="0"/>
                <a:cs typeface="Calibri" panose="020F0502020204030204" pitchFamily="34" charset="0"/>
              </a:defRPr>
            </a:lvl4pPr>
            <a:lvl5pPr marL="1526400" indent="-255600">
              <a:buClr>
                <a:srgbClr val="4C3F54"/>
              </a:buClr>
              <a:buFont typeface="Arial" panose="020B0604020202020204" pitchFamily="34" charset="0"/>
              <a:buChar char="›"/>
              <a:defRPr sz="1800">
                <a:latin typeface="Calibri" panose="020F0502020204030204" pitchFamily="34" charset="0"/>
                <a:ea typeface="Roboto" panose="02000000000000000000" pitchFamily="2" charset="0"/>
                <a:cs typeface="Calibri" panose="020F0502020204030204" pitchFamily="34"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1">
            <a:extLst>
              <a:ext uri="{FF2B5EF4-FFF2-40B4-BE49-F238E27FC236}">
                <a16:creationId xmlns:a16="http://schemas.microsoft.com/office/drawing/2014/main" id="{0A5F24C3-9FEA-A64A-A0E8-B761BBECA482}"/>
              </a:ext>
            </a:extLst>
          </p:cNvPr>
          <p:cNvSpPr>
            <a:spLocks noGrp="1"/>
          </p:cNvSpPr>
          <p:nvPr>
            <p:ph type="title"/>
          </p:nvPr>
        </p:nvSpPr>
        <p:spPr>
          <a:xfrm>
            <a:off x="622306" y="404818"/>
            <a:ext cx="11090318" cy="574675"/>
          </a:xfrm>
          <a:prstGeom prst="rect">
            <a:avLst/>
          </a:prstGeom>
        </p:spPr>
        <p:txBody>
          <a:bodyPr/>
          <a:lstStyle>
            <a:lvl1pPr>
              <a:defRPr sz="2800" b="1">
                <a:solidFill>
                  <a:srgbClr val="4C3F54"/>
                </a:solidFill>
                <a:latin typeface="Calibri" panose="020F0502020204030204" pitchFamily="34" charset="0"/>
                <a:ea typeface="Roboto" panose="02000000000000000000" pitchFamily="2" charset="0"/>
                <a:cs typeface="Calibri" panose="020F0502020204030204" pitchFamily="34" charset="0"/>
              </a:defRPr>
            </a:lvl1pPr>
          </a:lstStyle>
          <a:p>
            <a:r>
              <a:rPr lang="en-US" dirty="0"/>
              <a:t>Click to edit Master title style</a:t>
            </a:r>
            <a:endParaRPr lang="en-GB" dirty="0"/>
          </a:p>
        </p:txBody>
      </p:sp>
      <p:sp>
        <p:nvSpPr>
          <p:cNvPr id="14" name="Footer Placeholder 2">
            <a:extLst>
              <a:ext uri="{FF2B5EF4-FFF2-40B4-BE49-F238E27FC236}">
                <a16:creationId xmlns:a16="http://schemas.microsoft.com/office/drawing/2014/main" id="{9666FCC4-6958-AC42-AE11-A75A315A8428}"/>
              </a:ext>
            </a:extLst>
          </p:cNvPr>
          <p:cNvSpPr>
            <a:spLocks noGrp="1"/>
          </p:cNvSpPr>
          <p:nvPr>
            <p:ph type="ftr" sz="quarter" idx="3"/>
          </p:nvPr>
        </p:nvSpPr>
        <p:spPr>
          <a:xfrm>
            <a:off x="1919536" y="6438511"/>
            <a:ext cx="8208912" cy="302857"/>
          </a:xfrm>
          <a:prstGeom prst="rect">
            <a:avLst/>
          </a:prstGeom>
        </p:spPr>
        <p:txBody>
          <a:bodyPr vert="horz" lIns="91440" tIns="45720" rIns="91440" bIns="45720" rtlCol="0" anchor="ctr"/>
          <a:lstStyle>
            <a:lvl1pPr algn="l">
              <a:defRPr sz="1800" b="0">
                <a:solidFill>
                  <a:schemeClr val="bg2"/>
                </a:solidFill>
                <a:latin typeface="Calibri" panose="020F0502020204030204" pitchFamily="34" charset="0"/>
                <a:cs typeface="Calibri" panose="020F0502020204030204" pitchFamily="34" charset="0"/>
              </a:defRPr>
            </a:lvl1pPr>
          </a:lstStyle>
          <a:p>
            <a:r>
              <a:rPr lang="en-GB" dirty="0"/>
              <a:t>This is the title of the slide</a:t>
            </a:r>
          </a:p>
        </p:txBody>
      </p:sp>
      <p:sp>
        <p:nvSpPr>
          <p:cNvPr id="15" name="Slide Number Placeholder 3">
            <a:extLst>
              <a:ext uri="{FF2B5EF4-FFF2-40B4-BE49-F238E27FC236}">
                <a16:creationId xmlns:a16="http://schemas.microsoft.com/office/drawing/2014/main" id="{BC135BDE-7002-8341-B7EF-64EBA9B85F83}"/>
              </a:ext>
            </a:extLst>
          </p:cNvPr>
          <p:cNvSpPr>
            <a:spLocks noGrp="1"/>
          </p:cNvSpPr>
          <p:nvPr>
            <p:ph type="sldNum" sz="quarter" idx="4"/>
          </p:nvPr>
        </p:nvSpPr>
        <p:spPr>
          <a:xfrm>
            <a:off x="10488488" y="6453836"/>
            <a:ext cx="504056" cy="287532"/>
          </a:xfrm>
          <a:prstGeom prst="rect">
            <a:avLst/>
          </a:prstGeom>
        </p:spPr>
        <p:txBody>
          <a:bodyPr vert="horz" lIns="91440" tIns="45720" rIns="91440" bIns="45720" rtlCol="0" anchor="ctr"/>
          <a:lstStyle>
            <a:lvl1pPr algn="l">
              <a:defRPr sz="1800" b="0">
                <a:solidFill>
                  <a:schemeClr val="bg2"/>
                </a:solidFill>
                <a:latin typeface="Calibri" panose="020F0502020204030204" pitchFamily="34" charset="0"/>
                <a:cs typeface="Calibri" panose="020F0502020204030204" pitchFamily="34" charset="0"/>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3094440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Dual pan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0FADED0-38C3-5D4F-9855-7E189A98E3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Content Placeholder 2">
            <a:extLst>
              <a:ext uri="{FF2B5EF4-FFF2-40B4-BE49-F238E27FC236}">
                <a16:creationId xmlns:a16="http://schemas.microsoft.com/office/drawing/2014/main" id="{4B164D0F-4D55-F341-883C-BA72D39C2882}"/>
              </a:ext>
            </a:extLst>
          </p:cNvPr>
          <p:cNvSpPr>
            <a:spLocks noGrp="1"/>
          </p:cNvSpPr>
          <p:nvPr>
            <p:ph idx="1" hasCustomPrompt="1"/>
          </p:nvPr>
        </p:nvSpPr>
        <p:spPr>
          <a:xfrm>
            <a:off x="622300" y="908720"/>
            <a:ext cx="5401692" cy="5386884"/>
          </a:xfrm>
          <a:prstGeom prst="rect">
            <a:avLst/>
          </a:prstGeom>
        </p:spPr>
        <p:txBody>
          <a:bodyPr/>
          <a:lstStyle>
            <a:lvl1pPr marL="313200" indent="-313200">
              <a:buClr>
                <a:srgbClr val="4C3F54"/>
              </a:buClr>
              <a:buFont typeface="Arial" panose="020B0604020202020204" pitchFamily="34" charset="0"/>
              <a:buChar char="■"/>
              <a:defRPr sz="2400">
                <a:latin typeface="Calibri" panose="020F0502020204030204" pitchFamily="34" charset="0"/>
                <a:ea typeface="Roboto" panose="02000000000000000000" pitchFamily="2" charset="0"/>
                <a:cs typeface="Calibri" panose="020F0502020204030204" pitchFamily="34" charset="0"/>
              </a:defRPr>
            </a:lvl1pPr>
            <a:lvl2pPr marL="625475" indent="-301625">
              <a:buClr>
                <a:srgbClr val="4C3F54"/>
              </a:buClr>
              <a:buFont typeface="Arial" panose="020B0604020202020204" pitchFamily="34" charset="0"/>
              <a:buChar char="□"/>
              <a:defRPr sz="2200">
                <a:latin typeface="Calibri" panose="020F0502020204030204" pitchFamily="34" charset="0"/>
                <a:ea typeface="Roboto" panose="02000000000000000000" pitchFamily="2" charset="0"/>
                <a:cs typeface="Calibri" panose="020F0502020204030204" pitchFamily="34" charset="0"/>
              </a:defRPr>
            </a:lvl2pPr>
            <a:lvl3pPr marL="893763" indent="-247650">
              <a:buClr>
                <a:srgbClr val="4C3F54"/>
              </a:buClr>
              <a:buFont typeface="Arial" panose="020B0604020202020204" pitchFamily="34" charset="0"/>
              <a:buChar char="▪"/>
              <a:defRPr sz="2000">
                <a:latin typeface="Calibri" panose="020F0502020204030204" pitchFamily="34" charset="0"/>
                <a:ea typeface="Roboto" panose="02000000000000000000" pitchFamily="2" charset="0"/>
                <a:cs typeface="Calibri" panose="020F0502020204030204" pitchFamily="34" charset="0"/>
              </a:defRPr>
            </a:lvl3pPr>
            <a:lvl4pPr marL="1257300" indent="-255588">
              <a:buClr>
                <a:srgbClr val="4C3F54"/>
              </a:buClr>
              <a:buFont typeface="Arial" panose="020B0604020202020204" pitchFamily="34" charset="0"/>
              <a:buChar char="▫"/>
              <a:defRPr sz="1800">
                <a:latin typeface="Calibri" panose="020F0502020204030204" pitchFamily="34" charset="0"/>
                <a:ea typeface="Roboto" panose="02000000000000000000" pitchFamily="2" charset="0"/>
                <a:cs typeface="Calibri" panose="020F0502020204030204" pitchFamily="34" charset="0"/>
              </a:defRPr>
            </a:lvl4pPr>
            <a:lvl5pPr marL="1526400" indent="-255600">
              <a:buClr>
                <a:srgbClr val="4C3F54"/>
              </a:buClr>
              <a:buFont typeface="Arial" panose="020B0604020202020204" pitchFamily="34" charset="0"/>
              <a:buChar char="›"/>
              <a:defRPr sz="1800">
                <a:latin typeface="Calibri" panose="020F0502020204030204" pitchFamily="34" charset="0"/>
                <a:ea typeface="Roboto" panose="02000000000000000000" pitchFamily="2" charset="0"/>
                <a:cs typeface="Calibri" panose="020F0502020204030204" pitchFamily="34"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1">
            <a:extLst>
              <a:ext uri="{FF2B5EF4-FFF2-40B4-BE49-F238E27FC236}">
                <a16:creationId xmlns:a16="http://schemas.microsoft.com/office/drawing/2014/main" id="{0A5F24C3-9FEA-A64A-A0E8-B761BBECA482}"/>
              </a:ext>
            </a:extLst>
          </p:cNvPr>
          <p:cNvSpPr>
            <a:spLocks noGrp="1"/>
          </p:cNvSpPr>
          <p:nvPr>
            <p:ph type="title"/>
          </p:nvPr>
        </p:nvSpPr>
        <p:spPr>
          <a:xfrm>
            <a:off x="622306" y="404818"/>
            <a:ext cx="11069342" cy="574675"/>
          </a:xfrm>
          <a:prstGeom prst="rect">
            <a:avLst/>
          </a:prstGeom>
        </p:spPr>
        <p:txBody>
          <a:bodyPr/>
          <a:lstStyle>
            <a:lvl1pPr>
              <a:defRPr sz="2800" b="1">
                <a:solidFill>
                  <a:srgbClr val="4C3F54"/>
                </a:solidFill>
                <a:latin typeface="Calibri" panose="020F0502020204030204" pitchFamily="34" charset="0"/>
                <a:ea typeface="Roboto" panose="02000000000000000000" pitchFamily="2" charset="0"/>
                <a:cs typeface="Calibri" panose="020F0502020204030204" pitchFamily="34" charset="0"/>
              </a:defRPr>
            </a:lvl1pPr>
          </a:lstStyle>
          <a:p>
            <a:r>
              <a:rPr lang="en-US" dirty="0"/>
              <a:t>Click to edit Master title style</a:t>
            </a:r>
            <a:endParaRPr lang="en-GB" dirty="0"/>
          </a:p>
        </p:txBody>
      </p:sp>
      <p:sp>
        <p:nvSpPr>
          <p:cNvPr id="14" name="Footer Placeholder 2">
            <a:extLst>
              <a:ext uri="{FF2B5EF4-FFF2-40B4-BE49-F238E27FC236}">
                <a16:creationId xmlns:a16="http://schemas.microsoft.com/office/drawing/2014/main" id="{9666FCC4-6958-AC42-AE11-A75A315A8428}"/>
              </a:ext>
            </a:extLst>
          </p:cNvPr>
          <p:cNvSpPr>
            <a:spLocks noGrp="1"/>
          </p:cNvSpPr>
          <p:nvPr>
            <p:ph type="ftr" sz="quarter" idx="3"/>
          </p:nvPr>
        </p:nvSpPr>
        <p:spPr>
          <a:xfrm>
            <a:off x="1919536" y="6438511"/>
            <a:ext cx="8208912" cy="302857"/>
          </a:xfrm>
          <a:prstGeom prst="rect">
            <a:avLst/>
          </a:prstGeom>
        </p:spPr>
        <p:txBody>
          <a:bodyPr vert="horz" lIns="91440" tIns="45720" rIns="91440" bIns="45720" rtlCol="0" anchor="ctr"/>
          <a:lstStyle>
            <a:lvl1pPr algn="l">
              <a:defRPr sz="1800" b="0">
                <a:solidFill>
                  <a:schemeClr val="bg2"/>
                </a:solidFill>
                <a:latin typeface="Calibri" panose="020F0502020204030204" pitchFamily="34" charset="0"/>
                <a:cs typeface="Calibri" panose="020F0502020204030204" pitchFamily="34" charset="0"/>
              </a:defRPr>
            </a:lvl1pPr>
          </a:lstStyle>
          <a:p>
            <a:r>
              <a:rPr lang="en-GB" dirty="0"/>
              <a:t>This is the title of the slide</a:t>
            </a:r>
          </a:p>
        </p:txBody>
      </p:sp>
      <p:sp>
        <p:nvSpPr>
          <p:cNvPr id="15" name="Slide Number Placeholder 3">
            <a:extLst>
              <a:ext uri="{FF2B5EF4-FFF2-40B4-BE49-F238E27FC236}">
                <a16:creationId xmlns:a16="http://schemas.microsoft.com/office/drawing/2014/main" id="{BC135BDE-7002-8341-B7EF-64EBA9B85F83}"/>
              </a:ext>
            </a:extLst>
          </p:cNvPr>
          <p:cNvSpPr>
            <a:spLocks noGrp="1"/>
          </p:cNvSpPr>
          <p:nvPr>
            <p:ph type="sldNum" sz="quarter" idx="4"/>
          </p:nvPr>
        </p:nvSpPr>
        <p:spPr>
          <a:xfrm>
            <a:off x="10488488" y="6453836"/>
            <a:ext cx="504056" cy="287532"/>
          </a:xfrm>
          <a:prstGeom prst="rect">
            <a:avLst/>
          </a:prstGeom>
        </p:spPr>
        <p:txBody>
          <a:bodyPr vert="horz" lIns="91440" tIns="45720" rIns="91440" bIns="45720" rtlCol="0" anchor="ctr"/>
          <a:lstStyle>
            <a:lvl1pPr algn="l">
              <a:defRPr sz="1800" b="0">
                <a:solidFill>
                  <a:schemeClr val="bg2"/>
                </a:solidFill>
                <a:latin typeface="Calibri" panose="020F0502020204030204" pitchFamily="34" charset="0"/>
                <a:cs typeface="Calibri" panose="020F0502020204030204" pitchFamily="34" charset="0"/>
              </a:defRPr>
            </a:lvl1pPr>
          </a:lstStyle>
          <a:p>
            <a:fld id="{6C7FE256-DBE3-41F8-9653-AAB46C5389DC}" type="slidenum">
              <a:rPr lang="en-GB" smtClean="0"/>
              <a:pPr/>
              <a:t>‹#›</a:t>
            </a:fld>
            <a:endParaRPr lang="en-GB" dirty="0"/>
          </a:p>
        </p:txBody>
      </p:sp>
      <p:sp>
        <p:nvSpPr>
          <p:cNvPr id="7" name="Content Placeholder 2">
            <a:extLst>
              <a:ext uri="{FF2B5EF4-FFF2-40B4-BE49-F238E27FC236}">
                <a16:creationId xmlns:a16="http://schemas.microsoft.com/office/drawing/2014/main" id="{4781842D-3751-B549-BEBA-11EA53A5976F}"/>
              </a:ext>
            </a:extLst>
          </p:cNvPr>
          <p:cNvSpPr>
            <a:spLocks noGrp="1"/>
          </p:cNvSpPr>
          <p:nvPr>
            <p:ph idx="10" hasCustomPrompt="1"/>
          </p:nvPr>
        </p:nvSpPr>
        <p:spPr>
          <a:xfrm>
            <a:off x="6312024" y="934995"/>
            <a:ext cx="5379624" cy="5386884"/>
          </a:xfrm>
          <a:prstGeom prst="rect">
            <a:avLst/>
          </a:prstGeom>
        </p:spPr>
        <p:txBody>
          <a:bodyPr/>
          <a:lstStyle>
            <a:lvl1pPr marL="313200" indent="-313200">
              <a:buClr>
                <a:srgbClr val="4C3F54"/>
              </a:buClr>
              <a:buFont typeface="Arial" panose="020B0604020202020204" pitchFamily="34" charset="0"/>
              <a:buChar char="■"/>
              <a:defRPr sz="2400">
                <a:latin typeface="Calibri" panose="020F0502020204030204" pitchFamily="34" charset="0"/>
                <a:ea typeface="Roboto" panose="02000000000000000000" pitchFamily="2" charset="0"/>
                <a:cs typeface="Calibri" panose="020F0502020204030204" pitchFamily="34" charset="0"/>
              </a:defRPr>
            </a:lvl1pPr>
            <a:lvl2pPr marL="625475" indent="-301625">
              <a:buClr>
                <a:srgbClr val="4C3F54"/>
              </a:buClr>
              <a:buFont typeface="Arial" panose="020B0604020202020204" pitchFamily="34" charset="0"/>
              <a:buChar char="□"/>
              <a:defRPr sz="2200">
                <a:latin typeface="Calibri" panose="020F0502020204030204" pitchFamily="34" charset="0"/>
                <a:ea typeface="Roboto" panose="02000000000000000000" pitchFamily="2" charset="0"/>
                <a:cs typeface="Calibri" panose="020F0502020204030204" pitchFamily="34" charset="0"/>
              </a:defRPr>
            </a:lvl2pPr>
            <a:lvl3pPr marL="893763" indent="-247650">
              <a:buClr>
                <a:srgbClr val="4C3F54"/>
              </a:buClr>
              <a:buFont typeface="Arial" panose="020B0604020202020204" pitchFamily="34" charset="0"/>
              <a:buChar char="▪"/>
              <a:defRPr sz="2000">
                <a:latin typeface="Calibri" panose="020F0502020204030204" pitchFamily="34" charset="0"/>
                <a:ea typeface="Roboto" panose="02000000000000000000" pitchFamily="2" charset="0"/>
                <a:cs typeface="Calibri" panose="020F0502020204030204" pitchFamily="34" charset="0"/>
              </a:defRPr>
            </a:lvl3pPr>
            <a:lvl4pPr marL="1257300" indent="-255588">
              <a:buClr>
                <a:srgbClr val="4C3F54"/>
              </a:buClr>
              <a:buFont typeface="Arial" panose="020B0604020202020204" pitchFamily="34" charset="0"/>
              <a:buChar char="▫"/>
              <a:defRPr sz="1800">
                <a:latin typeface="Calibri" panose="020F0502020204030204" pitchFamily="34" charset="0"/>
                <a:ea typeface="Roboto" panose="02000000000000000000" pitchFamily="2" charset="0"/>
                <a:cs typeface="Calibri" panose="020F0502020204030204" pitchFamily="34" charset="0"/>
              </a:defRPr>
            </a:lvl4pPr>
            <a:lvl5pPr marL="1526400" indent="-255600">
              <a:buClr>
                <a:srgbClr val="4C3F54"/>
              </a:buClr>
              <a:buFont typeface="Arial" panose="020B0604020202020204" pitchFamily="34" charset="0"/>
              <a:buChar char="›"/>
              <a:defRPr sz="1800">
                <a:latin typeface="Calibri" panose="020F0502020204030204" pitchFamily="34" charset="0"/>
                <a:ea typeface="Roboto" panose="02000000000000000000" pitchFamily="2" charset="0"/>
                <a:cs typeface="Calibri" panose="020F0502020204030204" pitchFamily="34"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28610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Sea Foam">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47201D-5AC7-A74E-B406-CF2F4DEC8E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40733" cy="6858000"/>
          </a:xfrm>
          <a:prstGeom prst="rect">
            <a:avLst/>
          </a:prstGeom>
        </p:spPr>
      </p:pic>
      <p:sp>
        <p:nvSpPr>
          <p:cNvPr id="9" name="Title 1">
            <a:extLst>
              <a:ext uri="{FF2B5EF4-FFF2-40B4-BE49-F238E27FC236}">
                <a16:creationId xmlns:a16="http://schemas.microsoft.com/office/drawing/2014/main" id="{09CE4637-D4B3-9946-9333-1A01DAFCFC3F}"/>
              </a:ext>
            </a:extLst>
          </p:cNvPr>
          <p:cNvSpPr>
            <a:spLocks noGrp="1"/>
          </p:cNvSpPr>
          <p:nvPr>
            <p:ph type="title"/>
          </p:nvPr>
        </p:nvSpPr>
        <p:spPr>
          <a:xfrm>
            <a:off x="6600056" y="4077072"/>
            <a:ext cx="5412328" cy="2448272"/>
          </a:xfrm>
          <a:prstGeom prst="rect">
            <a:avLst/>
          </a:prstGeom>
        </p:spPr>
        <p:txBody>
          <a:bodyPr/>
          <a:lstStyle>
            <a:lvl1pPr>
              <a:defRPr sz="3200">
                <a:solidFill>
                  <a:srgbClr val="0F595B"/>
                </a:solidFill>
                <a:latin typeface="Roboto" pitchFamily="2" charset="0"/>
                <a:ea typeface="Roboto"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4276186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Monstrous Mash">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9EA472-DB2F-B84B-93DA-7784DD3B26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40733" cy="6858000"/>
          </a:xfrm>
          <a:prstGeom prst="rect">
            <a:avLst/>
          </a:prstGeom>
        </p:spPr>
      </p:pic>
      <p:sp>
        <p:nvSpPr>
          <p:cNvPr id="7" name="Title 1">
            <a:extLst>
              <a:ext uri="{FF2B5EF4-FFF2-40B4-BE49-F238E27FC236}">
                <a16:creationId xmlns:a16="http://schemas.microsoft.com/office/drawing/2014/main" id="{A748C552-84EC-0440-AAFC-1A968BDE350B}"/>
              </a:ext>
            </a:extLst>
          </p:cNvPr>
          <p:cNvSpPr>
            <a:spLocks noGrp="1"/>
          </p:cNvSpPr>
          <p:nvPr>
            <p:ph type="title"/>
          </p:nvPr>
        </p:nvSpPr>
        <p:spPr>
          <a:xfrm>
            <a:off x="6600056" y="4077072"/>
            <a:ext cx="4980280" cy="2448272"/>
          </a:xfrm>
          <a:prstGeom prst="rect">
            <a:avLst/>
          </a:prstGeom>
        </p:spPr>
        <p:txBody>
          <a:bodyPr/>
          <a:lstStyle>
            <a:lvl1pPr>
              <a:defRPr sz="3200">
                <a:solidFill>
                  <a:srgbClr val="9C1663"/>
                </a:solidFill>
                <a:latin typeface="Roboto" pitchFamily="2" charset="0"/>
                <a:ea typeface="Roboto"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3120964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Daffodils &amp; Storm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6C89B7-E40C-9D40-AEB7-72E1387C9D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40733" cy="6858000"/>
          </a:xfrm>
          <a:prstGeom prst="rect">
            <a:avLst/>
          </a:prstGeom>
        </p:spPr>
      </p:pic>
      <p:sp>
        <p:nvSpPr>
          <p:cNvPr id="6" name="Title 1">
            <a:extLst>
              <a:ext uri="{FF2B5EF4-FFF2-40B4-BE49-F238E27FC236}">
                <a16:creationId xmlns:a16="http://schemas.microsoft.com/office/drawing/2014/main" id="{47A99B36-E37C-0248-A425-0BEFDD232B26}"/>
              </a:ext>
            </a:extLst>
          </p:cNvPr>
          <p:cNvSpPr>
            <a:spLocks noGrp="1"/>
          </p:cNvSpPr>
          <p:nvPr>
            <p:ph type="title"/>
          </p:nvPr>
        </p:nvSpPr>
        <p:spPr>
          <a:xfrm>
            <a:off x="6600056" y="4077072"/>
            <a:ext cx="5400600" cy="2448272"/>
          </a:xfrm>
          <a:prstGeom prst="rect">
            <a:avLst/>
          </a:prstGeom>
        </p:spPr>
        <p:txBody>
          <a:bodyPr/>
          <a:lstStyle>
            <a:lvl1pPr>
              <a:defRPr sz="3200">
                <a:solidFill>
                  <a:srgbClr val="FD7C3D"/>
                </a:solidFill>
                <a:latin typeface="Roboto" pitchFamily="2" charset="0"/>
                <a:ea typeface="Roboto"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1180029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Gold &amp; Nav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DD5742-BBA7-954E-AB8B-83AA624816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64"/>
            <a:ext cx="12240083" cy="6857636"/>
          </a:xfrm>
          <a:prstGeom prst="rect">
            <a:avLst/>
          </a:prstGeom>
        </p:spPr>
      </p:pic>
      <p:sp>
        <p:nvSpPr>
          <p:cNvPr id="6" name="Title 1">
            <a:extLst>
              <a:ext uri="{FF2B5EF4-FFF2-40B4-BE49-F238E27FC236}">
                <a16:creationId xmlns:a16="http://schemas.microsoft.com/office/drawing/2014/main" id="{766D1386-F295-0247-809B-817C4247E48D}"/>
              </a:ext>
            </a:extLst>
          </p:cNvPr>
          <p:cNvSpPr>
            <a:spLocks noGrp="1"/>
          </p:cNvSpPr>
          <p:nvPr>
            <p:ph type="title"/>
          </p:nvPr>
        </p:nvSpPr>
        <p:spPr>
          <a:xfrm>
            <a:off x="6600056" y="4077072"/>
            <a:ext cx="5484336" cy="2448272"/>
          </a:xfrm>
          <a:prstGeom prst="rect">
            <a:avLst/>
          </a:prstGeom>
        </p:spPr>
        <p:txBody>
          <a:bodyPr/>
          <a:lstStyle>
            <a:lvl1pPr>
              <a:defRPr sz="3200">
                <a:solidFill>
                  <a:srgbClr val="2059AE"/>
                </a:solidFill>
                <a:latin typeface="Roboto" pitchFamily="2" charset="0"/>
                <a:ea typeface="Roboto"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3142672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 Peacock Butterf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C45DEC-CBEE-0A43-8BF3-24CEC1BB4A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466"/>
            <a:ext cx="12218481" cy="6845534"/>
          </a:xfrm>
          <a:prstGeom prst="rect">
            <a:avLst/>
          </a:prstGeom>
        </p:spPr>
      </p:pic>
      <p:sp>
        <p:nvSpPr>
          <p:cNvPr id="7" name="Footer Placeholder 2"/>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F0F2CE"/>
                </a:solidFill>
              </a:defRPr>
            </a:lvl1pPr>
          </a:lstStyle>
          <a:p>
            <a:r>
              <a:rPr lang="en-GB" dirty="0"/>
              <a:t>This is the title of the slide</a:t>
            </a:r>
          </a:p>
        </p:txBody>
      </p:sp>
      <p:sp>
        <p:nvSpPr>
          <p:cNvPr id="8" name="Slide Number Placeholder 3"/>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F0F2CE"/>
                </a:solidFill>
              </a:defRPr>
            </a:lvl1pPr>
          </a:lstStyle>
          <a:p>
            <a:fld id="{6C7FE256-DBE3-41F8-9653-AAB46C5389DC}" type="slidenum">
              <a:rPr lang="en-GB" smtClean="0"/>
              <a:pPr/>
              <a:t>‹#›</a:t>
            </a:fld>
            <a:endParaRPr lang="en-GB" dirty="0"/>
          </a:p>
        </p:txBody>
      </p:sp>
      <p:sp>
        <p:nvSpPr>
          <p:cNvPr id="9" name="Title 1">
            <a:extLst>
              <a:ext uri="{FF2B5EF4-FFF2-40B4-BE49-F238E27FC236}">
                <a16:creationId xmlns:a16="http://schemas.microsoft.com/office/drawing/2014/main" id="{8425F57F-738D-2440-87CA-BECF387BEBAB}"/>
              </a:ext>
            </a:extLst>
          </p:cNvPr>
          <p:cNvSpPr>
            <a:spLocks noGrp="1"/>
          </p:cNvSpPr>
          <p:nvPr>
            <p:ph type="title" hasCustomPrompt="1"/>
          </p:nvPr>
        </p:nvSpPr>
        <p:spPr>
          <a:xfrm>
            <a:off x="2855640" y="2276872"/>
            <a:ext cx="6840760" cy="2448272"/>
          </a:xfrm>
          <a:prstGeom prst="rect">
            <a:avLst/>
          </a:prstGeom>
        </p:spPr>
        <p:txBody>
          <a:bodyPr/>
          <a:lstStyle>
            <a:lvl1pPr>
              <a:defRPr sz="4000" b="1" i="0">
                <a:solidFill>
                  <a:srgbClr val="F03D26"/>
                </a:solidFill>
                <a:latin typeface="Roboto" pitchFamily="2" charset="0"/>
                <a:ea typeface="Roboto" pitchFamily="2" charset="0"/>
              </a:defRPr>
            </a:lvl1pPr>
          </a:lstStyle>
          <a:p>
            <a:r>
              <a:rPr lang="en-US" dirty="0"/>
              <a:t>Click here to edit the section header title</a:t>
            </a:r>
          </a:p>
        </p:txBody>
      </p:sp>
    </p:spTree>
    <p:extLst>
      <p:ext uri="{BB962C8B-B14F-4D97-AF65-F5344CB8AC3E}">
        <p14:creationId xmlns:p14="http://schemas.microsoft.com/office/powerpoint/2010/main" val="3112959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 Vivid Anticipa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3C5937C-6BDF-5644-AAB7-DC10A08241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466"/>
            <a:ext cx="12218483" cy="6845534"/>
          </a:xfrm>
          <a:prstGeom prst="rect">
            <a:avLst/>
          </a:prstGeom>
        </p:spPr>
      </p:pic>
      <p:sp>
        <p:nvSpPr>
          <p:cNvPr id="9" name="Footer Placeholder 2">
            <a:extLst>
              <a:ext uri="{FF2B5EF4-FFF2-40B4-BE49-F238E27FC236}">
                <a16:creationId xmlns:a16="http://schemas.microsoft.com/office/drawing/2014/main" id="{9ED26136-2EAE-E34D-9331-9D051AAE79BD}"/>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F2FF00"/>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71B678BA-602A-F74E-8D49-518B3E897846}"/>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F2FF00"/>
                </a:solidFill>
              </a:defRPr>
            </a:lvl1pPr>
          </a:lstStyle>
          <a:p>
            <a:fld id="{6C7FE256-DBE3-41F8-9653-AAB46C5389DC}" type="slidenum">
              <a:rPr lang="en-GB" smtClean="0"/>
              <a:pPr/>
              <a:t>‹#›</a:t>
            </a:fld>
            <a:endParaRPr lang="en-GB" dirty="0"/>
          </a:p>
        </p:txBody>
      </p:sp>
      <p:sp>
        <p:nvSpPr>
          <p:cNvPr id="13" name="Title 1">
            <a:extLst>
              <a:ext uri="{FF2B5EF4-FFF2-40B4-BE49-F238E27FC236}">
                <a16:creationId xmlns:a16="http://schemas.microsoft.com/office/drawing/2014/main" id="{D038ECC6-09DD-5242-937B-3FECFD8DB18E}"/>
              </a:ext>
            </a:extLst>
          </p:cNvPr>
          <p:cNvSpPr>
            <a:spLocks noGrp="1"/>
          </p:cNvSpPr>
          <p:nvPr>
            <p:ph type="title" hasCustomPrompt="1"/>
          </p:nvPr>
        </p:nvSpPr>
        <p:spPr>
          <a:xfrm>
            <a:off x="2855640" y="2276872"/>
            <a:ext cx="6840760" cy="2448272"/>
          </a:xfrm>
          <a:prstGeom prst="rect">
            <a:avLst/>
          </a:prstGeom>
        </p:spPr>
        <p:txBody>
          <a:bodyPr/>
          <a:lstStyle>
            <a:lvl1pPr>
              <a:defRPr sz="4000" b="1" i="0">
                <a:solidFill>
                  <a:srgbClr val="9C1663"/>
                </a:solidFill>
                <a:latin typeface="Roboto" pitchFamily="2" charset="0"/>
                <a:ea typeface="Roboto" pitchFamily="2" charset="0"/>
              </a:defRPr>
            </a:lvl1pPr>
          </a:lstStyle>
          <a:p>
            <a:r>
              <a:rPr lang="en-US" dirty="0"/>
              <a:t>Click here to edit the section header title</a:t>
            </a:r>
          </a:p>
        </p:txBody>
      </p:sp>
    </p:spTree>
    <p:extLst>
      <p:ext uri="{BB962C8B-B14F-4D97-AF65-F5344CB8AC3E}">
        <p14:creationId xmlns:p14="http://schemas.microsoft.com/office/powerpoint/2010/main" val="778276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 Straight Lac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677C0C-8580-FD45-8738-000AD7BE13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1950"/>
            <a:ext cx="12192000" cy="6830698"/>
          </a:xfrm>
          <a:prstGeom prst="rect">
            <a:avLst/>
          </a:prstGeom>
        </p:spPr>
      </p:pic>
      <p:sp>
        <p:nvSpPr>
          <p:cNvPr id="9" name="Footer Placeholder 2">
            <a:extLst>
              <a:ext uri="{FF2B5EF4-FFF2-40B4-BE49-F238E27FC236}">
                <a16:creationId xmlns:a16="http://schemas.microsoft.com/office/drawing/2014/main" id="{C6D0FC83-E0F1-8F43-AC4B-12FEEF6504C1}"/>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chemeClr val="bg1"/>
                </a:solidFill>
              </a:defRPr>
            </a:lvl1pPr>
          </a:lstStyle>
          <a:p>
            <a:r>
              <a:rPr lang="en-GB" dirty="0"/>
              <a:t>This is the title of the slide</a:t>
            </a:r>
          </a:p>
        </p:txBody>
      </p:sp>
      <p:sp>
        <p:nvSpPr>
          <p:cNvPr id="10" name="Slide Number Placeholder 3">
            <a:extLst>
              <a:ext uri="{FF2B5EF4-FFF2-40B4-BE49-F238E27FC236}">
                <a16:creationId xmlns:a16="http://schemas.microsoft.com/office/drawing/2014/main" id="{C3020DAA-CFFE-BC49-8BCF-E94805ED8136}"/>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chemeClr val="bg1"/>
                </a:solidFill>
              </a:defRPr>
            </a:lvl1pPr>
          </a:lstStyle>
          <a:p>
            <a:fld id="{6C7FE256-DBE3-41F8-9653-AAB46C5389DC}" type="slidenum">
              <a:rPr lang="en-GB" smtClean="0"/>
              <a:pPr/>
              <a:t>‹#›</a:t>
            </a:fld>
            <a:endParaRPr lang="en-GB" dirty="0"/>
          </a:p>
        </p:txBody>
      </p:sp>
      <p:sp>
        <p:nvSpPr>
          <p:cNvPr id="13" name="Title 1">
            <a:extLst>
              <a:ext uri="{FF2B5EF4-FFF2-40B4-BE49-F238E27FC236}">
                <a16:creationId xmlns:a16="http://schemas.microsoft.com/office/drawing/2014/main" id="{57B2D5F2-9B8D-B641-8C5A-C36486E0ED75}"/>
              </a:ext>
            </a:extLst>
          </p:cNvPr>
          <p:cNvSpPr>
            <a:spLocks noGrp="1"/>
          </p:cNvSpPr>
          <p:nvPr>
            <p:ph type="title" hasCustomPrompt="1"/>
          </p:nvPr>
        </p:nvSpPr>
        <p:spPr>
          <a:xfrm>
            <a:off x="2855640" y="2276872"/>
            <a:ext cx="6840760" cy="2448272"/>
          </a:xfrm>
          <a:prstGeom prst="rect">
            <a:avLst/>
          </a:prstGeom>
        </p:spPr>
        <p:txBody>
          <a:bodyPr/>
          <a:lstStyle>
            <a:lvl1pPr>
              <a:defRPr sz="4000" b="1" i="0">
                <a:solidFill>
                  <a:srgbClr val="2059AF"/>
                </a:solidFill>
                <a:latin typeface="Roboto" pitchFamily="2" charset="0"/>
                <a:ea typeface="Roboto" pitchFamily="2" charset="0"/>
              </a:defRPr>
            </a:lvl1pPr>
          </a:lstStyle>
          <a:p>
            <a:r>
              <a:rPr lang="en-US" dirty="0"/>
              <a:t>Click here to edit the section header title</a:t>
            </a:r>
          </a:p>
        </p:txBody>
      </p:sp>
    </p:spTree>
    <p:extLst>
      <p:ext uri="{BB962C8B-B14F-4D97-AF65-F5344CB8AC3E}">
        <p14:creationId xmlns:p14="http://schemas.microsoft.com/office/powerpoint/2010/main" val="497501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863073"/>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7" r:id="rId7"/>
    <p:sldLayoutId id="2147483928" r:id="rId8"/>
    <p:sldLayoutId id="2147483929" r:id="rId9"/>
    <p:sldLayoutId id="2147483930" r:id="rId10"/>
    <p:sldLayoutId id="2147483931" r:id="rId11"/>
    <p:sldLayoutId id="2147483932" r:id="rId12"/>
    <p:sldLayoutId id="2147483921" r:id="rId13"/>
    <p:sldLayoutId id="2147483923" r:id="rId14"/>
    <p:sldLayoutId id="2147483924" r:id="rId15"/>
    <p:sldLayoutId id="2147483925" r:id="rId16"/>
    <p:sldLayoutId id="2147483926" r:id="rId17"/>
    <p:sldLayoutId id="2147483906" r:id="rId18"/>
    <p:sldLayoutId id="2147483933" r:id="rId19"/>
    <p:sldLayoutId id="2147483934" r:id="rId20"/>
    <p:sldLayoutId id="2147483937" r:id="rId21"/>
    <p:sldLayoutId id="2147483938" r:id="rId22"/>
  </p:sldLayoutIdLst>
  <p:hf sldNum="0" hdr="0" ftr="0" dt="0"/>
  <p:txStyles>
    <p:titleStyle>
      <a:lvl1pPr algn="l" rtl="0" eaLnBrk="1" fontAlgn="base" hangingPunct="1">
        <a:spcBef>
          <a:spcPct val="0"/>
        </a:spcBef>
        <a:spcAft>
          <a:spcPct val="0"/>
        </a:spcAft>
        <a:defRPr sz="2800" b="1">
          <a:solidFill>
            <a:srgbClr val="0079BC"/>
          </a:solidFill>
          <a:latin typeface="+mj-lt"/>
          <a:ea typeface="+mj-ea"/>
          <a:cs typeface="+mj-cs"/>
        </a:defRPr>
      </a:lvl1pPr>
      <a:lvl2pPr algn="l" rtl="0" eaLnBrk="1" fontAlgn="base" hangingPunct="1">
        <a:spcBef>
          <a:spcPct val="0"/>
        </a:spcBef>
        <a:spcAft>
          <a:spcPct val="0"/>
        </a:spcAft>
        <a:defRPr sz="1800" b="1">
          <a:solidFill>
            <a:schemeClr val="tx2"/>
          </a:solidFill>
          <a:latin typeface="Arial" charset="0"/>
        </a:defRPr>
      </a:lvl2pPr>
      <a:lvl3pPr algn="l" rtl="0" eaLnBrk="1" fontAlgn="base" hangingPunct="1">
        <a:spcBef>
          <a:spcPct val="0"/>
        </a:spcBef>
        <a:spcAft>
          <a:spcPct val="0"/>
        </a:spcAft>
        <a:defRPr sz="1800" b="1">
          <a:solidFill>
            <a:schemeClr val="tx2"/>
          </a:solidFill>
          <a:latin typeface="Arial" charset="0"/>
        </a:defRPr>
      </a:lvl3pPr>
      <a:lvl4pPr algn="l" rtl="0" eaLnBrk="1" fontAlgn="base" hangingPunct="1">
        <a:spcBef>
          <a:spcPct val="0"/>
        </a:spcBef>
        <a:spcAft>
          <a:spcPct val="0"/>
        </a:spcAft>
        <a:defRPr sz="1800" b="1">
          <a:solidFill>
            <a:schemeClr val="tx2"/>
          </a:solidFill>
          <a:latin typeface="Arial" charset="0"/>
        </a:defRPr>
      </a:lvl4pPr>
      <a:lvl5pPr algn="l" rtl="0" eaLnBrk="1" fontAlgn="base" hangingPunct="1">
        <a:spcBef>
          <a:spcPct val="0"/>
        </a:spcBef>
        <a:spcAft>
          <a:spcPct val="0"/>
        </a:spcAft>
        <a:defRPr sz="1800" b="1">
          <a:solidFill>
            <a:schemeClr val="tx2"/>
          </a:solidFill>
          <a:latin typeface="Arial" charset="0"/>
        </a:defRPr>
      </a:lvl5pPr>
      <a:lvl6pPr marL="342900" algn="l" rtl="0" eaLnBrk="1" fontAlgn="base" hangingPunct="1">
        <a:spcBef>
          <a:spcPct val="0"/>
        </a:spcBef>
        <a:spcAft>
          <a:spcPct val="0"/>
        </a:spcAft>
        <a:defRPr sz="1800" b="1">
          <a:solidFill>
            <a:schemeClr val="tx2"/>
          </a:solidFill>
          <a:latin typeface="Arial" charset="0"/>
        </a:defRPr>
      </a:lvl6pPr>
      <a:lvl7pPr marL="685800" algn="l" rtl="0" eaLnBrk="1" fontAlgn="base" hangingPunct="1">
        <a:spcBef>
          <a:spcPct val="0"/>
        </a:spcBef>
        <a:spcAft>
          <a:spcPct val="0"/>
        </a:spcAft>
        <a:defRPr sz="1800" b="1">
          <a:solidFill>
            <a:schemeClr val="tx2"/>
          </a:solidFill>
          <a:latin typeface="Arial" charset="0"/>
        </a:defRPr>
      </a:lvl7pPr>
      <a:lvl8pPr marL="1028700" algn="l" rtl="0" eaLnBrk="1" fontAlgn="base" hangingPunct="1">
        <a:spcBef>
          <a:spcPct val="0"/>
        </a:spcBef>
        <a:spcAft>
          <a:spcPct val="0"/>
        </a:spcAft>
        <a:defRPr sz="1800" b="1">
          <a:solidFill>
            <a:schemeClr val="tx2"/>
          </a:solidFill>
          <a:latin typeface="Arial" charset="0"/>
        </a:defRPr>
      </a:lvl8pPr>
      <a:lvl9pPr marL="1371600" algn="l" rtl="0" eaLnBrk="1" fontAlgn="base" hangingPunct="1">
        <a:spcBef>
          <a:spcPct val="0"/>
        </a:spcBef>
        <a:spcAft>
          <a:spcPct val="0"/>
        </a:spcAft>
        <a:defRPr sz="1800" b="1">
          <a:solidFill>
            <a:schemeClr val="tx2"/>
          </a:solidFill>
          <a:latin typeface="Arial" charset="0"/>
        </a:defRPr>
      </a:lvl9pPr>
    </p:titleStyle>
    <p:bodyStyle>
      <a:lvl1pPr marL="0" indent="0" algn="l" rtl="0" eaLnBrk="1" fontAlgn="base" hangingPunct="1">
        <a:spcBef>
          <a:spcPts val="300"/>
        </a:spcBef>
        <a:spcAft>
          <a:spcPts val="600"/>
        </a:spcAft>
        <a:buClr>
          <a:srgbClr val="86BE3D"/>
        </a:buClr>
        <a:buFont typeface="Wingdings" panose="05000000000000000000" pitchFamily="2" charset="2"/>
        <a:buNone/>
        <a:defRPr sz="2000" b="0" baseline="0">
          <a:solidFill>
            <a:srgbClr val="4D4D4D"/>
          </a:solidFill>
          <a:latin typeface="+mn-lt"/>
          <a:ea typeface="+mn-ea"/>
          <a:cs typeface="+mn-cs"/>
        </a:defRPr>
      </a:lvl1pPr>
      <a:lvl2pPr marL="557213" indent="-214313" algn="l" rtl="0" eaLnBrk="1" fontAlgn="base" hangingPunct="1">
        <a:spcBef>
          <a:spcPts val="0"/>
        </a:spcBef>
        <a:spcAft>
          <a:spcPts val="600"/>
        </a:spcAft>
        <a:buClr>
          <a:srgbClr val="86BE3D"/>
        </a:buClr>
        <a:buFont typeface="Wingdings" panose="05000000000000000000" pitchFamily="2" charset="2"/>
        <a:defRPr sz="2000">
          <a:solidFill>
            <a:srgbClr val="4D4D4D"/>
          </a:solidFill>
          <a:latin typeface="+mn-lt"/>
        </a:defRPr>
      </a:lvl2pPr>
      <a:lvl3pPr marL="719138" indent="0" algn="l" rtl="0" eaLnBrk="1" fontAlgn="base" hangingPunct="1">
        <a:spcBef>
          <a:spcPts val="0"/>
        </a:spcBef>
        <a:spcAft>
          <a:spcPts val="600"/>
        </a:spcAft>
        <a:buClr>
          <a:srgbClr val="83B81A"/>
        </a:buClr>
        <a:buFont typeface="Wingdings 2" panose="05020102010507070707" pitchFamily="18" charset="2"/>
        <a:buNone/>
        <a:defRPr sz="2000" b="0">
          <a:solidFill>
            <a:srgbClr val="4D4D4D"/>
          </a:solidFill>
          <a:latin typeface="+mn-lt"/>
        </a:defRPr>
      </a:lvl3pPr>
      <a:lvl4pPr marL="1076325" indent="0" algn="l" rtl="0" eaLnBrk="1" fontAlgn="base" hangingPunct="1">
        <a:spcBef>
          <a:spcPts val="0"/>
        </a:spcBef>
        <a:spcAft>
          <a:spcPts val="600"/>
        </a:spcAft>
        <a:buNone/>
        <a:defRPr sz="2000">
          <a:solidFill>
            <a:srgbClr val="4D4D4D"/>
          </a:solidFill>
          <a:latin typeface="+mn-lt"/>
        </a:defRPr>
      </a:lvl4pPr>
      <a:lvl5pPr marL="1431925" indent="0" algn="l" rtl="0" eaLnBrk="1" fontAlgn="base" hangingPunct="1">
        <a:spcBef>
          <a:spcPts val="0"/>
        </a:spcBef>
        <a:spcAft>
          <a:spcPts val="600"/>
        </a:spcAft>
        <a:buNone/>
        <a:defRPr sz="2000">
          <a:solidFill>
            <a:srgbClr val="4D4D4D"/>
          </a:solidFill>
          <a:latin typeface="+mn-lt"/>
        </a:defRPr>
      </a:lvl5pPr>
      <a:lvl6pPr marL="914400" algn="l" rtl="0" eaLnBrk="1" fontAlgn="base" hangingPunct="1">
        <a:spcBef>
          <a:spcPct val="5000"/>
        </a:spcBef>
        <a:spcAft>
          <a:spcPct val="5000"/>
        </a:spcAft>
        <a:buChar char="»"/>
        <a:defRPr sz="1500">
          <a:solidFill>
            <a:srgbClr val="4D4D4D"/>
          </a:solidFill>
          <a:latin typeface="+mn-lt"/>
        </a:defRPr>
      </a:lvl6pPr>
      <a:lvl7pPr marL="1257300" algn="l" rtl="0" eaLnBrk="1" fontAlgn="base" hangingPunct="1">
        <a:spcBef>
          <a:spcPct val="5000"/>
        </a:spcBef>
        <a:spcAft>
          <a:spcPct val="5000"/>
        </a:spcAft>
        <a:buChar char="»"/>
        <a:defRPr sz="1500">
          <a:solidFill>
            <a:srgbClr val="4D4D4D"/>
          </a:solidFill>
          <a:latin typeface="+mn-lt"/>
        </a:defRPr>
      </a:lvl7pPr>
      <a:lvl8pPr marL="1600200" algn="l" rtl="0" eaLnBrk="1" fontAlgn="base" hangingPunct="1">
        <a:spcBef>
          <a:spcPct val="5000"/>
        </a:spcBef>
        <a:spcAft>
          <a:spcPct val="5000"/>
        </a:spcAft>
        <a:buChar char="»"/>
        <a:defRPr sz="1500">
          <a:solidFill>
            <a:srgbClr val="4D4D4D"/>
          </a:solidFill>
          <a:latin typeface="+mn-lt"/>
        </a:defRPr>
      </a:lvl8pPr>
      <a:lvl9pPr marL="1943100" algn="l" rtl="0" eaLnBrk="1" fontAlgn="base" hangingPunct="1">
        <a:spcBef>
          <a:spcPct val="5000"/>
        </a:spcBef>
        <a:spcAft>
          <a:spcPct val="5000"/>
        </a:spcAft>
        <a:buChar char="»"/>
        <a:defRPr sz="1500">
          <a:solidFill>
            <a:srgbClr val="4D4D4D"/>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government/collections/functional-skills-qualifications"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1.emf"/></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Ofqual update</a:t>
            </a:r>
            <a:r>
              <a:rPr lang="en-GB" dirty="0"/>
              <a:t/>
            </a:r>
            <a:br>
              <a:rPr lang="en-GB" dirty="0"/>
            </a:br>
            <a:r>
              <a:rPr lang="en-GB" dirty="0" smtClean="0"/>
              <a:t/>
            </a:r>
            <a:br>
              <a:rPr lang="en-GB" dirty="0" smtClean="0"/>
            </a:br>
            <a:r>
              <a:rPr lang="en-GB" dirty="0"/>
              <a:t/>
            </a:r>
            <a:br>
              <a:rPr lang="en-GB" dirty="0"/>
            </a:br>
            <a:r>
              <a:rPr lang="en-GB" sz="2400" b="0" dirty="0" smtClean="0"/>
              <a:t>Lucy Sydney</a:t>
            </a:r>
            <a:r>
              <a:rPr lang="en-GB" sz="2400" dirty="0" smtClean="0"/>
              <a:t/>
            </a:r>
            <a:br>
              <a:rPr lang="en-GB" sz="2400" dirty="0" smtClean="0"/>
            </a:br>
            <a:r>
              <a:rPr lang="en-GB" sz="2400" b="0" dirty="0"/>
              <a:t>AO Forum, London, 14 May 2019</a:t>
            </a:r>
          </a:p>
        </p:txBody>
      </p:sp>
    </p:spTree>
    <p:extLst>
      <p:ext uri="{BB962C8B-B14F-4D97-AF65-F5344CB8AC3E}">
        <p14:creationId xmlns:p14="http://schemas.microsoft.com/office/powerpoint/2010/main" val="3348978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latin typeface="+mn-lt"/>
              </a:rPr>
              <a:t>Subject content published February 2018</a:t>
            </a:r>
          </a:p>
          <a:p>
            <a:r>
              <a:rPr lang="en-GB" dirty="0" smtClean="0">
                <a:latin typeface="+mn-lt"/>
              </a:rPr>
              <a:t>Our rules published July 2018</a:t>
            </a:r>
          </a:p>
          <a:p>
            <a:r>
              <a:rPr lang="en-GB" dirty="0" smtClean="0">
                <a:latin typeface="+mn-lt"/>
              </a:rPr>
              <a:t>AOs are developing assessment materials for reformed FSQs and we are reviewing them through our technical evaluation process.</a:t>
            </a:r>
          </a:p>
          <a:p>
            <a:r>
              <a:rPr lang="en-GB" dirty="0">
                <a:latin typeface="+mn-lt"/>
              </a:rPr>
              <a:t>I</a:t>
            </a:r>
            <a:r>
              <a:rPr lang="en-GB" dirty="0" smtClean="0">
                <a:latin typeface="+mn-lt"/>
              </a:rPr>
              <a:t>nformation on our website:</a:t>
            </a:r>
            <a:r>
              <a:rPr lang="en-GB" dirty="0">
                <a:latin typeface="+mn-lt"/>
              </a:rPr>
              <a:t> </a:t>
            </a:r>
            <a:r>
              <a:rPr lang="en-GB" dirty="0" smtClean="0">
                <a:latin typeface="+mn-lt"/>
                <a:hlinkClick r:id="rId3"/>
              </a:rPr>
              <a:t>https</a:t>
            </a:r>
            <a:r>
              <a:rPr lang="en-GB" dirty="0">
                <a:latin typeface="+mn-lt"/>
                <a:hlinkClick r:id="rId3"/>
              </a:rPr>
              <a:t>://</a:t>
            </a:r>
            <a:r>
              <a:rPr lang="en-GB" dirty="0" smtClean="0">
                <a:latin typeface="+mn-lt"/>
                <a:hlinkClick r:id="rId3"/>
              </a:rPr>
              <a:t>www.gov.uk/government/collections/functional-skills-qualifications</a:t>
            </a:r>
            <a:endParaRPr lang="en-GB" dirty="0" smtClean="0">
              <a:latin typeface="+mn-lt"/>
            </a:endParaRPr>
          </a:p>
          <a:p>
            <a:pPr marL="0" indent="0">
              <a:buNone/>
            </a:pPr>
            <a:endParaRPr lang="en-GB" dirty="0" smtClean="0"/>
          </a:p>
        </p:txBody>
      </p:sp>
      <p:sp>
        <p:nvSpPr>
          <p:cNvPr id="3" name="Title 2"/>
          <p:cNvSpPr>
            <a:spLocks noGrp="1"/>
          </p:cNvSpPr>
          <p:nvPr>
            <p:ph type="title"/>
          </p:nvPr>
        </p:nvSpPr>
        <p:spPr/>
        <p:txBody>
          <a:bodyPr/>
          <a:lstStyle/>
          <a:p>
            <a:r>
              <a:rPr lang="en-GB" dirty="0" smtClean="0">
                <a:solidFill>
                  <a:srgbClr val="BDCD4A"/>
                </a:solidFill>
                <a:latin typeface="+mn-lt"/>
              </a:rPr>
              <a:t>Functional Skills Qualifications – English and Maths</a:t>
            </a:r>
            <a:endParaRPr lang="en-GB" dirty="0">
              <a:solidFill>
                <a:srgbClr val="BDCD4A"/>
              </a:solidFill>
              <a:latin typeface="+mn-lt"/>
            </a:endParaRPr>
          </a:p>
        </p:txBody>
      </p:sp>
    </p:spTree>
    <p:extLst>
      <p:ext uri="{BB962C8B-B14F-4D97-AF65-F5344CB8AC3E}">
        <p14:creationId xmlns:p14="http://schemas.microsoft.com/office/powerpoint/2010/main" val="158007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3575720" y="980728"/>
          <a:ext cx="8616280" cy="4374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622306" y="260648"/>
            <a:ext cx="8462433" cy="516725"/>
          </a:xfrm>
        </p:spPr>
        <p:txBody>
          <a:bodyPr/>
          <a:lstStyle/>
          <a:p>
            <a:r>
              <a:rPr lang="en-GB" b="1" dirty="0" smtClean="0">
                <a:latin typeface="+mn-lt"/>
              </a:rPr>
              <a:t>New national standards for essential digital skills</a:t>
            </a:r>
            <a:endParaRPr lang="en-GB" b="1" dirty="0">
              <a:latin typeface="+mn-lt"/>
            </a:endParaRPr>
          </a:p>
        </p:txBody>
      </p:sp>
      <p:sp>
        <p:nvSpPr>
          <p:cNvPr id="12" name="TextBox 11"/>
          <p:cNvSpPr txBox="1"/>
          <p:nvPr/>
        </p:nvSpPr>
        <p:spPr>
          <a:xfrm>
            <a:off x="407368" y="1753501"/>
            <a:ext cx="3096344" cy="707886"/>
          </a:xfrm>
          <a:prstGeom prst="rect">
            <a:avLst/>
          </a:prstGeom>
          <a:noFill/>
        </p:spPr>
        <p:txBody>
          <a:bodyPr wrap="square" rtlCol="0">
            <a:spAutoFit/>
          </a:bodyPr>
          <a:lstStyle/>
          <a:p>
            <a:r>
              <a:rPr lang="en-GB" sz="2000" b="1" dirty="0" smtClean="0">
                <a:latin typeface="+mn-lt"/>
                <a:ea typeface="Roboto" pitchFamily="2" charset="0"/>
              </a:rPr>
              <a:t>Beginner</a:t>
            </a:r>
          </a:p>
          <a:p>
            <a:r>
              <a:rPr lang="en-GB" sz="2000" dirty="0" smtClean="0">
                <a:latin typeface="+mn-lt"/>
                <a:ea typeface="Roboto" pitchFamily="2" charset="0"/>
              </a:rPr>
              <a:t>covering Entry levels 1-3</a:t>
            </a:r>
            <a:endParaRPr lang="en-GB" sz="2000" dirty="0">
              <a:latin typeface="+mn-lt"/>
              <a:ea typeface="Roboto" pitchFamily="2" charset="0"/>
            </a:endParaRPr>
          </a:p>
        </p:txBody>
      </p:sp>
      <p:sp>
        <p:nvSpPr>
          <p:cNvPr id="13" name="TextBox 12"/>
          <p:cNvSpPr txBox="1"/>
          <p:nvPr/>
        </p:nvSpPr>
        <p:spPr>
          <a:xfrm>
            <a:off x="407368" y="3947731"/>
            <a:ext cx="2447186" cy="707886"/>
          </a:xfrm>
          <a:prstGeom prst="rect">
            <a:avLst/>
          </a:prstGeom>
          <a:noFill/>
        </p:spPr>
        <p:txBody>
          <a:bodyPr wrap="square" rtlCol="0">
            <a:spAutoFit/>
          </a:bodyPr>
          <a:lstStyle/>
          <a:p>
            <a:r>
              <a:rPr lang="en-GB" sz="2000" b="1" dirty="0" smtClean="0">
                <a:latin typeface="+mn-lt"/>
              </a:rPr>
              <a:t>Essential</a:t>
            </a:r>
          </a:p>
          <a:p>
            <a:r>
              <a:rPr lang="en-GB" sz="2000" dirty="0" smtClean="0">
                <a:latin typeface="+mn-lt"/>
                <a:ea typeface="Roboto" pitchFamily="2" charset="0"/>
              </a:rPr>
              <a:t>covering Level 1</a:t>
            </a:r>
            <a:endParaRPr lang="en-GB" sz="2000" dirty="0">
              <a:latin typeface="+mn-lt"/>
              <a:ea typeface="Roboto" pitchFamily="2" charset="0"/>
            </a:endParaRPr>
          </a:p>
        </p:txBody>
      </p:sp>
    </p:spTree>
    <p:extLst>
      <p:ext uri="{BB962C8B-B14F-4D97-AF65-F5344CB8AC3E}">
        <p14:creationId xmlns:p14="http://schemas.microsoft.com/office/powerpoint/2010/main" val="21915006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2300" y="980728"/>
            <a:ext cx="9537700" cy="4789206"/>
          </a:xfrm>
        </p:spPr>
        <p:txBody>
          <a:bodyPr/>
          <a:lstStyle/>
          <a:p>
            <a:pPr marL="0" lvl="0" indent="0">
              <a:buNone/>
            </a:pPr>
            <a:endParaRPr lang="en-GB" dirty="0" smtClean="0">
              <a:effectLst>
                <a:glow>
                  <a:srgbClr val="000000"/>
                </a:glow>
                <a:outerShdw sx="0" sy="0">
                  <a:srgbClr val="000000"/>
                </a:outerShdw>
                <a:reflection stA="0" endPos="0" fadeDir="0" sx="0" sy="0"/>
              </a:effectLst>
            </a:endParaRPr>
          </a:p>
          <a:p>
            <a:pPr lvl="0"/>
            <a:endParaRPr lang="en-GB" dirty="0" smtClean="0">
              <a:effectLst>
                <a:glow>
                  <a:srgbClr val="000000"/>
                </a:glow>
                <a:outerShdw sx="0" sy="0">
                  <a:srgbClr val="000000"/>
                </a:outerShdw>
                <a:reflection stA="0" endPos="0" fadeDir="0" sx="0" sy="0"/>
              </a:effectLst>
            </a:endParaRPr>
          </a:p>
          <a:p>
            <a:pPr lvl="0"/>
            <a:endParaRPr lang="en-GB" dirty="0">
              <a:effectLst>
                <a:glow>
                  <a:srgbClr val="000000"/>
                </a:glow>
                <a:outerShdw sx="0" sy="0">
                  <a:srgbClr val="000000"/>
                </a:outerShdw>
                <a:reflection stA="0" endPos="0" fadeDir="0" sx="0" sy="0"/>
              </a:effectLst>
            </a:endParaRPr>
          </a:p>
        </p:txBody>
      </p:sp>
      <p:sp>
        <p:nvSpPr>
          <p:cNvPr id="3" name="Title 2"/>
          <p:cNvSpPr>
            <a:spLocks noGrp="1"/>
          </p:cNvSpPr>
          <p:nvPr>
            <p:ph type="title"/>
          </p:nvPr>
        </p:nvSpPr>
        <p:spPr>
          <a:xfrm>
            <a:off x="615378" y="260802"/>
            <a:ext cx="11162326" cy="575910"/>
          </a:xfrm>
        </p:spPr>
        <p:txBody>
          <a:bodyPr/>
          <a:lstStyle/>
          <a:p>
            <a:r>
              <a:rPr lang="en-GB" b="1" dirty="0" smtClean="0">
                <a:latin typeface="+mn-lt"/>
              </a:rPr>
              <a:t>Digital qualifications funded through the adult digital entitlement</a:t>
            </a:r>
            <a:endParaRPr lang="en-GB" b="1" dirty="0">
              <a:latin typeface="+mn-lt"/>
            </a:endParaRPr>
          </a:p>
        </p:txBody>
      </p:sp>
      <p:graphicFrame>
        <p:nvGraphicFramePr>
          <p:cNvPr id="4" name="Table 3"/>
          <p:cNvGraphicFramePr>
            <a:graphicFrameLocks noGrp="1"/>
          </p:cNvGraphicFramePr>
          <p:nvPr>
            <p:extLst/>
          </p:nvPr>
        </p:nvGraphicFramePr>
        <p:xfrm>
          <a:off x="601620" y="908720"/>
          <a:ext cx="10802292" cy="4661060"/>
        </p:xfrm>
        <a:graphic>
          <a:graphicData uri="http://schemas.openxmlformats.org/drawingml/2006/table">
            <a:tbl>
              <a:tblPr firstRow="1" bandRow="1">
                <a:tableStyleId>{7DF18680-E054-41AD-8BC1-D1AEF772440D}</a:tableStyleId>
              </a:tblPr>
              <a:tblGrid>
                <a:gridCol w="5212841">
                  <a:extLst>
                    <a:ext uri="{9D8B030D-6E8A-4147-A177-3AD203B41FA5}">
                      <a16:colId xmlns:a16="http://schemas.microsoft.com/office/drawing/2014/main" val="3282437195"/>
                    </a:ext>
                  </a:extLst>
                </a:gridCol>
                <a:gridCol w="5589451">
                  <a:extLst>
                    <a:ext uri="{9D8B030D-6E8A-4147-A177-3AD203B41FA5}">
                      <a16:colId xmlns:a16="http://schemas.microsoft.com/office/drawing/2014/main" val="1079905129"/>
                    </a:ext>
                  </a:extLst>
                </a:gridCol>
              </a:tblGrid>
              <a:tr h="325528">
                <a:tc>
                  <a:txBody>
                    <a:bodyPr/>
                    <a:lstStyle/>
                    <a:p>
                      <a:r>
                        <a:rPr lang="en-GB" sz="2000" dirty="0" smtClean="0">
                          <a:solidFill>
                            <a:schemeClr val="tx1"/>
                          </a:solidFill>
                          <a:latin typeface="Roboto" pitchFamily="2" charset="0"/>
                          <a:ea typeface="Roboto" pitchFamily="2" charset="0"/>
                        </a:rPr>
                        <a:t>Essential</a:t>
                      </a:r>
                      <a:r>
                        <a:rPr lang="en-GB" sz="2000" baseline="0" dirty="0" smtClean="0">
                          <a:solidFill>
                            <a:schemeClr val="tx1"/>
                          </a:solidFill>
                          <a:latin typeface="Roboto" pitchFamily="2" charset="0"/>
                          <a:ea typeface="Roboto" pitchFamily="2" charset="0"/>
                        </a:rPr>
                        <a:t> D</a:t>
                      </a:r>
                      <a:r>
                        <a:rPr lang="en-GB" sz="2000" dirty="0" smtClean="0">
                          <a:solidFill>
                            <a:schemeClr val="tx1"/>
                          </a:solidFill>
                          <a:latin typeface="Roboto" pitchFamily="2" charset="0"/>
                          <a:ea typeface="Roboto" pitchFamily="2" charset="0"/>
                        </a:rPr>
                        <a:t>igital Skills qualifications </a:t>
                      </a:r>
                      <a:endParaRPr lang="en-GB" sz="2000" dirty="0">
                        <a:solidFill>
                          <a:schemeClr val="tx1"/>
                        </a:solidFill>
                        <a:latin typeface="Roboto" pitchFamily="2" charset="0"/>
                        <a:ea typeface="Roboto"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smtClean="0">
                          <a:solidFill>
                            <a:schemeClr val="tx1"/>
                          </a:solidFill>
                          <a:latin typeface="Roboto" pitchFamily="2" charset="0"/>
                          <a:ea typeface="Roboto" pitchFamily="2" charset="0"/>
                        </a:rPr>
                        <a:t>Digital</a:t>
                      </a:r>
                      <a:r>
                        <a:rPr lang="en-GB" sz="2000" baseline="0" dirty="0" smtClean="0">
                          <a:solidFill>
                            <a:schemeClr val="tx1"/>
                          </a:solidFill>
                          <a:latin typeface="Roboto" pitchFamily="2" charset="0"/>
                          <a:ea typeface="Roboto" pitchFamily="2" charset="0"/>
                        </a:rPr>
                        <a:t> Functional Skills qualifications</a:t>
                      </a:r>
                      <a:endParaRPr lang="en-GB" sz="2000" dirty="0">
                        <a:solidFill>
                          <a:schemeClr val="tx1"/>
                        </a:solidFill>
                        <a:latin typeface="Roboto" pitchFamily="2" charset="0"/>
                        <a:ea typeface="Roboto"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7085055"/>
                  </a:ext>
                </a:extLst>
              </a:tr>
              <a:tr h="466559">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First teaching from September 2020</a:t>
                      </a:r>
                    </a:p>
                  </a:txBody>
                  <a:tcPr marL="50165" marR="501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800">
                          <a:effectLst/>
                          <a:latin typeface="+mn-lt"/>
                          <a:ea typeface="Calibri" panose="020F0502020204030204" pitchFamily="34" charset="0"/>
                          <a:cs typeface="Times New Roman" panose="02020603050405020304" pitchFamily="18" charset="0"/>
                        </a:rPr>
                        <a:t>First teaching from September 2021 </a:t>
                      </a:r>
                    </a:p>
                  </a:txBody>
                  <a:tcPr marL="50165" marR="501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828923"/>
                  </a:ext>
                </a:extLst>
              </a:tr>
              <a:tr h="464188">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New </a:t>
                      </a:r>
                      <a:r>
                        <a:rPr lang="en-GB" sz="1800" dirty="0" smtClean="0">
                          <a:effectLst/>
                          <a:latin typeface="+mn-lt"/>
                          <a:ea typeface="Calibri" panose="020F0502020204030204" pitchFamily="34" charset="0"/>
                          <a:cs typeface="Times New Roman" panose="02020603050405020304" pitchFamily="18" charset="0"/>
                        </a:rPr>
                        <a:t>qualifications available at Entry level</a:t>
                      </a:r>
                      <a:r>
                        <a:rPr lang="en-GB" sz="1800" baseline="0" dirty="0" smtClean="0">
                          <a:effectLst/>
                          <a:latin typeface="+mn-lt"/>
                          <a:ea typeface="Calibri" panose="020F0502020204030204" pitchFamily="34" charset="0"/>
                          <a:cs typeface="Times New Roman" panose="02020603050405020304" pitchFamily="18" charset="0"/>
                        </a:rPr>
                        <a:t> 3 and Level 1</a:t>
                      </a:r>
                      <a:endParaRPr lang="en-GB" sz="1800" dirty="0">
                        <a:effectLst/>
                        <a:latin typeface="+mn-lt"/>
                        <a:ea typeface="Calibri" panose="020F0502020204030204" pitchFamily="34" charset="0"/>
                        <a:cs typeface="Times New Roman" panose="02020603050405020304" pitchFamily="18" charset="0"/>
                      </a:endParaRPr>
                    </a:p>
                  </a:txBody>
                  <a:tcPr marL="50165" marR="501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Replacing Functional Skills in ICT </a:t>
                      </a:r>
                    </a:p>
                  </a:txBody>
                  <a:tcPr marL="50165" marR="501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8224265"/>
                  </a:ext>
                </a:extLst>
              </a:tr>
              <a:tr h="1552036">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en-GB" sz="1800" kern="1200" dirty="0" smtClean="0">
                          <a:solidFill>
                            <a:schemeClr val="dk1"/>
                          </a:solidFill>
                          <a:effectLst/>
                          <a:latin typeface="+mn-lt"/>
                          <a:ea typeface="Calibri" panose="020F0502020204030204" pitchFamily="34" charset="0"/>
                          <a:cs typeface="Times New Roman" panose="02020603050405020304" pitchFamily="18" charset="0"/>
                        </a:rPr>
                        <a:t>Likely to be the most appropriate qualification for adults with no or low digital skills wishing to gain digital skills for a specific life,</a:t>
                      </a:r>
                      <a:r>
                        <a:rPr lang="en-GB" sz="1800" kern="1200" baseline="0" dirty="0" smtClean="0">
                          <a:solidFill>
                            <a:schemeClr val="dk1"/>
                          </a:solidFill>
                          <a:effectLst/>
                          <a:latin typeface="+mn-lt"/>
                          <a:ea typeface="Calibri" panose="020F0502020204030204" pitchFamily="34" charset="0"/>
                          <a:cs typeface="Times New Roman" panose="02020603050405020304" pitchFamily="18" charset="0"/>
                        </a:rPr>
                        <a:t> work or study </a:t>
                      </a:r>
                      <a:r>
                        <a:rPr lang="en-GB" sz="1800" kern="1200" dirty="0" smtClean="0">
                          <a:solidFill>
                            <a:schemeClr val="dk1"/>
                          </a:solidFill>
                          <a:effectLst/>
                          <a:latin typeface="+mn-lt"/>
                          <a:ea typeface="Calibri" panose="020F0502020204030204" pitchFamily="34" charset="0"/>
                          <a:cs typeface="Times New Roman" panose="02020603050405020304" pitchFamily="18" charset="0"/>
                        </a:rPr>
                        <a:t>purpose </a:t>
                      </a:r>
                      <a:r>
                        <a:rPr lang="en-GB" sz="1800" kern="1200" dirty="0" smtClean="0">
                          <a:solidFill>
                            <a:schemeClr val="dk1"/>
                          </a:solidFill>
                          <a:effectLst/>
                          <a:latin typeface="+mn-lt"/>
                          <a:ea typeface="+mn-ea"/>
                          <a:cs typeface="+mn-cs"/>
                        </a:rPr>
                        <a:t>e.g. to apply for jobs online, to manage finances online,</a:t>
                      </a:r>
                      <a:r>
                        <a:rPr lang="en-GB" sz="1800" kern="1200" baseline="0" dirty="0" smtClean="0">
                          <a:solidFill>
                            <a:schemeClr val="dk1"/>
                          </a:solidFill>
                          <a:effectLst/>
                          <a:latin typeface="+mn-lt"/>
                          <a:ea typeface="+mn-ea"/>
                          <a:cs typeface="+mn-cs"/>
                        </a:rPr>
                        <a:t> </a:t>
                      </a:r>
                      <a:r>
                        <a:rPr lang="en-GB" sz="1800" kern="1200" dirty="0" smtClean="0">
                          <a:solidFill>
                            <a:schemeClr val="dk1"/>
                          </a:solidFill>
                          <a:effectLst/>
                          <a:latin typeface="+mn-lt"/>
                          <a:ea typeface="+mn-ea"/>
                          <a:cs typeface="+mn-cs"/>
                        </a:rPr>
                        <a:t>to access government services on-line</a:t>
                      </a:r>
                      <a:r>
                        <a:rPr lang="en-GB" sz="1800" kern="1200" baseline="0" dirty="0" smtClean="0">
                          <a:solidFill>
                            <a:schemeClr val="dk1"/>
                          </a:solidFill>
                          <a:effectLst/>
                          <a:latin typeface="+mn-lt"/>
                          <a:ea typeface="+mn-ea"/>
                          <a:cs typeface="+mn-cs"/>
                        </a:rPr>
                        <a:t> </a:t>
                      </a:r>
                      <a:endParaRPr lang="en-GB" sz="1800" kern="1200" dirty="0">
                        <a:solidFill>
                          <a:schemeClr val="dk1"/>
                        </a:solidFill>
                        <a:effectLst/>
                        <a:latin typeface="+mn-lt"/>
                        <a:ea typeface="Calibri" panose="020F0502020204030204" pitchFamily="34" charset="0"/>
                        <a:cs typeface="Times New Roman" panose="02020603050405020304" pitchFamily="18" charset="0"/>
                      </a:endParaRPr>
                    </a:p>
                  </a:txBody>
                  <a:tcPr marL="50165" marR="501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en-GB" sz="1800" kern="1200" dirty="0" smtClean="0">
                          <a:solidFill>
                            <a:schemeClr val="dk1"/>
                          </a:solidFill>
                          <a:effectLst/>
                          <a:latin typeface="+mn-lt"/>
                          <a:ea typeface="Calibri" panose="020F0502020204030204" pitchFamily="34" charset="0"/>
                          <a:cs typeface="Times New Roman" panose="02020603050405020304" pitchFamily="18" charset="0"/>
                        </a:rPr>
                        <a:t>Likely to be the most appropriate qualification for adults with no or low digital skills wishing to confirm they have the full range of digital skills needed for employment or further study</a:t>
                      </a:r>
                    </a:p>
                  </a:txBody>
                  <a:tcPr marL="50165" marR="501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3319693"/>
                  </a:ext>
                </a:extLst>
              </a:tr>
              <a:tr h="831368">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Qualifications based on new national standards for essential digital </a:t>
                      </a:r>
                      <a:r>
                        <a:rPr lang="en-GB" sz="1800" dirty="0" smtClean="0">
                          <a:effectLst/>
                          <a:latin typeface="+mn-lt"/>
                          <a:ea typeface="Calibri" panose="020F0502020204030204" pitchFamily="34" charset="0"/>
                          <a:cs typeface="Times New Roman" panose="02020603050405020304" pitchFamily="18" charset="0"/>
                        </a:rPr>
                        <a:t>skills </a:t>
                      </a:r>
                    </a:p>
                  </a:txBody>
                  <a:tcPr marL="50165" marR="501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Qualifications based on </a:t>
                      </a:r>
                      <a:r>
                        <a:rPr lang="en-GB" sz="1800" dirty="0" err="1">
                          <a:effectLst/>
                          <a:latin typeface="+mn-lt"/>
                          <a:ea typeface="Calibri" panose="020F0502020204030204" pitchFamily="34" charset="0"/>
                          <a:cs typeface="Times New Roman" panose="02020603050405020304" pitchFamily="18" charset="0"/>
                        </a:rPr>
                        <a:t>DfE</a:t>
                      </a:r>
                      <a:r>
                        <a:rPr lang="en-GB" sz="1800" dirty="0">
                          <a:effectLst/>
                          <a:latin typeface="+mn-lt"/>
                          <a:ea typeface="Calibri" panose="020F0502020204030204" pitchFamily="34" charset="0"/>
                          <a:cs typeface="Times New Roman" panose="02020603050405020304" pitchFamily="18" charset="0"/>
                        </a:rPr>
                        <a:t> subject content derived from the </a:t>
                      </a:r>
                      <a:r>
                        <a:rPr lang="en-GB" sz="1800" dirty="0" smtClean="0">
                          <a:effectLst/>
                          <a:latin typeface="+mn-lt"/>
                          <a:ea typeface="Calibri" panose="020F0502020204030204" pitchFamily="34" charset="0"/>
                          <a:cs typeface="Times New Roman" panose="02020603050405020304" pitchFamily="18" charset="0"/>
                        </a:rPr>
                        <a:t>national </a:t>
                      </a:r>
                      <a:r>
                        <a:rPr lang="en-GB" sz="1800" dirty="0">
                          <a:effectLst/>
                          <a:latin typeface="+mn-lt"/>
                          <a:ea typeface="Calibri" panose="020F0502020204030204" pitchFamily="34" charset="0"/>
                          <a:cs typeface="Times New Roman" panose="02020603050405020304" pitchFamily="18" charset="0"/>
                        </a:rPr>
                        <a:t>standards for essential digital skills  </a:t>
                      </a:r>
                    </a:p>
                  </a:txBody>
                  <a:tcPr marL="50165" marR="501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5687758"/>
                  </a:ext>
                </a:extLst>
              </a:tr>
              <a:tr h="618917">
                <a:tc>
                  <a:txBody>
                    <a:bodyPr/>
                    <a:lstStyle/>
                    <a:p>
                      <a:pPr>
                        <a:lnSpc>
                          <a:spcPct val="107000"/>
                        </a:lnSpc>
                        <a:spcAft>
                          <a:spcPts val="0"/>
                        </a:spcAft>
                      </a:pPr>
                      <a:r>
                        <a:rPr lang="en-GB" sz="1800" kern="1200" dirty="0" smtClean="0">
                          <a:solidFill>
                            <a:schemeClr val="tx1"/>
                          </a:solidFill>
                          <a:latin typeface="+mn-lt"/>
                          <a:ea typeface="Roboto" pitchFamily="2" charset="0"/>
                          <a:cs typeface="+mn-cs"/>
                        </a:rPr>
                        <a:t>30-50</a:t>
                      </a:r>
                      <a:r>
                        <a:rPr lang="en-GB" sz="1800" kern="1200" baseline="0" dirty="0" smtClean="0">
                          <a:solidFill>
                            <a:schemeClr val="tx1"/>
                          </a:solidFill>
                          <a:latin typeface="+mn-lt"/>
                          <a:ea typeface="Roboto" pitchFamily="2" charset="0"/>
                          <a:cs typeface="+mn-cs"/>
                        </a:rPr>
                        <a:t> guided hours of learning </a:t>
                      </a:r>
                      <a:endParaRPr lang="en-GB" sz="1800" kern="1200" dirty="0">
                        <a:solidFill>
                          <a:schemeClr val="tx1"/>
                        </a:solidFill>
                        <a:latin typeface="+mn-lt"/>
                        <a:ea typeface="Roboto" pitchFamily="2" charset="0"/>
                        <a:cs typeface="+mn-cs"/>
                      </a:endParaRPr>
                    </a:p>
                  </a:txBody>
                  <a:tcPr marL="50165" marR="501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800" dirty="0" smtClean="0">
                          <a:effectLst/>
                          <a:latin typeface="+mn-lt"/>
                          <a:ea typeface="Calibri" panose="020F0502020204030204" pitchFamily="34" charset="0"/>
                          <a:cs typeface="Times New Roman" panose="02020603050405020304" pitchFamily="18" charset="0"/>
                        </a:rPr>
                        <a:t>Likely</a:t>
                      </a:r>
                      <a:r>
                        <a:rPr lang="en-GB" sz="1800" baseline="0" dirty="0" smtClean="0">
                          <a:effectLst/>
                          <a:latin typeface="+mn-lt"/>
                          <a:ea typeface="Calibri" panose="020F0502020204030204" pitchFamily="34" charset="0"/>
                          <a:cs typeface="Times New Roman" panose="02020603050405020304" pitchFamily="18" charset="0"/>
                        </a:rPr>
                        <a:t> to be </a:t>
                      </a:r>
                      <a:r>
                        <a:rPr lang="en-GB" sz="1800" dirty="0" smtClean="0">
                          <a:effectLst/>
                          <a:latin typeface="+mn-lt"/>
                          <a:ea typeface="Calibri" panose="020F0502020204030204" pitchFamily="34" charset="0"/>
                          <a:cs typeface="Times New Roman" panose="02020603050405020304" pitchFamily="18" charset="0"/>
                        </a:rPr>
                        <a:t>55 guided hours</a:t>
                      </a:r>
                      <a:r>
                        <a:rPr lang="en-GB" sz="1800" baseline="0" dirty="0" smtClean="0">
                          <a:effectLst/>
                          <a:latin typeface="+mn-lt"/>
                          <a:ea typeface="Calibri" panose="020F0502020204030204" pitchFamily="34" charset="0"/>
                          <a:cs typeface="Times New Roman" panose="02020603050405020304" pitchFamily="18" charset="0"/>
                        </a:rPr>
                        <a:t> of learning</a:t>
                      </a:r>
                      <a:endParaRPr lang="en-GB" sz="1800" dirty="0">
                        <a:effectLst/>
                        <a:latin typeface="+mn-lt"/>
                        <a:ea typeface="Calibri" panose="020F0502020204030204" pitchFamily="34" charset="0"/>
                        <a:cs typeface="Times New Roman" panose="02020603050405020304" pitchFamily="18" charset="0"/>
                      </a:endParaRPr>
                    </a:p>
                  </a:txBody>
                  <a:tcPr marL="50165" marR="501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1639840"/>
                  </a:ext>
                </a:extLst>
              </a:tr>
            </a:tbl>
          </a:graphicData>
        </a:graphic>
      </p:graphicFrame>
    </p:spTree>
    <p:extLst>
      <p:ext uri="{BB962C8B-B14F-4D97-AF65-F5344CB8AC3E}">
        <p14:creationId xmlns:p14="http://schemas.microsoft.com/office/powerpoint/2010/main" val="2249542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622300" y="764705"/>
          <a:ext cx="10972800" cy="5530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GB" b="1" dirty="0" smtClean="0">
                <a:latin typeface="+mn-lt"/>
              </a:rPr>
              <a:t>Digital FSQs reform timescale</a:t>
            </a:r>
            <a:endParaRPr lang="en-GB" b="1" dirty="0">
              <a:latin typeface="+mn-lt"/>
            </a:endParaRPr>
          </a:p>
        </p:txBody>
      </p:sp>
    </p:spTree>
    <p:extLst>
      <p:ext uri="{BB962C8B-B14F-4D97-AF65-F5344CB8AC3E}">
        <p14:creationId xmlns:p14="http://schemas.microsoft.com/office/powerpoint/2010/main" val="704728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smtClean="0"/>
          </a:p>
          <a:p>
            <a:r>
              <a:rPr lang="en-GB" dirty="0" smtClean="0"/>
              <a:t>Proposed changes to awarding organisation controls with centres where centres make assessment judgements on their behalf</a:t>
            </a:r>
          </a:p>
          <a:p>
            <a:endParaRPr lang="en-GB" dirty="0" smtClean="0"/>
          </a:p>
          <a:p>
            <a:r>
              <a:rPr lang="en-GB" dirty="0" smtClean="0"/>
              <a:t>Consultation on our proposed approach between 25 February and 20 May. Stakeholder events run during April and May.</a:t>
            </a:r>
          </a:p>
          <a:p>
            <a:endParaRPr lang="en-GB" dirty="0"/>
          </a:p>
          <a:p>
            <a:r>
              <a:rPr lang="en-GB" dirty="0" smtClean="0"/>
              <a:t>Proposals intended to ensure that:</a:t>
            </a:r>
          </a:p>
          <a:p>
            <a:pPr lvl="1"/>
            <a:r>
              <a:rPr lang="en-GB" dirty="0"/>
              <a:t>awarding organisations have the right controls in place with centres to ensure the standards of </a:t>
            </a:r>
            <a:r>
              <a:rPr lang="en-GB" dirty="0" smtClean="0"/>
              <a:t>qualifications</a:t>
            </a:r>
          </a:p>
          <a:p>
            <a:pPr lvl="1"/>
            <a:r>
              <a:rPr lang="en-GB" dirty="0"/>
              <a:t>assessments remain manageable and deliverable for those that use </a:t>
            </a:r>
            <a:r>
              <a:rPr lang="en-GB" dirty="0" smtClean="0"/>
              <a:t>them</a:t>
            </a:r>
            <a:endParaRPr lang="en-GB" dirty="0"/>
          </a:p>
          <a:p>
            <a:pPr lvl="1"/>
            <a:r>
              <a:rPr lang="en-GB" dirty="0" smtClean="0"/>
              <a:t>our rules allow them to do this</a:t>
            </a:r>
          </a:p>
          <a:p>
            <a:endParaRPr lang="en-GB" dirty="0"/>
          </a:p>
          <a:p>
            <a:endParaRPr lang="en-GB" dirty="0" smtClean="0"/>
          </a:p>
          <a:p>
            <a:endParaRPr lang="en-GB" dirty="0"/>
          </a:p>
        </p:txBody>
      </p:sp>
      <p:sp>
        <p:nvSpPr>
          <p:cNvPr id="3" name="Title 2"/>
          <p:cNvSpPr>
            <a:spLocks noGrp="1"/>
          </p:cNvSpPr>
          <p:nvPr>
            <p:ph type="title"/>
          </p:nvPr>
        </p:nvSpPr>
        <p:spPr>
          <a:xfrm>
            <a:off x="622306" y="404818"/>
            <a:ext cx="9722166" cy="574675"/>
          </a:xfrm>
        </p:spPr>
        <p:txBody>
          <a:bodyPr/>
          <a:lstStyle/>
          <a:p>
            <a:r>
              <a:rPr lang="en-GB" dirty="0" smtClean="0"/>
              <a:t>Moderation and verification of centre assessment judgements</a:t>
            </a:r>
            <a:endParaRPr lang="en-GB" dirty="0"/>
          </a:p>
        </p:txBody>
      </p:sp>
    </p:spTree>
    <p:extLst>
      <p:ext uri="{BB962C8B-B14F-4D97-AF65-F5344CB8AC3E}">
        <p14:creationId xmlns:p14="http://schemas.microsoft.com/office/powerpoint/2010/main" val="3009293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sz="2000" dirty="0" smtClean="0"/>
          </a:p>
          <a:p>
            <a:r>
              <a:rPr lang="en-GB" sz="2000" dirty="0" smtClean="0"/>
              <a:t>Moderation and verification - New definitions to distinguish between:</a:t>
            </a:r>
          </a:p>
          <a:p>
            <a:pPr lvl="1"/>
            <a:r>
              <a:rPr lang="en-GB" sz="2000" dirty="0" smtClean="0"/>
              <a:t>Moderation that takes place and allows awarding organisations to make adjustments to centre-judgements before results are issued</a:t>
            </a:r>
          </a:p>
          <a:p>
            <a:pPr lvl="1"/>
            <a:r>
              <a:rPr lang="en-GB" sz="2000" dirty="0" smtClean="0"/>
              <a:t>Verification that allows centres to issue results without awarding organisation checks on each group of learners, but where checks may take place periodically and could be before or after results are issued</a:t>
            </a:r>
          </a:p>
          <a:p>
            <a:r>
              <a:rPr lang="en-GB" sz="2000" dirty="0" smtClean="0"/>
              <a:t>Minimum verification controls covering: centre approvals, frequency and nature of visits, sampling and retention of learner evidence, verifier competence, notification of issues, guidance for centres</a:t>
            </a:r>
          </a:p>
          <a:p>
            <a:r>
              <a:rPr lang="en-GB" sz="2000" dirty="0" smtClean="0"/>
              <a:t>Guidance on when to enhance verification beyond our minimum requirements</a:t>
            </a:r>
          </a:p>
          <a:p>
            <a:r>
              <a:rPr lang="en-GB" sz="2000" dirty="0" smtClean="0"/>
              <a:t>Production of a centre-assurance strategy outlining an awarding organisation’s approach</a:t>
            </a:r>
          </a:p>
          <a:p>
            <a:r>
              <a:rPr lang="en-GB" sz="2000" dirty="0" smtClean="0"/>
              <a:t>Guidance on what to do where issues are identified with the judgements made by centres</a:t>
            </a:r>
          </a:p>
          <a:p>
            <a:endParaRPr lang="en-GB" dirty="0"/>
          </a:p>
          <a:p>
            <a:endParaRPr lang="en-GB" dirty="0" smtClean="0"/>
          </a:p>
        </p:txBody>
      </p:sp>
      <p:sp>
        <p:nvSpPr>
          <p:cNvPr id="3" name="Title 2"/>
          <p:cNvSpPr>
            <a:spLocks noGrp="1"/>
          </p:cNvSpPr>
          <p:nvPr>
            <p:ph type="title"/>
          </p:nvPr>
        </p:nvSpPr>
        <p:spPr/>
        <p:txBody>
          <a:bodyPr/>
          <a:lstStyle/>
          <a:p>
            <a:r>
              <a:rPr lang="en-GB" dirty="0" smtClean="0"/>
              <a:t>Proposals</a:t>
            </a:r>
            <a:endParaRPr lang="en-GB" dirty="0"/>
          </a:p>
        </p:txBody>
      </p:sp>
    </p:spTree>
    <p:extLst>
      <p:ext uri="{BB962C8B-B14F-4D97-AF65-F5344CB8AC3E}">
        <p14:creationId xmlns:p14="http://schemas.microsoft.com/office/powerpoint/2010/main" val="1584082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smtClean="0"/>
          </a:p>
          <a:p>
            <a:r>
              <a:rPr lang="en-GB" dirty="0" smtClean="0"/>
              <a:t>Consultation closes on 20 May</a:t>
            </a:r>
          </a:p>
          <a:p>
            <a:r>
              <a:rPr lang="en-GB" dirty="0" smtClean="0"/>
              <a:t>Analysis of responses</a:t>
            </a:r>
          </a:p>
          <a:p>
            <a:pPr lvl="1"/>
            <a:r>
              <a:rPr lang="en-GB" dirty="0" smtClean="0"/>
              <a:t>Considering all feedback received including in relation to number and type of visits, what constitutes a visit, language used etc</a:t>
            </a:r>
          </a:p>
          <a:p>
            <a:pPr lvl="1"/>
            <a:r>
              <a:rPr lang="en-GB" dirty="0" smtClean="0"/>
              <a:t>General </a:t>
            </a:r>
            <a:r>
              <a:rPr lang="en-GB" dirty="0"/>
              <a:t>support for the overall </a:t>
            </a:r>
            <a:r>
              <a:rPr lang="en-GB" dirty="0" smtClean="0"/>
              <a:t>approach</a:t>
            </a:r>
          </a:p>
          <a:p>
            <a:r>
              <a:rPr lang="en-GB" dirty="0" smtClean="0"/>
              <a:t>Announce decisions in the autumn and launch a technical consultation on conditions and guidance</a:t>
            </a:r>
          </a:p>
          <a:p>
            <a:r>
              <a:rPr lang="en-GB" dirty="0" smtClean="0"/>
              <a:t>Final conditions and guidance published early 2020</a:t>
            </a:r>
          </a:p>
          <a:p>
            <a:r>
              <a:rPr lang="en-GB" dirty="0" smtClean="0"/>
              <a:t>Full compliance within 12 months of publication of conditions and guidance</a:t>
            </a:r>
            <a:endParaRPr lang="en-GB" dirty="0"/>
          </a:p>
          <a:p>
            <a:pPr lvl="1"/>
            <a:endParaRPr lang="en-GB" dirty="0"/>
          </a:p>
        </p:txBody>
      </p:sp>
      <p:sp>
        <p:nvSpPr>
          <p:cNvPr id="3" name="Title 2"/>
          <p:cNvSpPr>
            <a:spLocks noGrp="1"/>
          </p:cNvSpPr>
          <p:nvPr>
            <p:ph type="title"/>
          </p:nvPr>
        </p:nvSpPr>
        <p:spPr/>
        <p:txBody>
          <a:bodyPr/>
          <a:lstStyle/>
          <a:p>
            <a:r>
              <a:rPr lang="en-GB" dirty="0" smtClean="0"/>
              <a:t>Next steps</a:t>
            </a:r>
            <a:endParaRPr lang="en-GB" dirty="0"/>
          </a:p>
        </p:txBody>
      </p:sp>
    </p:spTree>
    <p:extLst>
      <p:ext uri="{BB962C8B-B14F-4D97-AF65-F5344CB8AC3E}">
        <p14:creationId xmlns:p14="http://schemas.microsoft.com/office/powerpoint/2010/main" val="3825529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In summer 2017 Qualifications Wales launched a review of its Standard Conditions of Recognition. </a:t>
            </a:r>
            <a:endParaRPr lang="en-GB" b="1" dirty="0" smtClean="0"/>
          </a:p>
          <a:p>
            <a:r>
              <a:rPr lang="en-GB" dirty="0"/>
              <a:t>In </a:t>
            </a:r>
            <a:r>
              <a:rPr lang="en-GB" dirty="0" smtClean="0"/>
              <a:t>parallel (beginning </a:t>
            </a:r>
            <a:r>
              <a:rPr lang="en-GB" dirty="0"/>
              <a:t>in autumn </a:t>
            </a:r>
            <a:r>
              <a:rPr lang="en-GB" dirty="0" smtClean="0"/>
              <a:t>2016) </a:t>
            </a:r>
            <a:r>
              <a:rPr lang="en-GB" dirty="0"/>
              <a:t>we also carried out an internal review of our General Conditions of Recognition. </a:t>
            </a:r>
          </a:p>
          <a:p>
            <a:r>
              <a:rPr lang="en-GB" dirty="0" smtClean="0"/>
              <a:t>QW published findings of its review in October 2018.</a:t>
            </a:r>
          </a:p>
          <a:p>
            <a:r>
              <a:rPr lang="en-GB" dirty="0" smtClean="0">
                <a:effectLst>
                  <a:glow>
                    <a:srgbClr val="000000"/>
                  </a:glow>
                  <a:outerShdw sx="0" sy="0">
                    <a:srgbClr val="000000"/>
                  </a:outerShdw>
                  <a:reflection stA="0" endPos="0" fadeDir="0" sx="0" sy="0"/>
                </a:effectLst>
              </a:rPr>
              <a:t>We </a:t>
            </a:r>
            <a:r>
              <a:rPr lang="en-GB" dirty="0">
                <a:effectLst>
                  <a:glow>
                    <a:srgbClr val="000000"/>
                  </a:glow>
                  <a:outerShdw sx="0" sy="0">
                    <a:srgbClr val="000000"/>
                  </a:outerShdw>
                  <a:reflection stA="0" endPos="0" fadeDir="0" sx="0" sy="0"/>
                </a:effectLst>
              </a:rPr>
              <a:t>have been </a:t>
            </a:r>
            <a:r>
              <a:rPr lang="en-GB" dirty="0" smtClean="0">
                <a:effectLst>
                  <a:glow>
                    <a:srgbClr val="000000"/>
                  </a:glow>
                  <a:outerShdw sx="0" sy="0">
                    <a:srgbClr val="000000"/>
                  </a:outerShdw>
                  <a:reflection stA="0" endPos="0" fadeDir="0" sx="0" sy="0"/>
                </a:effectLst>
              </a:rPr>
              <a:t>working closely with </a:t>
            </a:r>
            <a:r>
              <a:rPr lang="en-GB" dirty="0">
                <a:effectLst>
                  <a:glow>
                    <a:srgbClr val="000000"/>
                  </a:glow>
                  <a:outerShdw sx="0" sy="0">
                    <a:srgbClr val="000000"/>
                  </a:outerShdw>
                  <a:reflection stA="0" endPos="0" fadeDir="0" sx="0" sy="0"/>
                </a:effectLst>
              </a:rPr>
              <a:t>QW and CCEA Regulation </a:t>
            </a:r>
            <a:r>
              <a:rPr lang="en-GB" dirty="0" smtClean="0">
                <a:effectLst>
                  <a:glow>
                    <a:srgbClr val="000000"/>
                  </a:glow>
                  <a:outerShdw sx="0" sy="0">
                    <a:srgbClr val="000000"/>
                  </a:outerShdw>
                  <a:reflection stA="0" endPos="0" fadeDir="0" sx="0" sy="0"/>
                </a:effectLst>
              </a:rPr>
              <a:t>to consider the review findings, and to contribute our own perspectives, intelligence </a:t>
            </a:r>
            <a:r>
              <a:rPr lang="en-GB" dirty="0">
                <a:effectLst>
                  <a:glow>
                    <a:srgbClr val="000000"/>
                  </a:glow>
                  <a:outerShdw sx="0" sy="0">
                    <a:srgbClr val="000000"/>
                  </a:outerShdw>
                  <a:reflection stA="0" endPos="0" fadeDir="0" sx="0" sy="0"/>
                </a:effectLst>
              </a:rPr>
              <a:t>and </a:t>
            </a:r>
            <a:r>
              <a:rPr lang="en-GB" dirty="0" smtClean="0">
                <a:effectLst>
                  <a:glow>
                    <a:srgbClr val="000000"/>
                  </a:glow>
                  <a:outerShdw sx="0" sy="0">
                    <a:srgbClr val="000000"/>
                  </a:outerShdw>
                  <a:reflection stA="0" endPos="0" fadeDir="0" sx="0" sy="0"/>
                </a:effectLst>
              </a:rPr>
              <a:t>analysis.</a:t>
            </a:r>
          </a:p>
          <a:p>
            <a:r>
              <a:rPr lang="en-GB" dirty="0"/>
              <a:t>I</a:t>
            </a:r>
            <a:r>
              <a:rPr lang="en-GB" dirty="0">
                <a:effectLst>
                  <a:glow>
                    <a:srgbClr val="000000"/>
                  </a:glow>
                  <a:outerShdw sx="0" sy="0">
                    <a:srgbClr val="000000"/>
                  </a:outerShdw>
                  <a:reflection stA="0" endPos="0" fadeDir="0" sx="0" sy="0"/>
                </a:effectLst>
              </a:rPr>
              <a:t>n </a:t>
            </a:r>
            <a:r>
              <a:rPr lang="en-GB" dirty="0" smtClean="0">
                <a:effectLst>
                  <a:glow>
                    <a:srgbClr val="000000"/>
                  </a:glow>
                  <a:outerShdw sx="0" sy="0">
                    <a:srgbClr val="000000"/>
                  </a:outerShdw>
                  <a:reflection stA="0" endPos="0" fadeDir="0" sx="0" sy="0"/>
                </a:effectLst>
              </a:rPr>
              <a:t>line with our </a:t>
            </a:r>
            <a:r>
              <a:rPr lang="en-GB" dirty="0" err="1" smtClean="0">
                <a:effectLst>
                  <a:glow>
                    <a:srgbClr val="000000"/>
                  </a:glow>
                  <a:outerShdw sx="0" sy="0">
                    <a:srgbClr val="000000"/>
                  </a:outerShdw>
                  <a:reflection stA="0" endPos="0" fadeDir="0" sx="0" sy="0"/>
                </a:effectLst>
              </a:rPr>
              <a:t>MoU</a:t>
            </a:r>
            <a:r>
              <a:rPr lang="en-GB" dirty="0" smtClean="0">
                <a:effectLst>
                  <a:glow>
                    <a:srgbClr val="000000"/>
                  </a:glow>
                  <a:outerShdw sx="0" sy="0">
                    <a:srgbClr val="000000"/>
                  </a:outerShdw>
                  <a:reflection stA="0" endPos="0" fadeDir="0" sx="0" sy="0"/>
                </a:effectLst>
              </a:rPr>
              <a:t> commitments, our joint aim is to </a:t>
            </a:r>
            <a:r>
              <a:rPr lang="en-GB" dirty="0" smtClean="0"/>
              <a:t>make </a:t>
            </a:r>
            <a:r>
              <a:rPr lang="en-GB" dirty="0"/>
              <a:t>consistent changes to our </a:t>
            </a:r>
            <a:r>
              <a:rPr lang="en-GB" dirty="0" smtClean="0"/>
              <a:t>Conditions where possible and to minimise the potential burden on awarding organisations of unnecessary regulatory divergence. </a:t>
            </a:r>
            <a:endParaRPr lang="en-GB" dirty="0"/>
          </a:p>
          <a:p>
            <a:endParaRPr lang="en-GB" dirty="0" smtClean="0">
              <a:effectLst>
                <a:glow>
                  <a:srgbClr val="000000"/>
                </a:glow>
                <a:outerShdw sx="0" sy="0">
                  <a:srgbClr val="000000"/>
                </a:outerShdw>
                <a:reflection stA="0" endPos="0" fadeDir="0" sx="0" sy="0"/>
              </a:effectLst>
            </a:endParaRPr>
          </a:p>
          <a:p>
            <a:endParaRPr lang="en-GB" dirty="0">
              <a:effectLst>
                <a:glow>
                  <a:srgbClr val="000000"/>
                </a:glow>
                <a:outerShdw sx="0" sy="0">
                  <a:srgbClr val="000000"/>
                </a:outerShdw>
                <a:reflection stA="0" endPos="0" fadeDir="0" sx="0" sy="0"/>
              </a:effectLst>
            </a:endParaRPr>
          </a:p>
          <a:p>
            <a:endParaRPr lang="en-GB" dirty="0"/>
          </a:p>
        </p:txBody>
      </p:sp>
      <p:sp>
        <p:nvSpPr>
          <p:cNvPr id="3" name="Title 2"/>
          <p:cNvSpPr>
            <a:spLocks noGrp="1"/>
          </p:cNvSpPr>
          <p:nvPr>
            <p:ph type="title"/>
          </p:nvPr>
        </p:nvSpPr>
        <p:spPr/>
        <p:txBody>
          <a:bodyPr/>
          <a:lstStyle/>
          <a:p>
            <a:r>
              <a:rPr lang="en-GB" dirty="0" smtClean="0"/>
              <a:t>Review of conditions</a:t>
            </a:r>
            <a:endParaRPr lang="en-GB" dirty="0"/>
          </a:p>
        </p:txBody>
      </p:sp>
    </p:spTree>
    <p:extLst>
      <p:ext uri="{BB962C8B-B14F-4D97-AF65-F5344CB8AC3E}">
        <p14:creationId xmlns:p14="http://schemas.microsoft.com/office/powerpoint/2010/main" val="1043526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2701E2-6754-1A44-B4F5-0BE4AF7B3B7E}"/>
              </a:ext>
            </a:extLst>
          </p:cNvPr>
          <p:cNvSpPr>
            <a:spLocks noGrp="1"/>
          </p:cNvSpPr>
          <p:nvPr>
            <p:ph idx="1"/>
          </p:nvPr>
        </p:nvSpPr>
        <p:spPr/>
        <p:txBody>
          <a:bodyPr/>
          <a:lstStyle/>
          <a:p>
            <a:r>
              <a:rPr lang="en-GB" dirty="0"/>
              <a:t>DfE consultation </a:t>
            </a:r>
            <a:r>
              <a:rPr lang="en-GB" dirty="0" smtClean="0"/>
              <a:t>– review of qualifications </a:t>
            </a:r>
            <a:r>
              <a:rPr lang="en-GB" dirty="0"/>
              <a:t>at L3 and below </a:t>
            </a:r>
            <a:endParaRPr lang="en-GB" b="1" dirty="0"/>
          </a:p>
          <a:p>
            <a:endParaRPr lang="en-GB" b="1" dirty="0" smtClean="0"/>
          </a:p>
          <a:p>
            <a:r>
              <a:rPr lang="en-GB" b="1" dirty="0" smtClean="0"/>
              <a:t>Strengthening</a:t>
            </a:r>
            <a:r>
              <a:rPr lang="en-GB" b="1" dirty="0" smtClean="0"/>
              <a:t>: </a:t>
            </a:r>
            <a:r>
              <a:rPr lang="en-GB" dirty="0" smtClean="0"/>
              <a:t>to </a:t>
            </a:r>
            <a:r>
              <a:rPr lang="en-GB" dirty="0"/>
              <a:t>consider, develop and implement our approach to regulation of qualifications used for broader accountability purposes, in order to improve their validity and reliability, to achieve better alignment between Performance Table guidance and </a:t>
            </a:r>
            <a:r>
              <a:rPr lang="en-GB" dirty="0" smtClean="0"/>
              <a:t>our regulation.</a:t>
            </a:r>
          </a:p>
          <a:p>
            <a:r>
              <a:rPr lang="en-GB" dirty="0" smtClean="0"/>
              <a:t>Brings </a:t>
            </a:r>
            <a:r>
              <a:rPr lang="en-GB" dirty="0"/>
              <a:t>together a number of strands of existing work </a:t>
            </a:r>
            <a:r>
              <a:rPr lang="en-GB" dirty="0" smtClean="0"/>
              <a:t>alongside </a:t>
            </a:r>
            <a:r>
              <a:rPr lang="en-GB" dirty="0"/>
              <a:t>new strands of </a:t>
            </a:r>
            <a:r>
              <a:rPr lang="en-GB" dirty="0" smtClean="0"/>
              <a:t>work:</a:t>
            </a:r>
          </a:p>
          <a:p>
            <a:pPr lvl="1"/>
            <a:r>
              <a:rPr lang="en-GB" dirty="0" smtClean="0"/>
              <a:t>Developing our regulatory approach and policy</a:t>
            </a:r>
          </a:p>
          <a:p>
            <a:pPr lvl="1"/>
            <a:r>
              <a:rPr lang="en-GB" dirty="0" smtClean="0"/>
              <a:t>Anti-gaming strategy (led by the DfE)</a:t>
            </a:r>
          </a:p>
          <a:p>
            <a:pPr lvl="1"/>
            <a:r>
              <a:rPr lang="en-GB" dirty="0" smtClean="0"/>
              <a:t>Increased operational activity (Summer ’19)</a:t>
            </a:r>
          </a:p>
          <a:p>
            <a:r>
              <a:rPr lang="en-GB" dirty="0" smtClean="0"/>
              <a:t>All projects within scope of the programme </a:t>
            </a:r>
            <a:r>
              <a:rPr lang="en-GB" dirty="0"/>
              <a:t>impact on or are relevant to performance table </a:t>
            </a:r>
            <a:r>
              <a:rPr lang="en-GB" dirty="0" smtClean="0"/>
              <a:t>qualifications.</a:t>
            </a:r>
          </a:p>
          <a:p>
            <a:pPr marL="0" indent="0">
              <a:buNone/>
            </a:pPr>
            <a:endParaRPr lang="en-GB" dirty="0" smtClean="0"/>
          </a:p>
          <a:p>
            <a:pPr marL="323850" lvl="1" indent="0">
              <a:buNone/>
            </a:pPr>
            <a:endParaRPr lang="en-US" dirty="0"/>
          </a:p>
        </p:txBody>
      </p:sp>
      <p:sp>
        <p:nvSpPr>
          <p:cNvPr id="2" name="Title 1">
            <a:extLst>
              <a:ext uri="{FF2B5EF4-FFF2-40B4-BE49-F238E27FC236}">
                <a16:creationId xmlns:a16="http://schemas.microsoft.com/office/drawing/2014/main" id="{91BBB1B4-E2F8-004A-8AEB-18F32C4C5A1A}"/>
              </a:ext>
            </a:extLst>
          </p:cNvPr>
          <p:cNvSpPr>
            <a:spLocks noGrp="1"/>
          </p:cNvSpPr>
          <p:nvPr>
            <p:ph type="title"/>
          </p:nvPr>
        </p:nvSpPr>
        <p:spPr/>
        <p:txBody>
          <a:bodyPr/>
          <a:lstStyle/>
          <a:p>
            <a:r>
              <a:rPr lang="en-US" dirty="0" smtClean="0"/>
              <a:t>Qualifications </a:t>
            </a:r>
            <a:r>
              <a:rPr lang="en-US" dirty="0" smtClean="0"/>
              <a:t>Review and </a:t>
            </a:r>
            <a:r>
              <a:rPr lang="en-US" dirty="0" smtClean="0"/>
              <a:t>Strengthening </a:t>
            </a:r>
            <a:r>
              <a:rPr lang="en-US" dirty="0" err="1" smtClean="0"/>
              <a:t>Programme</a:t>
            </a:r>
            <a:r>
              <a:rPr lang="en-US" dirty="0" smtClean="0"/>
              <a:t> </a:t>
            </a:r>
            <a:endParaRPr lang="en-US" dirty="0"/>
          </a:p>
        </p:txBody>
      </p:sp>
    </p:spTree>
    <p:extLst>
      <p:ext uri="{BB962C8B-B14F-4D97-AF65-F5344CB8AC3E}">
        <p14:creationId xmlns:p14="http://schemas.microsoft.com/office/powerpoint/2010/main" val="2682830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a:t>We want a qualifications market that: </a:t>
            </a:r>
          </a:p>
          <a:p>
            <a:pPr lvl="1"/>
            <a:r>
              <a:rPr lang="en-GB" dirty="0"/>
              <a:t>Operates efficiently </a:t>
            </a:r>
          </a:p>
          <a:p>
            <a:pPr lvl="1"/>
            <a:r>
              <a:rPr lang="en-GB" dirty="0"/>
              <a:t>Is open to innovation that supports standards, public confidence, manageability and efficiency </a:t>
            </a:r>
          </a:p>
          <a:p>
            <a:pPr lvl="1"/>
            <a:r>
              <a:rPr lang="en-GB" dirty="0"/>
              <a:t>Manages risk effectively to protect learners and users of qualifications </a:t>
            </a:r>
          </a:p>
          <a:p>
            <a:pPr lvl="1"/>
            <a:r>
              <a:rPr lang="en-GB" dirty="0"/>
              <a:t>Is clear and accessible to users – wherever they are and whatever they are looking for </a:t>
            </a:r>
          </a:p>
          <a:p>
            <a:pPr lvl="1"/>
            <a:r>
              <a:rPr lang="en-GB" dirty="0"/>
              <a:t>Recognises the benefits of regulation </a:t>
            </a:r>
          </a:p>
          <a:p>
            <a:pPr lvl="1"/>
            <a:endParaRPr lang="en-GB" dirty="0"/>
          </a:p>
          <a:p>
            <a:r>
              <a:rPr lang="en-GB" dirty="0"/>
              <a:t>There are steps for us to take to promote and achieve that future.</a:t>
            </a:r>
          </a:p>
          <a:p>
            <a:r>
              <a:rPr lang="en-GB" dirty="0"/>
              <a:t>We are creating a new goal in our Corporate Plan to coalesce our work to promote innovation and an effective, efficient regulated qualifications market</a:t>
            </a:r>
          </a:p>
          <a:p>
            <a:endParaRPr lang="en-GB" dirty="0"/>
          </a:p>
        </p:txBody>
      </p:sp>
      <p:sp>
        <p:nvSpPr>
          <p:cNvPr id="3" name="Title 2"/>
          <p:cNvSpPr>
            <a:spLocks noGrp="1"/>
          </p:cNvSpPr>
          <p:nvPr>
            <p:ph type="title"/>
          </p:nvPr>
        </p:nvSpPr>
        <p:spPr/>
        <p:txBody>
          <a:bodyPr/>
          <a:lstStyle/>
          <a:p>
            <a:r>
              <a:rPr lang="en-GB" dirty="0" smtClean="0"/>
              <a:t>The market: looking </a:t>
            </a:r>
            <a:r>
              <a:rPr lang="en-GB" dirty="0"/>
              <a:t>to the future…  </a:t>
            </a:r>
          </a:p>
        </p:txBody>
      </p:sp>
    </p:spTree>
    <p:extLst>
      <p:ext uri="{BB962C8B-B14F-4D97-AF65-F5344CB8AC3E}">
        <p14:creationId xmlns:p14="http://schemas.microsoft.com/office/powerpoint/2010/main" val="4264867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BFC27-1C64-4147-9853-440FA7585EDE}"/>
              </a:ext>
            </a:extLst>
          </p:cNvPr>
          <p:cNvSpPr>
            <a:spLocks noGrp="1"/>
          </p:cNvSpPr>
          <p:nvPr>
            <p:ph type="title"/>
          </p:nvPr>
        </p:nvSpPr>
        <p:spPr>
          <a:xfrm>
            <a:off x="263352" y="260648"/>
            <a:ext cx="8462433" cy="574675"/>
          </a:xfrm>
        </p:spPr>
        <p:txBody>
          <a:bodyPr>
            <a:normAutofit fontScale="90000"/>
          </a:bodyPr>
          <a:lstStyle/>
          <a:p>
            <a:r>
              <a:rPr lang="en-GB" sz="3600" b="1" dirty="0"/>
              <a:t>Apprenticeship landscape</a:t>
            </a:r>
          </a:p>
        </p:txBody>
      </p:sp>
      <p:pic>
        <p:nvPicPr>
          <p:cNvPr id="4" name="Picture 3"/>
          <p:cNvPicPr>
            <a:picLocks noChangeAspect="1"/>
          </p:cNvPicPr>
          <p:nvPr/>
        </p:nvPicPr>
        <p:blipFill>
          <a:blip r:embed="rId3"/>
          <a:stretch>
            <a:fillRect/>
          </a:stretch>
        </p:blipFill>
        <p:spPr>
          <a:xfrm>
            <a:off x="551384" y="764704"/>
            <a:ext cx="11233248" cy="5572272"/>
          </a:xfrm>
          <a:prstGeom prst="rect">
            <a:avLst/>
          </a:prstGeom>
        </p:spPr>
      </p:pic>
    </p:spTree>
    <p:extLst>
      <p:ext uri="{BB962C8B-B14F-4D97-AF65-F5344CB8AC3E}">
        <p14:creationId xmlns:p14="http://schemas.microsoft.com/office/powerpoint/2010/main" val="3629171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603612" y="1556792"/>
          <a:ext cx="6624736"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622306" y="404818"/>
            <a:ext cx="11090318" cy="574675"/>
          </a:xfrm>
        </p:spPr>
        <p:txBody>
          <a:bodyPr/>
          <a:lstStyle/>
          <a:p>
            <a:r>
              <a:rPr lang="en-GB" sz="2800" dirty="0"/>
              <a:t>Promoting innovation and an effective, efficient regulated qualifications market </a:t>
            </a:r>
          </a:p>
        </p:txBody>
      </p:sp>
    </p:spTree>
    <p:extLst>
      <p:ext uri="{BB962C8B-B14F-4D97-AF65-F5344CB8AC3E}">
        <p14:creationId xmlns:p14="http://schemas.microsoft.com/office/powerpoint/2010/main" val="1033555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smtClean="0"/>
          </a:p>
          <a:p>
            <a:endParaRPr lang="en-GB" dirty="0"/>
          </a:p>
        </p:txBody>
      </p:sp>
      <p:sp>
        <p:nvSpPr>
          <p:cNvPr id="3" name="Title 2"/>
          <p:cNvSpPr>
            <a:spLocks noGrp="1"/>
          </p:cNvSpPr>
          <p:nvPr>
            <p:ph type="title"/>
          </p:nvPr>
        </p:nvSpPr>
        <p:spPr/>
        <p:txBody>
          <a:bodyPr/>
          <a:lstStyle/>
          <a:p>
            <a:r>
              <a:rPr lang="en-GB" dirty="0" smtClean="0"/>
              <a:t>The Inaugural Qualifications Price Index Report</a:t>
            </a:r>
            <a:endParaRPr lang="en-GB" dirty="0"/>
          </a:p>
        </p:txBody>
      </p:sp>
      <p:pic>
        <p:nvPicPr>
          <p:cNvPr id="4" name="Picture 3"/>
          <p:cNvPicPr>
            <a:picLocks noChangeAspect="1"/>
          </p:cNvPicPr>
          <p:nvPr/>
        </p:nvPicPr>
        <p:blipFill>
          <a:blip r:embed="rId3"/>
          <a:stretch>
            <a:fillRect/>
          </a:stretch>
        </p:blipFill>
        <p:spPr>
          <a:xfrm>
            <a:off x="6816080" y="1084940"/>
            <a:ext cx="3744416" cy="5121516"/>
          </a:xfrm>
          <a:prstGeom prst="rect">
            <a:avLst/>
          </a:prstGeom>
        </p:spPr>
      </p:pic>
      <p:sp>
        <p:nvSpPr>
          <p:cNvPr id="5" name="TextBox 4"/>
          <p:cNvSpPr txBox="1"/>
          <p:nvPr/>
        </p:nvSpPr>
        <p:spPr>
          <a:xfrm>
            <a:off x="941943" y="1249596"/>
            <a:ext cx="4001929" cy="523220"/>
          </a:xfrm>
          <a:prstGeom prst="rect">
            <a:avLst/>
          </a:prstGeom>
          <a:solidFill>
            <a:srgbClr val="92D050"/>
          </a:solidFill>
        </p:spPr>
        <p:txBody>
          <a:bodyPr wrap="none" rtlCol="0">
            <a:spAutoFit/>
          </a:bodyPr>
          <a:lstStyle/>
          <a:p>
            <a:r>
              <a:rPr lang="en-GB" sz="2800" b="1" dirty="0" smtClean="0">
                <a:solidFill>
                  <a:schemeClr val="bg1"/>
                </a:solidFill>
              </a:rPr>
              <a:t>ALL QUALIFICATIONS</a:t>
            </a:r>
            <a:endParaRPr lang="en-GB" sz="2800" b="1" dirty="0">
              <a:solidFill>
                <a:schemeClr val="bg1"/>
              </a:solidFill>
            </a:endParaRPr>
          </a:p>
        </p:txBody>
      </p:sp>
      <p:pic>
        <p:nvPicPr>
          <p:cNvPr id="7" name="Picture 6"/>
          <p:cNvPicPr>
            <a:picLocks noChangeAspect="1"/>
          </p:cNvPicPr>
          <p:nvPr/>
        </p:nvPicPr>
        <p:blipFill rotWithShape="1">
          <a:blip r:embed="rId4"/>
          <a:srcRect l="2006" r="30205" b="18818"/>
          <a:stretch/>
        </p:blipFill>
        <p:spPr>
          <a:xfrm>
            <a:off x="945035" y="2206922"/>
            <a:ext cx="5277758" cy="3310310"/>
          </a:xfrm>
          <a:prstGeom prst="rect">
            <a:avLst/>
          </a:prstGeom>
        </p:spPr>
      </p:pic>
    </p:spTree>
    <p:extLst>
      <p:ext uri="{BB962C8B-B14F-4D97-AF65-F5344CB8AC3E}">
        <p14:creationId xmlns:p14="http://schemas.microsoft.com/office/powerpoint/2010/main" val="30572572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smtClean="0"/>
          </a:p>
          <a:p>
            <a:endParaRPr lang="en-GB" dirty="0"/>
          </a:p>
        </p:txBody>
      </p:sp>
      <p:sp>
        <p:nvSpPr>
          <p:cNvPr id="3" name="Title 2"/>
          <p:cNvSpPr>
            <a:spLocks noGrp="1"/>
          </p:cNvSpPr>
          <p:nvPr>
            <p:ph type="title"/>
          </p:nvPr>
        </p:nvSpPr>
        <p:spPr/>
        <p:txBody>
          <a:bodyPr/>
          <a:lstStyle/>
          <a:p>
            <a:r>
              <a:rPr lang="en-GB" dirty="0" smtClean="0"/>
              <a:t>The Inaugural Qualifications Price Index Report</a:t>
            </a:r>
            <a:endParaRPr lang="en-GB" dirty="0"/>
          </a:p>
        </p:txBody>
      </p:sp>
      <p:pic>
        <p:nvPicPr>
          <p:cNvPr id="6" name="Picture 5"/>
          <p:cNvPicPr>
            <a:picLocks noChangeAspect="1"/>
          </p:cNvPicPr>
          <p:nvPr/>
        </p:nvPicPr>
        <p:blipFill>
          <a:blip r:embed="rId3"/>
          <a:stretch>
            <a:fillRect/>
          </a:stretch>
        </p:blipFill>
        <p:spPr>
          <a:xfrm>
            <a:off x="941942" y="1964401"/>
            <a:ext cx="4145945" cy="2760743"/>
          </a:xfrm>
          <a:prstGeom prst="rect">
            <a:avLst/>
          </a:prstGeom>
        </p:spPr>
      </p:pic>
      <p:sp>
        <p:nvSpPr>
          <p:cNvPr id="8" name="TextBox 7"/>
          <p:cNvSpPr txBox="1"/>
          <p:nvPr/>
        </p:nvSpPr>
        <p:spPr>
          <a:xfrm>
            <a:off x="941943" y="1249596"/>
            <a:ext cx="4066691" cy="523220"/>
          </a:xfrm>
          <a:prstGeom prst="rect">
            <a:avLst/>
          </a:prstGeom>
          <a:solidFill>
            <a:srgbClr val="92D050"/>
          </a:solidFill>
        </p:spPr>
        <p:txBody>
          <a:bodyPr wrap="none" rtlCol="0">
            <a:spAutoFit/>
          </a:bodyPr>
          <a:lstStyle/>
          <a:p>
            <a:r>
              <a:rPr lang="en-GB" sz="2800" b="1" dirty="0" smtClean="0">
                <a:solidFill>
                  <a:schemeClr val="bg1"/>
                </a:solidFill>
              </a:rPr>
              <a:t>Vocational &amp; Technical</a:t>
            </a:r>
            <a:endParaRPr lang="en-GB" sz="2800" b="1" dirty="0">
              <a:solidFill>
                <a:schemeClr val="bg1"/>
              </a:solidFill>
            </a:endParaRPr>
          </a:p>
        </p:txBody>
      </p:sp>
      <p:sp>
        <p:nvSpPr>
          <p:cNvPr id="9" name="TextBox 8"/>
          <p:cNvSpPr txBox="1"/>
          <p:nvPr/>
        </p:nvSpPr>
        <p:spPr>
          <a:xfrm>
            <a:off x="7124240" y="1249946"/>
            <a:ext cx="3796296" cy="523220"/>
          </a:xfrm>
          <a:prstGeom prst="rect">
            <a:avLst/>
          </a:prstGeom>
          <a:solidFill>
            <a:srgbClr val="92D050"/>
          </a:solidFill>
        </p:spPr>
        <p:txBody>
          <a:bodyPr wrap="none" rtlCol="0">
            <a:spAutoFit/>
          </a:bodyPr>
          <a:lstStyle/>
          <a:p>
            <a:r>
              <a:rPr lang="en-GB" sz="2800" b="1" dirty="0" smtClean="0">
                <a:solidFill>
                  <a:schemeClr val="bg1"/>
                </a:solidFill>
              </a:rPr>
              <a:t>GCSE, AS &amp; A Levels</a:t>
            </a:r>
            <a:endParaRPr lang="en-GB" sz="2800" b="1" dirty="0">
              <a:solidFill>
                <a:schemeClr val="bg1"/>
              </a:solidFill>
            </a:endParaRPr>
          </a:p>
        </p:txBody>
      </p:sp>
      <p:pic>
        <p:nvPicPr>
          <p:cNvPr id="10" name="Picture 9"/>
          <p:cNvPicPr>
            <a:picLocks noChangeAspect="1"/>
          </p:cNvPicPr>
          <p:nvPr/>
        </p:nvPicPr>
        <p:blipFill>
          <a:blip r:embed="rId4"/>
          <a:stretch>
            <a:fillRect/>
          </a:stretch>
        </p:blipFill>
        <p:spPr>
          <a:xfrm>
            <a:off x="6960096" y="2042919"/>
            <a:ext cx="4263466" cy="2682225"/>
          </a:xfrm>
          <a:prstGeom prst="rect">
            <a:avLst/>
          </a:prstGeom>
        </p:spPr>
      </p:pic>
    </p:spTree>
    <p:extLst>
      <p:ext uri="{BB962C8B-B14F-4D97-AF65-F5344CB8AC3E}">
        <p14:creationId xmlns:p14="http://schemas.microsoft.com/office/powerpoint/2010/main" val="8074552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smtClean="0"/>
          </a:p>
          <a:p>
            <a:endParaRPr lang="en-GB" dirty="0"/>
          </a:p>
        </p:txBody>
      </p:sp>
      <p:sp>
        <p:nvSpPr>
          <p:cNvPr id="3" name="Title 2"/>
          <p:cNvSpPr>
            <a:spLocks noGrp="1"/>
          </p:cNvSpPr>
          <p:nvPr>
            <p:ph type="title"/>
          </p:nvPr>
        </p:nvSpPr>
        <p:spPr/>
        <p:txBody>
          <a:bodyPr/>
          <a:lstStyle/>
          <a:p>
            <a:r>
              <a:rPr lang="en-GB" dirty="0" smtClean="0"/>
              <a:t>The Inaugural Qualifications Price Index Report</a:t>
            </a:r>
            <a:endParaRPr lang="en-GB" dirty="0"/>
          </a:p>
        </p:txBody>
      </p:sp>
      <p:pic>
        <p:nvPicPr>
          <p:cNvPr id="4" name="Picture 3"/>
          <p:cNvPicPr>
            <a:picLocks noChangeAspect="1"/>
          </p:cNvPicPr>
          <p:nvPr/>
        </p:nvPicPr>
        <p:blipFill rotWithShape="1">
          <a:blip r:embed="rId3"/>
          <a:srcRect l="2613" r="1968"/>
          <a:stretch/>
        </p:blipFill>
        <p:spPr>
          <a:xfrm>
            <a:off x="3719735" y="1057662"/>
            <a:ext cx="5256585" cy="5183452"/>
          </a:xfrm>
          <a:prstGeom prst="rect">
            <a:avLst/>
          </a:prstGeom>
        </p:spPr>
      </p:pic>
    </p:spTree>
    <p:extLst>
      <p:ext uri="{BB962C8B-B14F-4D97-AF65-F5344CB8AC3E}">
        <p14:creationId xmlns:p14="http://schemas.microsoft.com/office/powerpoint/2010/main" val="39913808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Ofqual update</a:t>
            </a:r>
            <a:r>
              <a:rPr lang="en-GB" dirty="0"/>
              <a:t/>
            </a:r>
            <a:br>
              <a:rPr lang="en-GB" dirty="0"/>
            </a:br>
            <a:r>
              <a:rPr lang="en-GB" dirty="0" smtClean="0"/>
              <a:t/>
            </a:r>
            <a:br>
              <a:rPr lang="en-GB" dirty="0" smtClean="0"/>
            </a:br>
            <a:r>
              <a:rPr lang="en-GB" dirty="0"/>
              <a:t/>
            </a:r>
            <a:br>
              <a:rPr lang="en-GB" dirty="0"/>
            </a:br>
            <a:r>
              <a:rPr lang="en-GB" sz="2400" b="0" dirty="0" smtClean="0"/>
              <a:t>Lucy Sydney</a:t>
            </a:r>
            <a:r>
              <a:rPr lang="en-GB" sz="2400" dirty="0" smtClean="0"/>
              <a:t/>
            </a:r>
            <a:br>
              <a:rPr lang="en-GB" sz="2400" dirty="0" smtClean="0"/>
            </a:br>
            <a:r>
              <a:rPr lang="en-GB" sz="2400" b="0" dirty="0"/>
              <a:t>AO Forum, London, 14 May 2019</a:t>
            </a:r>
          </a:p>
        </p:txBody>
      </p:sp>
    </p:spTree>
    <p:extLst>
      <p:ext uri="{BB962C8B-B14F-4D97-AF65-F5344CB8AC3E}">
        <p14:creationId xmlns:p14="http://schemas.microsoft.com/office/powerpoint/2010/main" val="623584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51384" y="702458"/>
            <a:ext cx="11160000" cy="5487870"/>
          </a:xfrm>
          <a:prstGeom prst="rect">
            <a:avLst/>
          </a:prstGeom>
        </p:spPr>
      </p:pic>
      <p:sp>
        <p:nvSpPr>
          <p:cNvPr id="2" name="Title 1">
            <a:extLst>
              <a:ext uri="{FF2B5EF4-FFF2-40B4-BE49-F238E27FC236}">
                <a16:creationId xmlns:a16="http://schemas.microsoft.com/office/drawing/2014/main" id="{159BFC27-1C64-4147-9853-440FA7585EDE}"/>
              </a:ext>
            </a:extLst>
          </p:cNvPr>
          <p:cNvSpPr>
            <a:spLocks noGrp="1"/>
          </p:cNvSpPr>
          <p:nvPr>
            <p:ph type="title"/>
          </p:nvPr>
        </p:nvSpPr>
        <p:spPr>
          <a:xfrm>
            <a:off x="263352" y="260648"/>
            <a:ext cx="8462433" cy="574675"/>
          </a:xfrm>
        </p:spPr>
        <p:txBody>
          <a:bodyPr>
            <a:normAutofit fontScale="90000"/>
          </a:bodyPr>
          <a:lstStyle/>
          <a:p>
            <a:r>
              <a:rPr lang="en-GB" sz="3600" b="1" dirty="0"/>
              <a:t>Apprenticeship landscape</a:t>
            </a:r>
          </a:p>
        </p:txBody>
      </p:sp>
    </p:spTree>
    <p:extLst>
      <p:ext uri="{BB962C8B-B14F-4D97-AF65-F5344CB8AC3E}">
        <p14:creationId xmlns:p14="http://schemas.microsoft.com/office/powerpoint/2010/main" val="2259365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11624" y="692696"/>
            <a:ext cx="8928992" cy="5631494"/>
          </a:xfrm>
          <a:prstGeom prst="rect">
            <a:avLst/>
          </a:prstGeom>
        </p:spPr>
      </p:pic>
      <p:sp>
        <p:nvSpPr>
          <p:cNvPr id="8" name="TextBox 7">
            <a:extLst>
              <a:ext uri="{FF2B5EF4-FFF2-40B4-BE49-F238E27FC236}">
                <a16:creationId xmlns:a16="http://schemas.microsoft.com/office/drawing/2014/main" id="{47E73185-7CF7-4DBD-912D-DE9EA5D0092F}"/>
              </a:ext>
            </a:extLst>
          </p:cNvPr>
          <p:cNvSpPr txBox="1"/>
          <p:nvPr/>
        </p:nvSpPr>
        <p:spPr>
          <a:xfrm>
            <a:off x="450166" y="1288345"/>
            <a:ext cx="2546252" cy="1938992"/>
          </a:xfrm>
          <a:prstGeom prst="rect">
            <a:avLst/>
          </a:prstGeom>
          <a:noFill/>
        </p:spPr>
        <p:txBody>
          <a:bodyPr wrap="square" rtlCol="0">
            <a:spAutoFit/>
          </a:bodyPr>
          <a:lstStyle/>
          <a:p>
            <a:r>
              <a:rPr lang="en-GB" sz="2400" dirty="0">
                <a:latin typeface="Roboto" panose="02000000000000000000"/>
              </a:rPr>
              <a:t>Currently a potential </a:t>
            </a:r>
            <a:r>
              <a:rPr lang="en-GB" sz="2400" b="1" dirty="0" smtClean="0">
                <a:solidFill>
                  <a:srgbClr val="F08A24"/>
                </a:solidFill>
                <a:latin typeface="Roboto" panose="02000000000000000000"/>
              </a:rPr>
              <a:t>921 </a:t>
            </a:r>
            <a:r>
              <a:rPr lang="en-GB" sz="2400" dirty="0" smtClean="0">
                <a:latin typeface="Roboto" panose="02000000000000000000"/>
              </a:rPr>
              <a:t>EPAs </a:t>
            </a:r>
            <a:r>
              <a:rPr lang="en-GB" sz="2400" dirty="0">
                <a:latin typeface="Roboto" panose="02000000000000000000"/>
              </a:rPr>
              <a:t>from </a:t>
            </a:r>
            <a:r>
              <a:rPr lang="en-GB" sz="2400" b="1" dirty="0" smtClean="0">
                <a:solidFill>
                  <a:srgbClr val="F08A24"/>
                </a:solidFill>
                <a:latin typeface="Roboto" panose="02000000000000000000"/>
              </a:rPr>
              <a:t>435</a:t>
            </a:r>
            <a:r>
              <a:rPr lang="en-GB" sz="2400" dirty="0" smtClean="0">
                <a:latin typeface="Roboto" panose="02000000000000000000"/>
              </a:rPr>
              <a:t> </a:t>
            </a:r>
            <a:r>
              <a:rPr lang="en-GB" sz="2400" dirty="0">
                <a:latin typeface="Roboto" panose="02000000000000000000"/>
              </a:rPr>
              <a:t>approved Standards</a:t>
            </a:r>
          </a:p>
        </p:txBody>
      </p:sp>
      <p:sp>
        <p:nvSpPr>
          <p:cNvPr id="5" name="Title 1">
            <a:extLst>
              <a:ext uri="{FF2B5EF4-FFF2-40B4-BE49-F238E27FC236}">
                <a16:creationId xmlns:a16="http://schemas.microsoft.com/office/drawing/2014/main" id="{FDA5E582-A5DC-43E1-8640-9F2BE59C9567}"/>
              </a:ext>
            </a:extLst>
          </p:cNvPr>
          <p:cNvSpPr txBox="1">
            <a:spLocks/>
          </p:cNvSpPr>
          <p:nvPr/>
        </p:nvSpPr>
        <p:spPr>
          <a:xfrm>
            <a:off x="191344" y="260648"/>
            <a:ext cx="8462433" cy="574675"/>
          </a:xfrm>
          <a:prstGeom prst="rect">
            <a:avLst/>
          </a:prstGeom>
        </p:spPr>
        <p:txBody>
          <a:bodyPr>
            <a:normAutofit fontScale="90000" lnSpcReduction="10000"/>
          </a:bodyPr>
          <a:lstStyle>
            <a:lvl1pPr algn="l" rtl="0" eaLnBrk="1" fontAlgn="base" hangingPunct="1">
              <a:spcBef>
                <a:spcPct val="0"/>
              </a:spcBef>
              <a:spcAft>
                <a:spcPct val="0"/>
              </a:spcAft>
              <a:defRPr sz="2400" b="0">
                <a:solidFill>
                  <a:srgbClr val="4C3F54"/>
                </a:solidFill>
                <a:latin typeface="Roboto" panose="02000000000000000000" pitchFamily="2" charset="0"/>
                <a:ea typeface="Roboto" panose="02000000000000000000" pitchFamily="2" charset="0"/>
                <a:cs typeface="Roboto" panose="02000000000000000000" pitchFamily="2" charset="0"/>
              </a:defRPr>
            </a:lvl1pPr>
            <a:lvl2pPr algn="l" rtl="0" eaLnBrk="1" fontAlgn="base" hangingPunct="1">
              <a:spcBef>
                <a:spcPct val="0"/>
              </a:spcBef>
              <a:spcAft>
                <a:spcPct val="0"/>
              </a:spcAft>
              <a:defRPr sz="1800" b="1">
                <a:solidFill>
                  <a:schemeClr val="tx2"/>
                </a:solidFill>
                <a:latin typeface="Arial" charset="0"/>
              </a:defRPr>
            </a:lvl2pPr>
            <a:lvl3pPr algn="l" rtl="0" eaLnBrk="1" fontAlgn="base" hangingPunct="1">
              <a:spcBef>
                <a:spcPct val="0"/>
              </a:spcBef>
              <a:spcAft>
                <a:spcPct val="0"/>
              </a:spcAft>
              <a:defRPr sz="1800" b="1">
                <a:solidFill>
                  <a:schemeClr val="tx2"/>
                </a:solidFill>
                <a:latin typeface="Arial" charset="0"/>
              </a:defRPr>
            </a:lvl3pPr>
            <a:lvl4pPr algn="l" rtl="0" eaLnBrk="1" fontAlgn="base" hangingPunct="1">
              <a:spcBef>
                <a:spcPct val="0"/>
              </a:spcBef>
              <a:spcAft>
                <a:spcPct val="0"/>
              </a:spcAft>
              <a:defRPr sz="1800" b="1">
                <a:solidFill>
                  <a:schemeClr val="tx2"/>
                </a:solidFill>
                <a:latin typeface="Arial" charset="0"/>
              </a:defRPr>
            </a:lvl4pPr>
            <a:lvl5pPr algn="l" rtl="0" eaLnBrk="1" fontAlgn="base" hangingPunct="1">
              <a:spcBef>
                <a:spcPct val="0"/>
              </a:spcBef>
              <a:spcAft>
                <a:spcPct val="0"/>
              </a:spcAft>
              <a:defRPr sz="1800" b="1">
                <a:solidFill>
                  <a:schemeClr val="tx2"/>
                </a:solidFill>
                <a:latin typeface="Arial" charset="0"/>
              </a:defRPr>
            </a:lvl5pPr>
            <a:lvl6pPr marL="342900" algn="l" rtl="0" eaLnBrk="1" fontAlgn="base" hangingPunct="1">
              <a:spcBef>
                <a:spcPct val="0"/>
              </a:spcBef>
              <a:spcAft>
                <a:spcPct val="0"/>
              </a:spcAft>
              <a:defRPr sz="1800" b="1">
                <a:solidFill>
                  <a:schemeClr val="tx2"/>
                </a:solidFill>
                <a:latin typeface="Arial" charset="0"/>
              </a:defRPr>
            </a:lvl6pPr>
            <a:lvl7pPr marL="685800" algn="l" rtl="0" eaLnBrk="1" fontAlgn="base" hangingPunct="1">
              <a:spcBef>
                <a:spcPct val="0"/>
              </a:spcBef>
              <a:spcAft>
                <a:spcPct val="0"/>
              </a:spcAft>
              <a:defRPr sz="1800" b="1">
                <a:solidFill>
                  <a:schemeClr val="tx2"/>
                </a:solidFill>
                <a:latin typeface="Arial" charset="0"/>
              </a:defRPr>
            </a:lvl7pPr>
            <a:lvl8pPr marL="1028700" algn="l" rtl="0" eaLnBrk="1" fontAlgn="base" hangingPunct="1">
              <a:spcBef>
                <a:spcPct val="0"/>
              </a:spcBef>
              <a:spcAft>
                <a:spcPct val="0"/>
              </a:spcAft>
              <a:defRPr sz="1800" b="1">
                <a:solidFill>
                  <a:schemeClr val="tx2"/>
                </a:solidFill>
                <a:latin typeface="Arial" charset="0"/>
              </a:defRPr>
            </a:lvl8pPr>
            <a:lvl9pPr marL="1371600" algn="l" rtl="0" eaLnBrk="1" fontAlgn="base" hangingPunct="1">
              <a:spcBef>
                <a:spcPct val="0"/>
              </a:spcBef>
              <a:spcAft>
                <a:spcPct val="0"/>
              </a:spcAft>
              <a:defRPr sz="1800" b="1">
                <a:solidFill>
                  <a:schemeClr val="tx2"/>
                </a:solidFill>
                <a:latin typeface="Arial" charset="0"/>
              </a:defRPr>
            </a:lvl9pPr>
          </a:lstStyle>
          <a:p>
            <a:r>
              <a:rPr lang="en-GB" sz="3600" b="1" kern="0" dirty="0" smtClean="0">
                <a:latin typeface="Arial" panose="020B0604020202020204" pitchFamily="34" charset="0"/>
                <a:cs typeface="Arial" panose="020B0604020202020204" pitchFamily="34" charset="0"/>
              </a:rPr>
              <a:t>EPAs from approved standards</a:t>
            </a:r>
            <a:endParaRPr lang="en-GB" sz="3600" b="1"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5142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639616" y="755113"/>
            <a:ext cx="8860853" cy="5616624"/>
          </a:xfrm>
          <a:prstGeom prst="rect">
            <a:avLst/>
          </a:prstGeom>
        </p:spPr>
      </p:pic>
      <p:sp>
        <p:nvSpPr>
          <p:cNvPr id="9" name="TextBox 8">
            <a:extLst>
              <a:ext uri="{FF2B5EF4-FFF2-40B4-BE49-F238E27FC236}">
                <a16:creationId xmlns:a16="http://schemas.microsoft.com/office/drawing/2014/main" id="{6AF9C197-335B-47AE-9314-F364D688A5A9}"/>
              </a:ext>
            </a:extLst>
          </p:cNvPr>
          <p:cNvSpPr txBox="1"/>
          <p:nvPr/>
        </p:nvSpPr>
        <p:spPr>
          <a:xfrm>
            <a:off x="461886" y="3269549"/>
            <a:ext cx="2546252" cy="1938992"/>
          </a:xfrm>
          <a:prstGeom prst="rect">
            <a:avLst/>
          </a:prstGeom>
          <a:noFill/>
        </p:spPr>
        <p:txBody>
          <a:bodyPr wrap="square" rtlCol="0">
            <a:spAutoFit/>
          </a:bodyPr>
          <a:lstStyle/>
          <a:p>
            <a:r>
              <a:rPr lang="en-GB" sz="2400" dirty="0">
                <a:latin typeface="Roboto" panose="02000000000000000000"/>
              </a:rPr>
              <a:t>Regulated community accounts for </a:t>
            </a:r>
            <a:r>
              <a:rPr lang="en-GB" sz="2400" b="1" dirty="0" smtClean="0">
                <a:solidFill>
                  <a:srgbClr val="F08A24"/>
                </a:solidFill>
                <a:latin typeface="Roboto" panose="02000000000000000000"/>
              </a:rPr>
              <a:t>499 </a:t>
            </a:r>
            <a:r>
              <a:rPr lang="en-GB" sz="2400" b="1" dirty="0">
                <a:solidFill>
                  <a:srgbClr val="F08A24"/>
                </a:solidFill>
                <a:latin typeface="Roboto" panose="02000000000000000000"/>
              </a:rPr>
              <a:t>(</a:t>
            </a:r>
            <a:r>
              <a:rPr lang="en-GB" sz="2400" b="1" dirty="0" smtClean="0">
                <a:solidFill>
                  <a:srgbClr val="F08A24"/>
                </a:solidFill>
                <a:latin typeface="Roboto" panose="02000000000000000000"/>
              </a:rPr>
              <a:t>54%) </a:t>
            </a:r>
            <a:r>
              <a:rPr lang="en-GB" sz="2400" dirty="0">
                <a:latin typeface="Roboto" panose="02000000000000000000"/>
              </a:rPr>
              <a:t>of potential EPAs</a:t>
            </a:r>
          </a:p>
        </p:txBody>
      </p:sp>
      <p:sp>
        <p:nvSpPr>
          <p:cNvPr id="2" name="Title 1">
            <a:extLst>
              <a:ext uri="{FF2B5EF4-FFF2-40B4-BE49-F238E27FC236}">
                <a16:creationId xmlns:a16="http://schemas.microsoft.com/office/drawing/2014/main" id="{FDA5E582-A5DC-43E1-8640-9F2BE59C9567}"/>
              </a:ext>
            </a:extLst>
          </p:cNvPr>
          <p:cNvSpPr>
            <a:spLocks noGrp="1"/>
          </p:cNvSpPr>
          <p:nvPr>
            <p:ph type="title"/>
          </p:nvPr>
        </p:nvSpPr>
        <p:spPr>
          <a:xfrm>
            <a:off x="191344" y="188640"/>
            <a:ext cx="8462433" cy="574675"/>
          </a:xfrm>
        </p:spPr>
        <p:txBody>
          <a:bodyPr>
            <a:normAutofit fontScale="90000"/>
          </a:bodyPr>
          <a:lstStyle/>
          <a:p>
            <a:r>
              <a:rPr lang="en-GB" sz="3600" b="1" dirty="0">
                <a:latin typeface="Arial" panose="020B0604020202020204" pitchFamily="34" charset="0"/>
                <a:cs typeface="Arial" panose="020B0604020202020204" pitchFamily="34" charset="0"/>
              </a:rPr>
              <a:t>EPAs from approved standards</a:t>
            </a:r>
          </a:p>
        </p:txBody>
      </p:sp>
      <p:sp>
        <p:nvSpPr>
          <p:cNvPr id="8" name="TextBox 7">
            <a:extLst>
              <a:ext uri="{FF2B5EF4-FFF2-40B4-BE49-F238E27FC236}">
                <a16:creationId xmlns:a16="http://schemas.microsoft.com/office/drawing/2014/main" id="{47E73185-7CF7-4DBD-912D-DE9EA5D0092F}"/>
              </a:ext>
            </a:extLst>
          </p:cNvPr>
          <p:cNvSpPr txBox="1"/>
          <p:nvPr/>
        </p:nvSpPr>
        <p:spPr>
          <a:xfrm>
            <a:off x="450166" y="1288345"/>
            <a:ext cx="2546252" cy="1938992"/>
          </a:xfrm>
          <a:prstGeom prst="rect">
            <a:avLst/>
          </a:prstGeom>
          <a:noFill/>
        </p:spPr>
        <p:txBody>
          <a:bodyPr wrap="square" rtlCol="0">
            <a:spAutoFit/>
          </a:bodyPr>
          <a:lstStyle/>
          <a:p>
            <a:r>
              <a:rPr lang="en-GB" sz="2400" dirty="0">
                <a:latin typeface="Roboto" panose="02000000000000000000"/>
              </a:rPr>
              <a:t>Currently a potential </a:t>
            </a:r>
            <a:r>
              <a:rPr lang="en-GB" sz="2400" b="1" dirty="0" smtClean="0">
                <a:solidFill>
                  <a:srgbClr val="F08A24"/>
                </a:solidFill>
                <a:latin typeface="Roboto" panose="02000000000000000000"/>
              </a:rPr>
              <a:t>921</a:t>
            </a:r>
            <a:r>
              <a:rPr lang="en-GB" sz="2400" b="1" dirty="0" smtClean="0">
                <a:solidFill>
                  <a:srgbClr val="0000FF"/>
                </a:solidFill>
                <a:latin typeface="Roboto" panose="02000000000000000000"/>
              </a:rPr>
              <a:t> </a:t>
            </a:r>
            <a:r>
              <a:rPr lang="en-GB" sz="2400" dirty="0">
                <a:latin typeface="Roboto" panose="02000000000000000000"/>
              </a:rPr>
              <a:t>EPAs from </a:t>
            </a:r>
            <a:r>
              <a:rPr lang="en-GB" sz="2400" b="1" dirty="0" smtClean="0">
                <a:solidFill>
                  <a:srgbClr val="F08A24"/>
                </a:solidFill>
                <a:latin typeface="Roboto" panose="02000000000000000000"/>
              </a:rPr>
              <a:t>435</a:t>
            </a:r>
            <a:r>
              <a:rPr lang="en-GB" sz="2400" dirty="0" smtClean="0">
                <a:latin typeface="Roboto" panose="02000000000000000000"/>
              </a:rPr>
              <a:t> </a:t>
            </a:r>
            <a:r>
              <a:rPr lang="en-GB" sz="2400" dirty="0">
                <a:latin typeface="Roboto" panose="02000000000000000000"/>
              </a:rPr>
              <a:t>approved Standards</a:t>
            </a:r>
          </a:p>
        </p:txBody>
      </p:sp>
    </p:spTree>
    <p:extLst>
      <p:ext uri="{BB962C8B-B14F-4D97-AF65-F5344CB8AC3E}">
        <p14:creationId xmlns:p14="http://schemas.microsoft.com/office/powerpoint/2010/main" val="1033094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sz="3200" dirty="0">
              <a:highlight>
                <a:srgbClr val="FFFF00"/>
              </a:highlight>
            </a:endParaRPr>
          </a:p>
          <a:p>
            <a:r>
              <a:rPr lang="en-GB" sz="3200" dirty="0" smtClean="0">
                <a:solidFill>
                  <a:schemeClr val="tx1"/>
                </a:solidFill>
                <a:latin typeface="+mn-lt"/>
              </a:rPr>
              <a:t>EQA provider landscape</a:t>
            </a:r>
            <a:endParaRPr lang="en-GB" sz="3200" dirty="0">
              <a:solidFill>
                <a:schemeClr val="tx1"/>
              </a:solidFill>
              <a:latin typeface="+mn-lt"/>
            </a:endParaRPr>
          </a:p>
          <a:p>
            <a:r>
              <a:rPr lang="en-GB" sz="3200" dirty="0" smtClean="0">
                <a:solidFill>
                  <a:schemeClr val="tx1"/>
                </a:solidFill>
                <a:latin typeface="+mn-lt"/>
              </a:rPr>
              <a:t>Reviewing Assessment Plans</a:t>
            </a:r>
          </a:p>
          <a:p>
            <a:r>
              <a:rPr lang="en-GB" sz="3200" dirty="0">
                <a:solidFill>
                  <a:schemeClr val="tx1"/>
                </a:solidFill>
                <a:latin typeface="+mn-lt"/>
              </a:rPr>
              <a:t>Recognition</a:t>
            </a:r>
          </a:p>
          <a:p>
            <a:r>
              <a:rPr lang="en-GB" sz="3200" dirty="0" smtClean="0">
                <a:solidFill>
                  <a:schemeClr val="tx1"/>
                </a:solidFill>
                <a:latin typeface="+mn-lt"/>
              </a:rPr>
              <a:t>Technical </a:t>
            </a:r>
            <a:r>
              <a:rPr lang="en-GB" sz="3200" dirty="0">
                <a:solidFill>
                  <a:schemeClr val="tx1"/>
                </a:solidFill>
                <a:latin typeface="+mn-lt"/>
              </a:rPr>
              <a:t>evaluation</a:t>
            </a:r>
          </a:p>
          <a:p>
            <a:r>
              <a:rPr lang="en-GB" sz="3200" dirty="0" smtClean="0">
                <a:solidFill>
                  <a:schemeClr val="tx1"/>
                </a:solidFill>
                <a:latin typeface="+mn-lt"/>
              </a:rPr>
              <a:t>Audit</a:t>
            </a:r>
            <a:endParaRPr lang="en-GB" sz="3200" dirty="0" smtClean="0">
              <a:solidFill>
                <a:schemeClr val="tx1"/>
              </a:solidFill>
              <a:latin typeface="+mn-lt"/>
            </a:endParaRPr>
          </a:p>
          <a:p>
            <a:r>
              <a:rPr lang="en-GB" sz="3200" dirty="0" smtClean="0">
                <a:solidFill>
                  <a:schemeClr val="tx1"/>
                </a:solidFill>
                <a:latin typeface="+mn-lt"/>
              </a:rPr>
              <a:t>Enforcement</a:t>
            </a:r>
            <a:endParaRPr lang="en-GB" sz="3200" dirty="0">
              <a:solidFill>
                <a:schemeClr val="tx1"/>
              </a:solidFill>
              <a:latin typeface="+mn-lt"/>
            </a:endParaRPr>
          </a:p>
          <a:p>
            <a:pPr marL="0" indent="0">
              <a:buNone/>
            </a:pPr>
            <a:endParaRPr lang="en-GB" dirty="0"/>
          </a:p>
        </p:txBody>
      </p:sp>
      <p:sp>
        <p:nvSpPr>
          <p:cNvPr id="3" name="Title 2"/>
          <p:cNvSpPr>
            <a:spLocks noGrp="1"/>
          </p:cNvSpPr>
          <p:nvPr>
            <p:ph type="title"/>
          </p:nvPr>
        </p:nvSpPr>
        <p:spPr/>
        <p:txBody>
          <a:bodyPr/>
          <a:lstStyle/>
          <a:p>
            <a:r>
              <a:rPr lang="en-GB" dirty="0" smtClean="0">
                <a:solidFill>
                  <a:srgbClr val="BDCD4A"/>
                </a:solidFill>
                <a:latin typeface="+mn-lt"/>
              </a:rPr>
              <a:t>Apprenticeships</a:t>
            </a:r>
            <a:endParaRPr lang="en-GB" dirty="0">
              <a:solidFill>
                <a:srgbClr val="BDCD4A"/>
              </a:solidFill>
              <a:latin typeface="+mn-lt"/>
            </a:endParaRPr>
          </a:p>
        </p:txBody>
      </p:sp>
    </p:spTree>
    <p:extLst>
      <p:ext uri="{BB962C8B-B14F-4D97-AF65-F5344CB8AC3E}">
        <p14:creationId xmlns:p14="http://schemas.microsoft.com/office/powerpoint/2010/main" val="3471654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sz="3200" dirty="0">
              <a:highlight>
                <a:srgbClr val="FFFF00"/>
              </a:highlight>
            </a:endParaRPr>
          </a:p>
          <a:p>
            <a:r>
              <a:rPr lang="en-GB" sz="3200" dirty="0">
                <a:solidFill>
                  <a:schemeClr val="tx1"/>
                </a:solidFill>
                <a:latin typeface="+mn-lt"/>
              </a:rPr>
              <a:t>The Institute has overall responsibility for the Technical Qualification </a:t>
            </a:r>
          </a:p>
          <a:p>
            <a:endParaRPr lang="en-GB" sz="3200" dirty="0">
              <a:solidFill>
                <a:schemeClr val="tx1"/>
              </a:solidFill>
              <a:latin typeface="+mn-lt"/>
            </a:endParaRPr>
          </a:p>
          <a:p>
            <a:r>
              <a:rPr lang="en-GB" sz="3200" dirty="0">
                <a:solidFill>
                  <a:schemeClr val="tx1"/>
                </a:solidFill>
                <a:latin typeface="+mn-lt"/>
              </a:rPr>
              <a:t>Ofqual will regulate the Technical Qualification (and any other qualifications as required) within the T Level programme</a:t>
            </a:r>
          </a:p>
          <a:p>
            <a:pPr marL="0" indent="0">
              <a:buNone/>
            </a:pPr>
            <a:endParaRPr lang="en-GB" dirty="0"/>
          </a:p>
        </p:txBody>
      </p:sp>
      <p:sp>
        <p:nvSpPr>
          <p:cNvPr id="3" name="Title 2"/>
          <p:cNvSpPr>
            <a:spLocks noGrp="1"/>
          </p:cNvSpPr>
          <p:nvPr>
            <p:ph type="title"/>
          </p:nvPr>
        </p:nvSpPr>
        <p:spPr/>
        <p:txBody>
          <a:bodyPr/>
          <a:lstStyle/>
          <a:p>
            <a:r>
              <a:rPr lang="en-GB" dirty="0" smtClean="0">
                <a:solidFill>
                  <a:srgbClr val="BDCD4A"/>
                </a:solidFill>
                <a:latin typeface="+mn-lt"/>
              </a:rPr>
              <a:t>T Level responsibilities: the </a:t>
            </a:r>
            <a:r>
              <a:rPr lang="en-GB" dirty="0">
                <a:solidFill>
                  <a:srgbClr val="BDCD4A"/>
                </a:solidFill>
                <a:latin typeface="+mn-lt"/>
              </a:rPr>
              <a:t>Institute &amp; Ofqual</a:t>
            </a:r>
          </a:p>
        </p:txBody>
      </p:sp>
    </p:spTree>
    <p:extLst>
      <p:ext uri="{BB962C8B-B14F-4D97-AF65-F5344CB8AC3E}">
        <p14:creationId xmlns:p14="http://schemas.microsoft.com/office/powerpoint/2010/main" val="325462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latin typeface="+mn-lt"/>
              </a:rPr>
              <a:t>Awarding Organisations will be asked to submit materials (e.g. assessment strategy, sample assessment materials) at specific contract milestones. These will be shared simultaneously with </a:t>
            </a:r>
            <a:r>
              <a:rPr lang="en-GB" dirty="0" err="1">
                <a:latin typeface="+mn-lt"/>
              </a:rPr>
              <a:t>Ofqual</a:t>
            </a:r>
            <a:endParaRPr lang="en-GB" dirty="0">
              <a:latin typeface="+mn-lt"/>
            </a:endParaRPr>
          </a:p>
          <a:p>
            <a:r>
              <a:rPr lang="en-GB" dirty="0">
                <a:latin typeface="+mn-lt"/>
              </a:rPr>
              <a:t>The Institute will evaluate the materials according to the Service Requirements specified in the contract</a:t>
            </a:r>
          </a:p>
          <a:p>
            <a:r>
              <a:rPr lang="en-GB" sz="2400" dirty="0" err="1">
                <a:latin typeface="+mn-lt"/>
              </a:rPr>
              <a:t>Ofqual</a:t>
            </a:r>
            <a:r>
              <a:rPr lang="en-GB" sz="2400" dirty="0">
                <a:latin typeface="+mn-lt"/>
              </a:rPr>
              <a:t> will accredit TQs against the following Accreditation Criterion:</a:t>
            </a:r>
            <a:endParaRPr lang="en-GB" sz="2000" dirty="0">
              <a:latin typeface="+mn-lt"/>
            </a:endParaRPr>
          </a:p>
          <a:p>
            <a:pPr marL="580563" lvl="2" indent="0">
              <a:buNone/>
            </a:pPr>
            <a:r>
              <a:rPr lang="en-GB" i="1" dirty="0">
                <a:latin typeface="+mn-lt"/>
              </a:rPr>
              <a:t>“An awarding organisation must demonstrate to </a:t>
            </a:r>
            <a:r>
              <a:rPr lang="en-GB" i="1" dirty="0" err="1">
                <a:latin typeface="+mn-lt"/>
              </a:rPr>
              <a:t>Ofqual’s</a:t>
            </a:r>
            <a:r>
              <a:rPr lang="en-GB" i="1" dirty="0">
                <a:latin typeface="+mn-lt"/>
              </a:rPr>
              <a:t> satisfaction that it is capable of complying, on an on-going basis, with all of the General Conditions of Recognition that apply in respect of the qualification for which it is seeking accreditation, including all relevant Qualification Level Conditions and Subject Level Conditions.”</a:t>
            </a:r>
            <a:endParaRPr lang="en-GB" dirty="0">
              <a:latin typeface="+mn-lt"/>
            </a:endParaRPr>
          </a:p>
          <a:p>
            <a:r>
              <a:rPr lang="en-GB" dirty="0">
                <a:latin typeface="+mn-lt"/>
              </a:rPr>
              <a:t>The Institute makes the final approval decision, taking in to account </a:t>
            </a:r>
            <a:r>
              <a:rPr lang="en-GB" dirty="0" err="1">
                <a:latin typeface="+mn-lt"/>
              </a:rPr>
              <a:t>Ofqual’s</a:t>
            </a:r>
            <a:r>
              <a:rPr lang="en-GB" dirty="0">
                <a:latin typeface="+mn-lt"/>
              </a:rPr>
              <a:t> accreditation decision.</a:t>
            </a:r>
          </a:p>
          <a:p>
            <a:endParaRPr lang="en-GB" dirty="0"/>
          </a:p>
          <a:p>
            <a:endParaRPr lang="en-GB" dirty="0"/>
          </a:p>
        </p:txBody>
      </p:sp>
      <p:sp>
        <p:nvSpPr>
          <p:cNvPr id="3" name="Title 2"/>
          <p:cNvSpPr>
            <a:spLocks noGrp="1"/>
          </p:cNvSpPr>
          <p:nvPr>
            <p:ph type="title"/>
          </p:nvPr>
        </p:nvSpPr>
        <p:spPr/>
        <p:txBody>
          <a:bodyPr/>
          <a:lstStyle/>
          <a:p>
            <a:r>
              <a:rPr lang="en-GB" dirty="0">
                <a:solidFill>
                  <a:srgbClr val="BDCD4A"/>
                </a:solidFill>
                <a:latin typeface="+mn-lt"/>
              </a:rPr>
              <a:t>T </a:t>
            </a:r>
            <a:r>
              <a:rPr lang="en-GB" dirty="0" smtClean="0">
                <a:solidFill>
                  <a:srgbClr val="BDCD4A"/>
                </a:solidFill>
                <a:latin typeface="+mn-lt"/>
              </a:rPr>
              <a:t>Levels: </a:t>
            </a:r>
            <a:r>
              <a:rPr lang="en-GB" dirty="0" smtClean="0">
                <a:solidFill>
                  <a:srgbClr val="BDCD4A"/>
                </a:solidFill>
                <a:latin typeface="+mn-lt"/>
              </a:rPr>
              <a:t>Approval </a:t>
            </a:r>
            <a:r>
              <a:rPr lang="en-GB" dirty="0" smtClean="0">
                <a:solidFill>
                  <a:srgbClr val="BDCD4A"/>
                </a:solidFill>
                <a:latin typeface="+mn-lt"/>
              </a:rPr>
              <a:t>of the </a:t>
            </a:r>
            <a:r>
              <a:rPr lang="en-GB" dirty="0" smtClean="0">
                <a:solidFill>
                  <a:srgbClr val="BDCD4A"/>
                </a:solidFill>
                <a:latin typeface="+mn-lt"/>
              </a:rPr>
              <a:t>Technical Qualification (TQ)</a:t>
            </a:r>
            <a:endParaRPr lang="en-GB" dirty="0">
              <a:solidFill>
                <a:srgbClr val="BDCD4A"/>
              </a:solidFill>
              <a:latin typeface="+mn-lt"/>
            </a:endParaRPr>
          </a:p>
        </p:txBody>
      </p:sp>
    </p:spTree>
    <p:extLst>
      <p:ext uri="{BB962C8B-B14F-4D97-AF65-F5344CB8AC3E}">
        <p14:creationId xmlns:p14="http://schemas.microsoft.com/office/powerpoint/2010/main" val="2750411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FB240D-F908-4641-912E-301139E57A93}"/>
              </a:ext>
            </a:extLst>
          </p:cNvPr>
          <p:cNvSpPr>
            <a:spLocks noGrp="1"/>
          </p:cNvSpPr>
          <p:nvPr>
            <p:ph idx="1"/>
          </p:nvPr>
        </p:nvSpPr>
        <p:spPr/>
        <p:txBody>
          <a:bodyPr anchor="t"/>
          <a:lstStyle/>
          <a:p>
            <a:pPr marL="0" indent="0">
              <a:buNone/>
            </a:pPr>
            <a:endParaRPr lang="en-US" dirty="0"/>
          </a:p>
          <a:p>
            <a:pPr marL="313055" indent="-313055"/>
            <a:r>
              <a:rPr lang="en-US" dirty="0">
                <a:latin typeface="+mn-lt"/>
              </a:rPr>
              <a:t>The Institute will require regular meetings and written updates from AOs to monitor progress against the contract</a:t>
            </a:r>
          </a:p>
          <a:p>
            <a:pPr marL="313055" indent="-313055"/>
            <a:r>
              <a:rPr lang="en-US" dirty="0">
                <a:latin typeface="+mn-lt"/>
              </a:rPr>
              <a:t>Awarding </a:t>
            </a:r>
            <a:r>
              <a:rPr lang="en-US" dirty="0" err="1">
                <a:latin typeface="+mn-lt"/>
              </a:rPr>
              <a:t>Organisations</a:t>
            </a:r>
            <a:r>
              <a:rPr lang="en-US" dirty="0">
                <a:latin typeface="+mn-lt"/>
              </a:rPr>
              <a:t> must continue to comply with Ofqual’s monitoring requirements as part of the General Conditions of Recognition</a:t>
            </a:r>
          </a:p>
          <a:p>
            <a:pPr marL="313055" indent="-313055"/>
            <a:r>
              <a:rPr lang="en-US" dirty="0">
                <a:latin typeface="+mn-lt"/>
              </a:rPr>
              <a:t>Notification of adverse effects (event notifications)</a:t>
            </a:r>
          </a:p>
          <a:p>
            <a:pPr marL="313055" indent="-313055"/>
            <a:r>
              <a:rPr lang="en-US" dirty="0">
                <a:latin typeface="+mn-lt"/>
              </a:rPr>
              <a:t>Annual statement of compliance</a:t>
            </a:r>
          </a:p>
          <a:p>
            <a:pPr marL="313055" indent="-313055"/>
            <a:r>
              <a:rPr lang="en-US" dirty="0">
                <a:latin typeface="+mn-lt"/>
              </a:rPr>
              <a:t>The Institute and </a:t>
            </a:r>
            <a:r>
              <a:rPr lang="en-US" dirty="0" err="1">
                <a:latin typeface="+mn-lt"/>
              </a:rPr>
              <a:t>Ofqual</a:t>
            </a:r>
            <a:r>
              <a:rPr lang="en-US" dirty="0">
                <a:latin typeface="+mn-lt"/>
              </a:rPr>
              <a:t> will be working collaboratively throughout the duration of the contract. Any information submitted to </a:t>
            </a:r>
            <a:r>
              <a:rPr lang="en-US" dirty="0" err="1">
                <a:latin typeface="+mn-lt"/>
              </a:rPr>
              <a:t>Ofqual</a:t>
            </a:r>
            <a:r>
              <a:rPr lang="en-US" dirty="0">
                <a:latin typeface="+mn-lt"/>
              </a:rPr>
              <a:t> on TQs will be shared with the Institute and vice versa</a:t>
            </a:r>
          </a:p>
          <a:p>
            <a:pPr marL="313055" indent="-313055"/>
            <a:r>
              <a:rPr lang="en-US" dirty="0" err="1">
                <a:latin typeface="+mn-lt"/>
              </a:rPr>
              <a:t>Ofqual</a:t>
            </a:r>
            <a:r>
              <a:rPr lang="en-US" dirty="0">
                <a:latin typeface="+mn-lt"/>
              </a:rPr>
              <a:t> and the Institute will </a:t>
            </a:r>
            <a:r>
              <a:rPr lang="en-US" dirty="0" err="1">
                <a:latin typeface="+mn-lt"/>
              </a:rPr>
              <a:t>utilise</a:t>
            </a:r>
            <a:r>
              <a:rPr lang="en-US" dirty="0">
                <a:latin typeface="+mn-lt"/>
              </a:rPr>
              <a:t> contract management or regulatory levers as appropriate if AOs are found to be non-compliant.</a:t>
            </a:r>
          </a:p>
          <a:p>
            <a:pPr marL="313055" indent="-313055"/>
            <a:endParaRPr lang="en-US" dirty="0"/>
          </a:p>
        </p:txBody>
      </p:sp>
      <p:sp>
        <p:nvSpPr>
          <p:cNvPr id="3" name="Title 2">
            <a:extLst>
              <a:ext uri="{FF2B5EF4-FFF2-40B4-BE49-F238E27FC236}">
                <a16:creationId xmlns:a16="http://schemas.microsoft.com/office/drawing/2014/main" id="{C95C3594-439F-45B8-84C4-88D6BD6A0C5B}"/>
              </a:ext>
            </a:extLst>
          </p:cNvPr>
          <p:cNvSpPr>
            <a:spLocks noGrp="1"/>
          </p:cNvSpPr>
          <p:nvPr>
            <p:ph type="title"/>
          </p:nvPr>
        </p:nvSpPr>
        <p:spPr/>
        <p:txBody>
          <a:bodyPr anchor="t"/>
          <a:lstStyle/>
          <a:p>
            <a:r>
              <a:rPr lang="en-US" dirty="0" smtClean="0">
                <a:solidFill>
                  <a:srgbClr val="BDCD4A"/>
                </a:solidFill>
                <a:latin typeface="+mn-lt"/>
              </a:rPr>
              <a:t>TQs: Ongoing </a:t>
            </a:r>
            <a:r>
              <a:rPr lang="en-US" dirty="0">
                <a:solidFill>
                  <a:srgbClr val="BDCD4A"/>
                </a:solidFill>
                <a:latin typeface="+mn-lt"/>
              </a:rPr>
              <a:t>Monitoring </a:t>
            </a:r>
            <a:r>
              <a:rPr lang="en-US" dirty="0" smtClean="0">
                <a:solidFill>
                  <a:srgbClr val="BDCD4A"/>
                </a:solidFill>
                <a:latin typeface="+mn-lt"/>
              </a:rPr>
              <a:t>and </a:t>
            </a:r>
            <a:r>
              <a:rPr lang="en-US" dirty="0">
                <a:solidFill>
                  <a:srgbClr val="BDCD4A"/>
                </a:solidFill>
                <a:latin typeface="+mn-lt"/>
              </a:rPr>
              <a:t>Supervision</a:t>
            </a:r>
          </a:p>
        </p:txBody>
      </p:sp>
    </p:spTree>
    <p:extLst>
      <p:ext uri="{BB962C8B-B14F-4D97-AF65-F5344CB8AC3E}">
        <p14:creationId xmlns:p14="http://schemas.microsoft.com/office/powerpoint/2010/main" val="427457630"/>
      </p:ext>
    </p:extLst>
  </p:cSld>
  <p:clrMapOvr>
    <a:masterClrMapping/>
  </p:clrMapOvr>
</p:sld>
</file>

<file path=ppt/theme/theme1.xml><?xml version="1.0" encoding="utf-8"?>
<a:theme xmlns:a="http://schemas.openxmlformats.org/drawingml/2006/main" name="1_Ofqual vocational qualifications">
  <a:themeElements>
    <a:clrScheme name="Custom 4">
      <a:dk1>
        <a:srgbClr val="000000"/>
      </a:dk1>
      <a:lt1>
        <a:srgbClr val="FFFFFF"/>
      </a:lt1>
      <a:dk2>
        <a:srgbClr val="0079BC"/>
      </a:dk2>
      <a:lt2>
        <a:srgbClr val="65696E"/>
      </a:lt2>
      <a:accent1>
        <a:srgbClr val="65696E"/>
      </a:accent1>
      <a:accent2>
        <a:srgbClr val="0079BC"/>
      </a:accent2>
      <a:accent3>
        <a:srgbClr val="FFFFFF"/>
      </a:accent3>
      <a:accent4>
        <a:srgbClr val="000000"/>
      </a:accent4>
      <a:accent5>
        <a:srgbClr val="B8B9BA"/>
      </a:accent5>
      <a:accent6>
        <a:srgbClr val="458FCC"/>
      </a:accent6>
      <a:hlink>
        <a:srgbClr val="004B75"/>
      </a:hlink>
      <a:folHlink>
        <a:srgbClr val="004B75"/>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qual Powerpoint Template 2018" id="{6896CB4B-DC4F-C44B-9066-131831445A4B}" vid="{95D56532-44D4-574F-9E0A-BD970482B3C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KpiDescription xmlns="http://schemas.microsoft.com/sharepoint/v3"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427E1D5DA23554489AC5833BF5F09D80" ma:contentTypeVersion="14" ma:contentTypeDescription="Create a new document." ma:contentTypeScope="" ma:versionID="771933d2a5e2104491ff92499f93a61a">
  <xsd:schema xmlns:xsd="http://www.w3.org/2001/XMLSchema" xmlns:xs="http://www.w3.org/2001/XMLSchema" xmlns:p="http://schemas.microsoft.com/office/2006/metadata/properties" xmlns:ns1="http://schemas.microsoft.com/sharepoint/v3" xmlns:ns2="a4a87f12-a67a-4444-9ef2-9205ec373cbf" xmlns:ns3="a1ec63a3-afdb-478c-96bc-cd5b572b27eb" xmlns:ns4="7e6bb0c0-11f7-4d94-b602-ab692d13b0e7" targetNamespace="http://schemas.microsoft.com/office/2006/metadata/properties" ma:root="true" ma:fieldsID="d0b7a3c6f0ed6879d830406d29444bf3" ns1:_="" ns2:_="" ns3:_="" ns4:_="">
    <xsd:import namespace="http://schemas.microsoft.com/sharepoint/v3"/>
    <xsd:import namespace="a4a87f12-a67a-4444-9ef2-9205ec373cbf"/>
    <xsd:import namespace="a1ec63a3-afdb-478c-96bc-cd5b572b27eb"/>
    <xsd:import namespace="7e6bb0c0-11f7-4d94-b602-ab692d13b0e7"/>
    <xsd:element name="properties">
      <xsd:complexType>
        <xsd:sequence>
          <xsd:element name="documentManagement">
            <xsd:complexType>
              <xsd:all>
                <xsd:element ref="ns2:SharedWithUsers" minOccurs="0"/>
                <xsd:element ref="ns2:SharedWithDetails" minOccurs="0"/>
                <xsd:element ref="ns1:KpiDescription"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KpiDescription" ma:index="10" nillable="true" ma:displayName="Description" ma:description="The description provides information about the purpose of the goal." ma:internalName="Kpi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4a87f12-a67a-4444-9ef2-9205ec373cb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1ec63a3-afdb-478c-96bc-cd5b572b27eb" elementFormDefault="qualified">
    <xsd:import namespace="http://schemas.microsoft.com/office/2006/documentManagement/types"/>
    <xsd:import namespace="http://schemas.microsoft.com/office/infopath/2007/PartnerControls"/>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e6bb0c0-11f7-4d94-b602-ab692d13b0e7"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74C86D-7D20-4AB6-A173-B615F8B3A959}">
  <ds:schemaRefs>
    <ds:schemaRef ds:uri="http://schemas.microsoft.com/office/2006/metadata/longProperties"/>
  </ds:schemaRefs>
</ds:datastoreItem>
</file>

<file path=customXml/itemProps2.xml><?xml version="1.0" encoding="utf-8"?>
<ds:datastoreItem xmlns:ds="http://schemas.openxmlformats.org/officeDocument/2006/customXml" ds:itemID="{A9C8EB4E-29D2-4DCD-9944-BB0A625CC40A}">
  <ds:schemaRefs>
    <ds:schemaRef ds:uri="http://schemas.microsoft.com/sharepoint/v3/contenttype/forms"/>
  </ds:schemaRefs>
</ds:datastoreItem>
</file>

<file path=customXml/itemProps3.xml><?xml version="1.0" encoding="utf-8"?>
<ds:datastoreItem xmlns:ds="http://schemas.openxmlformats.org/officeDocument/2006/customXml" ds:itemID="{84FD12CC-BE13-4DB2-97FB-1B4804DD32B4}">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7e6bb0c0-11f7-4d94-b602-ab692d13b0e7"/>
    <ds:schemaRef ds:uri="http://purl.org/dc/elements/1.1/"/>
    <ds:schemaRef ds:uri="http://schemas.microsoft.com/office/2006/metadata/properties"/>
    <ds:schemaRef ds:uri="a4a87f12-a67a-4444-9ef2-9205ec373cbf"/>
    <ds:schemaRef ds:uri="a1ec63a3-afdb-478c-96bc-cd5b572b27eb"/>
    <ds:schemaRef ds:uri="http://www.w3.org/XML/1998/namespace"/>
    <ds:schemaRef ds:uri="http://purl.org/dc/dcmitype/"/>
  </ds:schemaRefs>
</ds:datastoreItem>
</file>

<file path=customXml/itemProps4.xml><?xml version="1.0" encoding="utf-8"?>
<ds:datastoreItem xmlns:ds="http://schemas.openxmlformats.org/officeDocument/2006/customXml" ds:itemID="{9F858CE3-8964-4288-B125-2E818E67749F}"/>
</file>

<file path=docProps/app.xml><?xml version="1.0" encoding="utf-8"?>
<Properties xmlns="http://schemas.openxmlformats.org/officeDocument/2006/extended-properties" xmlns:vt="http://schemas.openxmlformats.org/officeDocument/2006/docPropsVTypes">
  <Template>Ofqual Powerpoint Template</Template>
  <TotalTime>12037</TotalTime>
  <Words>1363</Words>
  <Application>Microsoft Office PowerPoint</Application>
  <PresentationFormat>Widescreen</PresentationFormat>
  <Paragraphs>172</Paragraphs>
  <Slides>24</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Roboto</vt:lpstr>
      <vt:lpstr>Times New Roman</vt:lpstr>
      <vt:lpstr>Wingdings</vt:lpstr>
      <vt:lpstr>Wingdings 2</vt:lpstr>
      <vt:lpstr>1_Ofqual vocational qualifications</vt:lpstr>
      <vt:lpstr>Ofqual update   Lucy Sydney AO Forum, London, 14 May 2019</vt:lpstr>
      <vt:lpstr>Apprenticeship landscape</vt:lpstr>
      <vt:lpstr>Apprenticeship landscape</vt:lpstr>
      <vt:lpstr>PowerPoint Presentation</vt:lpstr>
      <vt:lpstr>EPAs from approved standards</vt:lpstr>
      <vt:lpstr>Apprenticeships</vt:lpstr>
      <vt:lpstr>T Level responsibilities: the Institute &amp; Ofqual</vt:lpstr>
      <vt:lpstr>T Levels: Approval of the Technical Qualification (TQ)</vt:lpstr>
      <vt:lpstr>TQs: Ongoing Monitoring and Supervision</vt:lpstr>
      <vt:lpstr>Functional Skills Qualifications – English and Maths</vt:lpstr>
      <vt:lpstr>New national standards for essential digital skills</vt:lpstr>
      <vt:lpstr>Digital qualifications funded through the adult digital entitlement</vt:lpstr>
      <vt:lpstr>Digital FSQs reform timescale</vt:lpstr>
      <vt:lpstr>Moderation and verification of centre assessment judgements</vt:lpstr>
      <vt:lpstr>Proposals</vt:lpstr>
      <vt:lpstr>Next steps</vt:lpstr>
      <vt:lpstr>Review of conditions</vt:lpstr>
      <vt:lpstr>Qualifications Review and Strengthening Programme </vt:lpstr>
      <vt:lpstr>The market: looking to the future…  </vt:lpstr>
      <vt:lpstr>Promoting innovation and an effective, efficient regulated qualifications market </vt:lpstr>
      <vt:lpstr>The Inaugural Qualifications Price Index Report</vt:lpstr>
      <vt:lpstr>The Inaugural Qualifications Price Index Report</vt:lpstr>
      <vt:lpstr>The Inaugural Qualifications Price Index Report</vt:lpstr>
      <vt:lpstr>Ofqual update   Lucy Sydney AO Forum, London, 14 May 2019</vt:lpstr>
    </vt:vector>
  </TitlesOfParts>
  <Manager/>
  <Company>Ofqual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Hints &amp; tips</dc:title>
  <dc:subject/>
  <dc:creator>Sarah Purdell</dc:creator>
  <cp:keywords/>
  <dc:description/>
  <cp:lastModifiedBy>Lucy Sydney</cp:lastModifiedBy>
  <cp:revision>128</cp:revision>
  <cp:lastPrinted>2019-02-18T21:45:12Z</cp:lastPrinted>
  <dcterms:created xsi:type="dcterms:W3CDTF">2018-10-25T11:50:12Z</dcterms:created>
  <dcterms:modified xsi:type="dcterms:W3CDTF">2019-05-13T14:06:06Z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Description">
    <vt:lpwstr/>
  </property>
  <property fmtid="{D5CDD505-2E9C-101B-9397-08002B2CF9AE}" pid="4" name="ContentTypeId">
    <vt:lpwstr>0x010100427E1D5DA23554489AC5833BF5F09D80</vt:lpwstr>
  </property>
  <property fmtid="{D5CDD505-2E9C-101B-9397-08002B2CF9AE}" pid="5" name="wic_System_Photo_EXIFVersion">
    <vt:lpwstr/>
  </property>
  <property fmtid="{D5CDD505-2E9C-101B-9397-08002B2CF9AE}" pid="6" name="AuthorIds_UIVersion_512">
    <vt:lpwstr>4042</vt:lpwstr>
  </property>
</Properties>
</file>