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393422-5A8E-4FA5-A0F2-08D160386E5F}" v="12" dt="2023-04-18T15:08:49.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Edmonds" userId="ac23e7db61455da6" providerId="LiveId" clId="{C7393422-5A8E-4FA5-A0F2-08D160386E5F}"/>
    <pc:docChg chg="undo custSel addSld delSld modSld">
      <pc:chgData name="Sarah Edmonds" userId="ac23e7db61455da6" providerId="LiveId" clId="{C7393422-5A8E-4FA5-A0F2-08D160386E5F}" dt="2023-04-18T15:08:57.670" v="1837" actId="26606"/>
      <pc:docMkLst>
        <pc:docMk/>
      </pc:docMkLst>
      <pc:sldChg chg="addSp modSp mod setBg modNotesTx">
        <pc:chgData name="Sarah Edmonds" userId="ac23e7db61455da6" providerId="LiveId" clId="{C7393422-5A8E-4FA5-A0F2-08D160386E5F}" dt="2023-04-18T11:05:12.926" v="490"/>
        <pc:sldMkLst>
          <pc:docMk/>
          <pc:sldMk cId="2817034860" sldId="256"/>
        </pc:sldMkLst>
        <pc:spChg chg="mod">
          <ac:chgData name="Sarah Edmonds" userId="ac23e7db61455da6" providerId="LiveId" clId="{C7393422-5A8E-4FA5-A0F2-08D160386E5F}" dt="2023-04-18T10:38:29.806" v="45" actId="26606"/>
          <ac:spMkLst>
            <pc:docMk/>
            <pc:sldMk cId="2817034860" sldId="256"/>
            <ac:spMk id="2" creationId="{50D4B8CC-56E7-E899-30A9-6B859C37E077}"/>
          </ac:spMkLst>
        </pc:spChg>
        <pc:spChg chg="mod">
          <ac:chgData name="Sarah Edmonds" userId="ac23e7db61455da6" providerId="LiveId" clId="{C7393422-5A8E-4FA5-A0F2-08D160386E5F}" dt="2023-04-18T10:38:44.477" v="83" actId="20577"/>
          <ac:spMkLst>
            <pc:docMk/>
            <pc:sldMk cId="2817034860" sldId="256"/>
            <ac:spMk id="3" creationId="{AA811609-95BF-BD38-6B1F-D49C12069666}"/>
          </ac:spMkLst>
        </pc:spChg>
        <pc:spChg chg="add">
          <ac:chgData name="Sarah Edmonds" userId="ac23e7db61455da6" providerId="LiveId" clId="{C7393422-5A8E-4FA5-A0F2-08D160386E5F}" dt="2023-04-18T10:38:29.806" v="45" actId="26606"/>
          <ac:spMkLst>
            <pc:docMk/>
            <pc:sldMk cId="2817034860" sldId="256"/>
            <ac:spMk id="10" creationId="{D2C8CFF3-1768-4D47-AF59-47911390EBC5}"/>
          </ac:spMkLst>
        </pc:spChg>
        <pc:spChg chg="add">
          <ac:chgData name="Sarah Edmonds" userId="ac23e7db61455da6" providerId="LiveId" clId="{C7393422-5A8E-4FA5-A0F2-08D160386E5F}" dt="2023-04-18T10:38:29.806" v="45" actId="26606"/>
          <ac:spMkLst>
            <pc:docMk/>
            <pc:sldMk cId="2817034860" sldId="256"/>
            <ac:spMk id="12" creationId="{BB05EA52-9370-4EC0-A437-A17F4A88C863}"/>
          </ac:spMkLst>
        </pc:spChg>
        <pc:picChg chg="add mod">
          <ac:chgData name="Sarah Edmonds" userId="ac23e7db61455da6" providerId="LiveId" clId="{C7393422-5A8E-4FA5-A0F2-08D160386E5F}" dt="2023-04-18T10:38:29.806" v="45" actId="26606"/>
          <ac:picMkLst>
            <pc:docMk/>
            <pc:sldMk cId="2817034860" sldId="256"/>
            <ac:picMk id="5" creationId="{DAF8777A-9F58-8A7B-A86B-0CA524CAB8FB}"/>
          </ac:picMkLst>
        </pc:picChg>
      </pc:sldChg>
      <pc:sldChg chg="addSp delSp modSp new mod setBg setClrOvrMap modNotesTx">
        <pc:chgData name="Sarah Edmonds" userId="ac23e7db61455da6" providerId="LiveId" clId="{C7393422-5A8E-4FA5-A0F2-08D160386E5F}" dt="2023-04-18T11:18:01.947" v="682"/>
        <pc:sldMkLst>
          <pc:docMk/>
          <pc:sldMk cId="2213041136" sldId="257"/>
        </pc:sldMkLst>
        <pc:spChg chg="mod">
          <ac:chgData name="Sarah Edmonds" userId="ac23e7db61455da6" providerId="LiveId" clId="{C7393422-5A8E-4FA5-A0F2-08D160386E5F}" dt="2023-04-18T11:17:15.732" v="676" actId="26606"/>
          <ac:spMkLst>
            <pc:docMk/>
            <pc:sldMk cId="2213041136" sldId="257"/>
            <ac:spMk id="2" creationId="{9F4ED5BB-8CEC-B192-F69D-4BEEC47E83B6}"/>
          </ac:spMkLst>
        </pc:spChg>
        <pc:spChg chg="del mod">
          <ac:chgData name="Sarah Edmonds" userId="ac23e7db61455da6" providerId="LiveId" clId="{C7393422-5A8E-4FA5-A0F2-08D160386E5F}" dt="2023-04-18T11:17:15.732" v="676" actId="26606"/>
          <ac:spMkLst>
            <pc:docMk/>
            <pc:sldMk cId="2213041136" sldId="257"/>
            <ac:spMk id="3" creationId="{4C611BB6-25A8-81CD-900B-5A8041AC645E}"/>
          </ac:spMkLst>
        </pc:spChg>
        <pc:spChg chg="add del">
          <ac:chgData name="Sarah Edmonds" userId="ac23e7db61455da6" providerId="LiveId" clId="{C7393422-5A8E-4FA5-A0F2-08D160386E5F}" dt="2023-04-18T11:17:15.714" v="675" actId="26606"/>
          <ac:spMkLst>
            <pc:docMk/>
            <pc:sldMk cId="2213041136" sldId="257"/>
            <ac:spMk id="8" creationId="{FB403EBD-907E-4D59-98D4-A72CD1063C62}"/>
          </ac:spMkLst>
        </pc:spChg>
        <pc:graphicFrameChg chg="add mod">
          <ac:chgData name="Sarah Edmonds" userId="ac23e7db61455da6" providerId="LiveId" clId="{C7393422-5A8E-4FA5-A0F2-08D160386E5F}" dt="2023-04-18T11:18:01.947" v="682"/>
          <ac:graphicFrameMkLst>
            <pc:docMk/>
            <pc:sldMk cId="2213041136" sldId="257"/>
            <ac:graphicFrameMk id="5" creationId="{DB9D11E1-0333-A96E-47C6-4408A316AE06}"/>
          </ac:graphicFrameMkLst>
        </pc:graphicFrameChg>
      </pc:sldChg>
      <pc:sldChg chg="addSp modSp new mod modNotesTx">
        <pc:chgData name="Sarah Edmonds" userId="ac23e7db61455da6" providerId="LiveId" clId="{C7393422-5A8E-4FA5-A0F2-08D160386E5F}" dt="2023-04-18T11:10:45.812" v="583" actId="1076"/>
        <pc:sldMkLst>
          <pc:docMk/>
          <pc:sldMk cId="4025832002" sldId="258"/>
        </pc:sldMkLst>
        <pc:spChg chg="mod">
          <ac:chgData name="Sarah Edmonds" userId="ac23e7db61455da6" providerId="LiveId" clId="{C7393422-5A8E-4FA5-A0F2-08D160386E5F}" dt="2023-04-18T10:45:53.634" v="489" actId="20577"/>
          <ac:spMkLst>
            <pc:docMk/>
            <pc:sldMk cId="4025832002" sldId="258"/>
            <ac:spMk id="2" creationId="{5B117427-6E3B-1283-5412-1FDEAA327071}"/>
          </ac:spMkLst>
        </pc:spChg>
        <pc:spChg chg="mod">
          <ac:chgData name="Sarah Edmonds" userId="ac23e7db61455da6" providerId="LiveId" clId="{C7393422-5A8E-4FA5-A0F2-08D160386E5F}" dt="2023-04-18T11:09:59.522" v="573" actId="5793"/>
          <ac:spMkLst>
            <pc:docMk/>
            <pc:sldMk cId="4025832002" sldId="258"/>
            <ac:spMk id="3" creationId="{C80E6747-43F8-A8E9-E7AB-9D1137CE5645}"/>
          </ac:spMkLst>
        </pc:spChg>
        <pc:spChg chg="mod">
          <ac:chgData name="Sarah Edmonds" userId="ac23e7db61455da6" providerId="LiveId" clId="{C7393422-5A8E-4FA5-A0F2-08D160386E5F}" dt="2023-04-18T11:10:16.893" v="581" actId="2711"/>
          <ac:spMkLst>
            <pc:docMk/>
            <pc:sldMk cId="4025832002" sldId="258"/>
            <ac:spMk id="4" creationId="{CCC9942B-5D9E-6143-9C13-1DA692FD3BDB}"/>
          </ac:spMkLst>
        </pc:spChg>
        <pc:picChg chg="add mod">
          <ac:chgData name="Sarah Edmonds" userId="ac23e7db61455da6" providerId="LiveId" clId="{C7393422-5A8E-4FA5-A0F2-08D160386E5F}" dt="2023-04-18T11:10:45.812" v="583" actId="1076"/>
          <ac:picMkLst>
            <pc:docMk/>
            <pc:sldMk cId="4025832002" sldId="258"/>
            <ac:picMk id="6" creationId="{78E22799-655C-B8D8-13F9-CBC9AD0D53BD}"/>
          </ac:picMkLst>
        </pc:picChg>
      </pc:sldChg>
      <pc:sldChg chg="addSp delSp modSp new mod setBg modNotesTx">
        <pc:chgData name="Sarah Edmonds" userId="ac23e7db61455da6" providerId="LiveId" clId="{C7393422-5A8E-4FA5-A0F2-08D160386E5F}" dt="2023-04-18T11:15:26.695" v="668" actId="12"/>
        <pc:sldMkLst>
          <pc:docMk/>
          <pc:sldMk cId="1517847216" sldId="259"/>
        </pc:sldMkLst>
        <pc:spChg chg="mod">
          <ac:chgData name="Sarah Edmonds" userId="ac23e7db61455da6" providerId="LiveId" clId="{C7393422-5A8E-4FA5-A0F2-08D160386E5F}" dt="2023-04-18T11:13:54.905" v="608" actId="26606"/>
          <ac:spMkLst>
            <pc:docMk/>
            <pc:sldMk cId="1517847216" sldId="259"/>
            <ac:spMk id="2" creationId="{5DDC7D48-56DA-6B9C-D783-A3E5052582C6}"/>
          </ac:spMkLst>
        </pc:spChg>
        <pc:spChg chg="del">
          <ac:chgData name="Sarah Edmonds" userId="ac23e7db61455da6" providerId="LiveId" clId="{C7393422-5A8E-4FA5-A0F2-08D160386E5F}" dt="2023-04-18T11:13:44.032" v="605"/>
          <ac:spMkLst>
            <pc:docMk/>
            <pc:sldMk cId="1517847216" sldId="259"/>
            <ac:spMk id="3" creationId="{AF18D48E-79AF-1152-DC30-FB6F694A21DF}"/>
          </ac:spMkLst>
        </pc:spChg>
        <pc:spChg chg="mod">
          <ac:chgData name="Sarah Edmonds" userId="ac23e7db61455da6" providerId="LiveId" clId="{C7393422-5A8E-4FA5-A0F2-08D160386E5F}" dt="2023-04-18T11:15:26.695" v="668" actId="12"/>
          <ac:spMkLst>
            <pc:docMk/>
            <pc:sldMk cId="1517847216" sldId="259"/>
            <ac:spMk id="4" creationId="{1E0ECE21-A865-3434-46A1-935D04FDADE0}"/>
          </ac:spMkLst>
        </pc:spChg>
        <pc:spChg chg="add">
          <ac:chgData name="Sarah Edmonds" userId="ac23e7db61455da6" providerId="LiveId" clId="{C7393422-5A8E-4FA5-A0F2-08D160386E5F}" dt="2023-04-18T11:13:54.905" v="608" actId="26606"/>
          <ac:spMkLst>
            <pc:docMk/>
            <pc:sldMk cId="1517847216" sldId="259"/>
            <ac:spMk id="13" creationId="{6515FC82-3453-4CBE-8895-4CCFF339529E}"/>
          </ac:spMkLst>
        </pc:spChg>
        <pc:spChg chg="add">
          <ac:chgData name="Sarah Edmonds" userId="ac23e7db61455da6" providerId="LiveId" clId="{C7393422-5A8E-4FA5-A0F2-08D160386E5F}" dt="2023-04-18T11:13:54.905" v="608" actId="26606"/>
          <ac:spMkLst>
            <pc:docMk/>
            <pc:sldMk cId="1517847216" sldId="259"/>
            <ac:spMk id="15" creationId="{C5FD847B-65C0-4027-8DFC-70CB424514F8}"/>
          </ac:spMkLst>
        </pc:spChg>
        <pc:picChg chg="add mod ord">
          <ac:chgData name="Sarah Edmonds" userId="ac23e7db61455da6" providerId="LiveId" clId="{C7393422-5A8E-4FA5-A0F2-08D160386E5F}" dt="2023-04-18T11:13:54.905" v="608" actId="26606"/>
          <ac:picMkLst>
            <pc:docMk/>
            <pc:sldMk cId="1517847216" sldId="259"/>
            <ac:picMk id="8" creationId="{0B0B27E4-20AE-92AA-3CBA-9EC105CB9736}"/>
          </ac:picMkLst>
        </pc:picChg>
      </pc:sldChg>
      <pc:sldChg chg="new del">
        <pc:chgData name="Sarah Edmonds" userId="ac23e7db61455da6" providerId="LiveId" clId="{C7393422-5A8E-4FA5-A0F2-08D160386E5F}" dt="2023-04-18T11:10:56.978" v="585" actId="680"/>
        <pc:sldMkLst>
          <pc:docMk/>
          <pc:sldMk cId="3285233914" sldId="259"/>
        </pc:sldMkLst>
      </pc:sldChg>
      <pc:sldChg chg="addSp modSp new mod modNotesTx">
        <pc:chgData name="Sarah Edmonds" userId="ac23e7db61455da6" providerId="LiveId" clId="{C7393422-5A8E-4FA5-A0F2-08D160386E5F}" dt="2023-04-18T11:23:05.160" v="928" actId="14100"/>
        <pc:sldMkLst>
          <pc:docMk/>
          <pc:sldMk cId="2677971961" sldId="260"/>
        </pc:sldMkLst>
        <pc:spChg chg="mod">
          <ac:chgData name="Sarah Edmonds" userId="ac23e7db61455da6" providerId="LiveId" clId="{C7393422-5A8E-4FA5-A0F2-08D160386E5F}" dt="2023-04-18T11:21:18.789" v="914" actId="1076"/>
          <ac:spMkLst>
            <pc:docMk/>
            <pc:sldMk cId="2677971961" sldId="260"/>
            <ac:spMk id="2" creationId="{4AEFF67D-90DB-F1FA-5952-664FFD1AA915}"/>
          </ac:spMkLst>
        </pc:spChg>
        <pc:spChg chg="mod">
          <ac:chgData name="Sarah Edmonds" userId="ac23e7db61455da6" providerId="LiveId" clId="{C7393422-5A8E-4FA5-A0F2-08D160386E5F}" dt="2023-04-18T11:22:54.469" v="927" actId="27636"/>
          <ac:spMkLst>
            <pc:docMk/>
            <pc:sldMk cId="2677971961" sldId="260"/>
            <ac:spMk id="3" creationId="{D2E16C20-0853-5E5C-6C42-344A4F92F2CF}"/>
          </ac:spMkLst>
        </pc:spChg>
        <pc:picChg chg="add mod">
          <ac:chgData name="Sarah Edmonds" userId="ac23e7db61455da6" providerId="LiveId" clId="{C7393422-5A8E-4FA5-A0F2-08D160386E5F}" dt="2023-04-18T11:23:05.160" v="928" actId="14100"/>
          <ac:picMkLst>
            <pc:docMk/>
            <pc:sldMk cId="2677971961" sldId="260"/>
            <ac:picMk id="5" creationId="{34359B07-78A1-A793-A7DC-8954F6781A75}"/>
          </ac:picMkLst>
        </pc:picChg>
      </pc:sldChg>
      <pc:sldChg chg="addSp delSp modSp new mod modNotesTx">
        <pc:chgData name="Sarah Edmonds" userId="ac23e7db61455da6" providerId="LiveId" clId="{C7393422-5A8E-4FA5-A0F2-08D160386E5F}" dt="2023-04-18T11:31:27.743" v="996" actId="962"/>
        <pc:sldMkLst>
          <pc:docMk/>
          <pc:sldMk cId="1129911558" sldId="261"/>
        </pc:sldMkLst>
        <pc:spChg chg="mod">
          <ac:chgData name="Sarah Edmonds" userId="ac23e7db61455da6" providerId="LiveId" clId="{C7393422-5A8E-4FA5-A0F2-08D160386E5F}" dt="2023-04-18T11:24:26.036" v="947" actId="20577"/>
          <ac:spMkLst>
            <pc:docMk/>
            <pc:sldMk cId="1129911558" sldId="261"/>
            <ac:spMk id="2" creationId="{57A3D6DA-A915-060D-FAFC-0AC3F470D330}"/>
          </ac:spMkLst>
        </pc:spChg>
        <pc:spChg chg="del">
          <ac:chgData name="Sarah Edmonds" userId="ac23e7db61455da6" providerId="LiveId" clId="{C7393422-5A8E-4FA5-A0F2-08D160386E5F}" dt="2023-04-18T11:31:25.476" v="994" actId="931"/>
          <ac:spMkLst>
            <pc:docMk/>
            <pc:sldMk cId="1129911558" sldId="261"/>
            <ac:spMk id="3" creationId="{095DF341-784F-1DA1-23A4-AE0B21419AFA}"/>
          </ac:spMkLst>
        </pc:spChg>
        <pc:spChg chg="mod">
          <ac:chgData name="Sarah Edmonds" userId="ac23e7db61455da6" providerId="LiveId" clId="{C7393422-5A8E-4FA5-A0F2-08D160386E5F}" dt="2023-04-18T11:31:09.068" v="993" actId="1076"/>
          <ac:spMkLst>
            <pc:docMk/>
            <pc:sldMk cId="1129911558" sldId="261"/>
            <ac:spMk id="4" creationId="{11ECB434-BBFE-3B02-E5EB-ADCCC9C012CD}"/>
          </ac:spMkLst>
        </pc:spChg>
        <pc:picChg chg="add mod">
          <ac:chgData name="Sarah Edmonds" userId="ac23e7db61455da6" providerId="LiveId" clId="{C7393422-5A8E-4FA5-A0F2-08D160386E5F}" dt="2023-04-18T11:31:27.743" v="996" actId="962"/>
          <ac:picMkLst>
            <pc:docMk/>
            <pc:sldMk cId="1129911558" sldId="261"/>
            <ac:picMk id="6" creationId="{3658329D-A9D8-EC97-007B-2C1976F73944}"/>
          </ac:picMkLst>
        </pc:picChg>
      </pc:sldChg>
      <pc:sldChg chg="addSp modSp new mod setBg modNotesTx">
        <pc:chgData name="Sarah Edmonds" userId="ac23e7db61455da6" providerId="LiveId" clId="{C7393422-5A8E-4FA5-A0F2-08D160386E5F}" dt="2023-04-18T11:36:30.965" v="1242" actId="26606"/>
        <pc:sldMkLst>
          <pc:docMk/>
          <pc:sldMk cId="3669502965" sldId="262"/>
        </pc:sldMkLst>
        <pc:spChg chg="mod">
          <ac:chgData name="Sarah Edmonds" userId="ac23e7db61455da6" providerId="LiveId" clId="{C7393422-5A8E-4FA5-A0F2-08D160386E5F}" dt="2023-04-18T11:36:30.965" v="1242" actId="26606"/>
          <ac:spMkLst>
            <pc:docMk/>
            <pc:sldMk cId="3669502965" sldId="262"/>
            <ac:spMk id="2" creationId="{7F036C25-F97E-A5E8-AD08-405CF27013FC}"/>
          </ac:spMkLst>
        </pc:spChg>
        <pc:spChg chg="mod">
          <ac:chgData name="Sarah Edmonds" userId="ac23e7db61455da6" providerId="LiveId" clId="{C7393422-5A8E-4FA5-A0F2-08D160386E5F}" dt="2023-04-18T11:36:30.965" v="1242" actId="26606"/>
          <ac:spMkLst>
            <pc:docMk/>
            <pc:sldMk cId="3669502965" sldId="262"/>
            <ac:spMk id="3" creationId="{0D097E51-7319-4421-2884-D203CACDAFC1}"/>
          </ac:spMkLst>
        </pc:spChg>
        <pc:spChg chg="add">
          <ac:chgData name="Sarah Edmonds" userId="ac23e7db61455da6" providerId="LiveId" clId="{C7393422-5A8E-4FA5-A0F2-08D160386E5F}" dt="2023-04-18T11:36:30.965" v="1242" actId="26606"/>
          <ac:spMkLst>
            <pc:docMk/>
            <pc:sldMk cId="3669502965" sldId="262"/>
            <ac:spMk id="10" creationId="{1660E788-AFA9-4A1B-9991-6AA74632A15B}"/>
          </ac:spMkLst>
        </pc:spChg>
        <pc:spChg chg="add">
          <ac:chgData name="Sarah Edmonds" userId="ac23e7db61455da6" providerId="LiveId" clId="{C7393422-5A8E-4FA5-A0F2-08D160386E5F}" dt="2023-04-18T11:36:30.965" v="1242" actId="26606"/>
          <ac:spMkLst>
            <pc:docMk/>
            <pc:sldMk cId="3669502965" sldId="262"/>
            <ac:spMk id="12" creationId="{867D4867-5BA7-4462-B2F6-A23F4A622AA7}"/>
          </ac:spMkLst>
        </pc:spChg>
        <pc:picChg chg="add mod ord">
          <ac:chgData name="Sarah Edmonds" userId="ac23e7db61455da6" providerId="LiveId" clId="{C7393422-5A8E-4FA5-A0F2-08D160386E5F}" dt="2023-04-18T11:36:30.965" v="1242" actId="26606"/>
          <ac:picMkLst>
            <pc:docMk/>
            <pc:sldMk cId="3669502965" sldId="262"/>
            <ac:picMk id="5" creationId="{FBCC3D7E-D717-6D60-C8E0-0296921B3308}"/>
          </ac:picMkLst>
        </pc:picChg>
      </pc:sldChg>
      <pc:sldChg chg="modSp new mod modNotesTx">
        <pc:chgData name="Sarah Edmonds" userId="ac23e7db61455da6" providerId="LiveId" clId="{C7393422-5A8E-4FA5-A0F2-08D160386E5F}" dt="2023-04-18T11:44:01.196" v="1339"/>
        <pc:sldMkLst>
          <pc:docMk/>
          <pc:sldMk cId="1088708253" sldId="263"/>
        </pc:sldMkLst>
        <pc:spChg chg="mod">
          <ac:chgData name="Sarah Edmonds" userId="ac23e7db61455da6" providerId="LiveId" clId="{C7393422-5A8E-4FA5-A0F2-08D160386E5F}" dt="2023-04-18T11:39:56.518" v="1298" actId="21"/>
          <ac:spMkLst>
            <pc:docMk/>
            <pc:sldMk cId="1088708253" sldId="263"/>
            <ac:spMk id="2" creationId="{9E67FEF1-8E7D-D3F2-D77B-21FF3C6D947F}"/>
          </ac:spMkLst>
        </pc:spChg>
        <pc:spChg chg="mod">
          <ac:chgData name="Sarah Edmonds" userId="ac23e7db61455da6" providerId="LiveId" clId="{C7393422-5A8E-4FA5-A0F2-08D160386E5F}" dt="2023-04-18T11:40:12.569" v="1305" actId="403"/>
          <ac:spMkLst>
            <pc:docMk/>
            <pc:sldMk cId="1088708253" sldId="263"/>
            <ac:spMk id="3" creationId="{B3718788-1266-23C6-83A3-8D6691ADE64A}"/>
          </ac:spMkLst>
        </pc:spChg>
      </pc:sldChg>
      <pc:sldChg chg="modSp new mod modNotesTx">
        <pc:chgData name="Sarah Edmonds" userId="ac23e7db61455da6" providerId="LiveId" clId="{C7393422-5A8E-4FA5-A0F2-08D160386E5F}" dt="2023-04-18T11:53:17.295" v="1775" actId="1076"/>
        <pc:sldMkLst>
          <pc:docMk/>
          <pc:sldMk cId="475673406" sldId="264"/>
        </pc:sldMkLst>
        <pc:spChg chg="mod">
          <ac:chgData name="Sarah Edmonds" userId="ac23e7db61455da6" providerId="LiveId" clId="{C7393422-5A8E-4FA5-A0F2-08D160386E5F}" dt="2023-04-18T11:51:08.132" v="1754" actId="1076"/>
          <ac:spMkLst>
            <pc:docMk/>
            <pc:sldMk cId="475673406" sldId="264"/>
            <ac:spMk id="2" creationId="{57C25BC1-4B94-0237-45E5-D2952ACACB0C}"/>
          </ac:spMkLst>
        </pc:spChg>
        <pc:spChg chg="mod">
          <ac:chgData name="Sarah Edmonds" userId="ac23e7db61455da6" providerId="LiveId" clId="{C7393422-5A8E-4FA5-A0F2-08D160386E5F}" dt="2023-04-18T11:53:17.295" v="1775" actId="1076"/>
          <ac:spMkLst>
            <pc:docMk/>
            <pc:sldMk cId="475673406" sldId="264"/>
            <ac:spMk id="3" creationId="{7E7AF02A-D36F-3E16-8B24-5BF20CDD8ACE}"/>
          </ac:spMkLst>
        </pc:spChg>
      </pc:sldChg>
      <pc:sldChg chg="modSp new mod modNotesTx">
        <pc:chgData name="Sarah Edmonds" userId="ac23e7db61455da6" providerId="LiveId" clId="{C7393422-5A8E-4FA5-A0F2-08D160386E5F}" dt="2023-04-18T11:54:16.397" v="1804" actId="5793"/>
        <pc:sldMkLst>
          <pc:docMk/>
          <pc:sldMk cId="262618219" sldId="265"/>
        </pc:sldMkLst>
        <pc:spChg chg="mod">
          <ac:chgData name="Sarah Edmonds" userId="ac23e7db61455da6" providerId="LiveId" clId="{C7393422-5A8E-4FA5-A0F2-08D160386E5F}" dt="2023-04-18T11:54:16.397" v="1804" actId="5793"/>
          <ac:spMkLst>
            <pc:docMk/>
            <pc:sldMk cId="262618219" sldId="265"/>
            <ac:spMk id="2" creationId="{E450D782-0D4E-F942-2A92-946C19B52AD2}"/>
          </ac:spMkLst>
        </pc:spChg>
      </pc:sldChg>
      <pc:sldChg chg="addSp delSp modSp new mod setBg">
        <pc:chgData name="Sarah Edmonds" userId="ac23e7db61455da6" providerId="LiveId" clId="{C7393422-5A8E-4FA5-A0F2-08D160386E5F}" dt="2023-04-18T15:08:57.670" v="1837" actId="26606"/>
        <pc:sldMkLst>
          <pc:docMk/>
          <pc:sldMk cId="2858589941" sldId="266"/>
        </pc:sldMkLst>
        <pc:spChg chg="mod">
          <ac:chgData name="Sarah Edmonds" userId="ac23e7db61455da6" providerId="LiveId" clId="{C7393422-5A8E-4FA5-A0F2-08D160386E5F}" dt="2023-04-18T15:08:57.670" v="1837" actId="26606"/>
          <ac:spMkLst>
            <pc:docMk/>
            <pc:sldMk cId="2858589941" sldId="266"/>
            <ac:spMk id="2" creationId="{753EEE21-5118-6589-5942-B9A8F1B2A0CE}"/>
          </ac:spMkLst>
        </pc:spChg>
        <pc:spChg chg="del">
          <ac:chgData name="Sarah Edmonds" userId="ac23e7db61455da6" providerId="LiveId" clId="{C7393422-5A8E-4FA5-A0F2-08D160386E5F}" dt="2023-04-18T15:08:49.224" v="1831"/>
          <ac:spMkLst>
            <pc:docMk/>
            <pc:sldMk cId="2858589941" sldId="266"/>
            <ac:spMk id="3" creationId="{8548484D-BFC6-28B8-40C1-05D4F77A2E87}"/>
          </ac:spMkLst>
        </pc:spChg>
        <pc:spChg chg="mod">
          <ac:chgData name="Sarah Edmonds" userId="ac23e7db61455da6" providerId="LiveId" clId="{C7393422-5A8E-4FA5-A0F2-08D160386E5F}" dt="2023-04-18T15:08:57.670" v="1837" actId="26606"/>
          <ac:spMkLst>
            <pc:docMk/>
            <pc:sldMk cId="2858589941" sldId="266"/>
            <ac:spMk id="4" creationId="{25041EC2-2934-360F-F76C-E9CE0E848B16}"/>
          </ac:spMkLst>
        </pc:spChg>
        <pc:spChg chg="add">
          <ac:chgData name="Sarah Edmonds" userId="ac23e7db61455da6" providerId="LiveId" clId="{C7393422-5A8E-4FA5-A0F2-08D160386E5F}" dt="2023-04-18T15:08:57.670" v="1837" actId="26606"/>
          <ac:spMkLst>
            <pc:docMk/>
            <pc:sldMk cId="2858589941" sldId="266"/>
            <ac:spMk id="13" creationId="{8E1D4842-F208-47E0-A3A4-6469A9F04595}"/>
          </ac:spMkLst>
        </pc:spChg>
        <pc:picChg chg="add mod ord">
          <ac:chgData name="Sarah Edmonds" userId="ac23e7db61455da6" providerId="LiveId" clId="{C7393422-5A8E-4FA5-A0F2-08D160386E5F}" dt="2023-04-18T15:08:57.670" v="1837" actId="26606"/>
          <ac:picMkLst>
            <pc:docMk/>
            <pc:sldMk cId="2858589941" sldId="266"/>
            <ac:picMk id="6" creationId="{6880D8DC-EEB1-3D3F-3173-DFB501CEDE37}"/>
          </ac:picMkLst>
        </pc:picChg>
        <pc:picChg chg="add mod">
          <ac:chgData name="Sarah Edmonds" userId="ac23e7db61455da6" providerId="LiveId" clId="{C7393422-5A8E-4FA5-A0F2-08D160386E5F}" dt="2023-04-18T15:08:57.670" v="1837" actId="26606"/>
          <ac:picMkLst>
            <pc:docMk/>
            <pc:sldMk cId="2858589941" sldId="266"/>
            <ac:picMk id="8" creationId="{99863471-5519-429D-0B29-4411406D68A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DCEEE-531A-46BC-AF08-BAD335B7674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CECAD69-E286-49A3-BB62-94F8443A54F1}">
      <dgm:prSet/>
      <dgm:spPr/>
      <dgm:t>
        <a:bodyPr/>
        <a:lstStyle/>
        <a:p>
          <a:r>
            <a:rPr lang="en-GB"/>
            <a:t>Today’s observations are based on:</a:t>
          </a:r>
          <a:endParaRPr lang="en-US"/>
        </a:p>
      </dgm:t>
    </dgm:pt>
    <dgm:pt modelId="{9377FCCF-F6FE-4F3D-8A32-AD1BD29E0507}" type="parTrans" cxnId="{9BA7852B-8604-4FA1-96A6-861C1CD556D9}">
      <dgm:prSet/>
      <dgm:spPr/>
      <dgm:t>
        <a:bodyPr/>
        <a:lstStyle/>
        <a:p>
          <a:endParaRPr lang="en-US"/>
        </a:p>
      </dgm:t>
    </dgm:pt>
    <dgm:pt modelId="{4464830C-4B4A-4CDC-86FA-9B645FB050D1}" type="sibTrans" cxnId="{9BA7852B-8604-4FA1-96A6-861C1CD556D9}">
      <dgm:prSet/>
      <dgm:spPr/>
      <dgm:t>
        <a:bodyPr/>
        <a:lstStyle/>
        <a:p>
          <a:endParaRPr lang="en-US"/>
        </a:p>
      </dgm:t>
    </dgm:pt>
    <dgm:pt modelId="{AE0175FE-C014-471A-8C7D-24D9E3CCF901}">
      <dgm:prSet/>
      <dgm:spPr/>
      <dgm:t>
        <a:bodyPr/>
        <a:lstStyle/>
        <a:p>
          <a:r>
            <a:rPr lang="en-GB"/>
            <a:t>4 years of consulting (but over 20 yrs as an AO professional)</a:t>
          </a:r>
          <a:endParaRPr lang="en-US"/>
        </a:p>
      </dgm:t>
    </dgm:pt>
    <dgm:pt modelId="{719285FF-F5FB-4214-A4AB-486AA24E5913}" type="parTrans" cxnId="{CDE23FD1-168F-4F34-BDB9-E61EF3B02D74}">
      <dgm:prSet/>
      <dgm:spPr/>
      <dgm:t>
        <a:bodyPr/>
        <a:lstStyle/>
        <a:p>
          <a:endParaRPr lang="en-US"/>
        </a:p>
      </dgm:t>
    </dgm:pt>
    <dgm:pt modelId="{EF661ECC-5598-47A8-8C9C-BC5484BAD8A5}" type="sibTrans" cxnId="{CDE23FD1-168F-4F34-BDB9-E61EF3B02D74}">
      <dgm:prSet/>
      <dgm:spPr/>
      <dgm:t>
        <a:bodyPr/>
        <a:lstStyle/>
        <a:p>
          <a:endParaRPr lang="en-US"/>
        </a:p>
      </dgm:t>
    </dgm:pt>
    <dgm:pt modelId="{FC6F9CA4-3690-408B-A553-0F21A8C6961E}">
      <dgm:prSet/>
      <dgm:spPr/>
      <dgm:t>
        <a:bodyPr/>
        <a:lstStyle/>
        <a:p>
          <a:r>
            <a:rPr lang="en-GB"/>
            <a:t>Working with 20+ organisations, mostly AOs and EPAOs</a:t>
          </a:r>
          <a:endParaRPr lang="en-US"/>
        </a:p>
      </dgm:t>
    </dgm:pt>
    <dgm:pt modelId="{84E03126-4667-4949-994F-319FD03A8859}" type="parTrans" cxnId="{F32269B1-2C0E-43D2-8254-AB3AB2EC1051}">
      <dgm:prSet/>
      <dgm:spPr/>
      <dgm:t>
        <a:bodyPr/>
        <a:lstStyle/>
        <a:p>
          <a:endParaRPr lang="en-US"/>
        </a:p>
      </dgm:t>
    </dgm:pt>
    <dgm:pt modelId="{84F89B83-CABF-4AAD-9BB6-97951E0A1B7E}" type="sibTrans" cxnId="{F32269B1-2C0E-43D2-8254-AB3AB2EC1051}">
      <dgm:prSet/>
      <dgm:spPr/>
      <dgm:t>
        <a:bodyPr/>
        <a:lstStyle/>
        <a:p>
          <a:endParaRPr lang="en-US"/>
        </a:p>
      </dgm:t>
    </dgm:pt>
    <dgm:pt modelId="{A0C2368E-FFB6-432F-BA0E-E1B52230DBD8}">
      <dgm:prSet/>
      <dgm:spPr/>
      <dgm:t>
        <a:bodyPr/>
        <a:lstStyle/>
        <a:p>
          <a:r>
            <a:rPr lang="en-GB"/>
            <a:t>Recognition </a:t>
          </a:r>
          <a:endParaRPr lang="en-US"/>
        </a:p>
      </dgm:t>
    </dgm:pt>
    <dgm:pt modelId="{DFFD4462-CBC8-4F72-89FC-8A833DFD48FF}" type="parTrans" cxnId="{E034267C-34F2-42B3-9940-863085C97D1B}">
      <dgm:prSet/>
      <dgm:spPr/>
      <dgm:t>
        <a:bodyPr/>
        <a:lstStyle/>
        <a:p>
          <a:endParaRPr lang="en-US"/>
        </a:p>
      </dgm:t>
    </dgm:pt>
    <dgm:pt modelId="{5E13585A-05B6-46DD-8669-6254486F90D4}" type="sibTrans" cxnId="{E034267C-34F2-42B3-9940-863085C97D1B}">
      <dgm:prSet/>
      <dgm:spPr/>
      <dgm:t>
        <a:bodyPr/>
        <a:lstStyle/>
        <a:p>
          <a:endParaRPr lang="en-US"/>
        </a:p>
      </dgm:t>
    </dgm:pt>
    <dgm:pt modelId="{FF59E119-6E79-4F81-97DA-C1FFB30B020A}">
      <dgm:prSet/>
      <dgm:spPr/>
      <dgm:t>
        <a:bodyPr/>
        <a:lstStyle/>
        <a:p>
          <a:r>
            <a:rPr lang="en-GB" dirty="0"/>
            <a:t>Compliance and regulatory action</a:t>
          </a:r>
          <a:endParaRPr lang="en-US" dirty="0"/>
        </a:p>
      </dgm:t>
    </dgm:pt>
    <dgm:pt modelId="{94E5ACA5-0A19-40F1-A693-B0E0A9354E35}" type="parTrans" cxnId="{85DB9AA8-BF76-4898-868B-02F7B6B05281}">
      <dgm:prSet/>
      <dgm:spPr/>
      <dgm:t>
        <a:bodyPr/>
        <a:lstStyle/>
        <a:p>
          <a:endParaRPr lang="en-US"/>
        </a:p>
      </dgm:t>
    </dgm:pt>
    <dgm:pt modelId="{4218655D-1A1F-4B1A-A6E6-007B8841EF04}" type="sibTrans" cxnId="{85DB9AA8-BF76-4898-868B-02F7B6B05281}">
      <dgm:prSet/>
      <dgm:spPr/>
      <dgm:t>
        <a:bodyPr/>
        <a:lstStyle/>
        <a:p>
          <a:endParaRPr lang="en-US"/>
        </a:p>
      </dgm:t>
    </dgm:pt>
    <dgm:pt modelId="{747B9879-3371-4386-B984-54832A374989}">
      <dgm:prSet/>
      <dgm:spPr/>
      <dgm:t>
        <a:bodyPr/>
        <a:lstStyle/>
        <a:p>
          <a:r>
            <a:rPr lang="en-GB"/>
            <a:t>SoC and thematic audit support (conflicts of interest/CASS)</a:t>
          </a:r>
          <a:endParaRPr lang="en-US"/>
        </a:p>
      </dgm:t>
    </dgm:pt>
    <dgm:pt modelId="{1772DFCD-E9F8-45B5-8D2B-2A8DAAB30E18}" type="parTrans" cxnId="{D9201333-CAA3-4A64-9695-1EBFF01CB786}">
      <dgm:prSet/>
      <dgm:spPr/>
      <dgm:t>
        <a:bodyPr/>
        <a:lstStyle/>
        <a:p>
          <a:endParaRPr lang="en-US"/>
        </a:p>
      </dgm:t>
    </dgm:pt>
    <dgm:pt modelId="{48D6F62C-88C2-4C68-A812-73621C4F8417}" type="sibTrans" cxnId="{D9201333-CAA3-4A64-9695-1EBFF01CB786}">
      <dgm:prSet/>
      <dgm:spPr/>
      <dgm:t>
        <a:bodyPr/>
        <a:lstStyle/>
        <a:p>
          <a:endParaRPr lang="en-US"/>
        </a:p>
      </dgm:t>
    </dgm:pt>
    <dgm:pt modelId="{65E5EFC2-5D0C-4362-B11A-0C43A08E3080}">
      <dgm:prSet/>
      <dgm:spPr/>
      <dgm:t>
        <a:bodyPr/>
        <a:lstStyle/>
        <a:p>
          <a:r>
            <a:rPr lang="en-GB" dirty="0"/>
            <a:t>Policy and strategy development</a:t>
          </a:r>
          <a:endParaRPr lang="en-US" dirty="0"/>
        </a:p>
      </dgm:t>
    </dgm:pt>
    <dgm:pt modelId="{62340659-B63D-4A73-BE97-EB9A2D6F0C90}" type="parTrans" cxnId="{9D78402A-3CED-42EB-AD38-BBEECF53D6AB}">
      <dgm:prSet/>
      <dgm:spPr/>
      <dgm:t>
        <a:bodyPr/>
        <a:lstStyle/>
        <a:p>
          <a:endParaRPr lang="en-US"/>
        </a:p>
      </dgm:t>
    </dgm:pt>
    <dgm:pt modelId="{7081FF51-2A65-4BE1-9446-6CA82725E2EA}" type="sibTrans" cxnId="{9D78402A-3CED-42EB-AD38-BBEECF53D6AB}">
      <dgm:prSet/>
      <dgm:spPr/>
      <dgm:t>
        <a:bodyPr/>
        <a:lstStyle/>
        <a:p>
          <a:endParaRPr lang="en-US"/>
        </a:p>
      </dgm:t>
    </dgm:pt>
    <dgm:pt modelId="{D2573B3D-CF1E-43A9-A8C2-6A388907B60E}">
      <dgm:prSet/>
      <dgm:spPr/>
      <dgm:t>
        <a:bodyPr/>
        <a:lstStyle/>
        <a:p>
          <a:r>
            <a:rPr lang="en-GB" dirty="0"/>
            <a:t>Assessment design, standardisation and training</a:t>
          </a:r>
          <a:endParaRPr lang="en-US" dirty="0"/>
        </a:p>
      </dgm:t>
    </dgm:pt>
    <dgm:pt modelId="{7E1E7459-EA9D-4495-BE5B-CF4BAECB3707}" type="parTrans" cxnId="{8F65C0D1-4F9A-43D0-9CC7-197CC88D9EC0}">
      <dgm:prSet/>
      <dgm:spPr/>
      <dgm:t>
        <a:bodyPr/>
        <a:lstStyle/>
        <a:p>
          <a:endParaRPr lang="en-US"/>
        </a:p>
      </dgm:t>
    </dgm:pt>
    <dgm:pt modelId="{98AB3397-94CC-417A-A1A2-DF787DA276A5}" type="sibTrans" cxnId="{8F65C0D1-4F9A-43D0-9CC7-197CC88D9EC0}">
      <dgm:prSet/>
      <dgm:spPr/>
      <dgm:t>
        <a:bodyPr/>
        <a:lstStyle/>
        <a:p>
          <a:endParaRPr lang="en-US"/>
        </a:p>
      </dgm:t>
    </dgm:pt>
    <dgm:pt modelId="{D67D07DA-F062-4894-9736-BDB1ACDB2E2E}">
      <dgm:prSet/>
      <dgm:spPr/>
      <dgm:t>
        <a:bodyPr/>
        <a:lstStyle/>
        <a:p>
          <a:r>
            <a:rPr lang="en-GB"/>
            <a:t>Malpractice</a:t>
          </a:r>
          <a:endParaRPr lang="en-US"/>
        </a:p>
      </dgm:t>
    </dgm:pt>
    <dgm:pt modelId="{E7CB5687-0822-43EC-971D-D30A5FE9A1A8}" type="parTrans" cxnId="{EF3FAD3B-D5B8-4E3E-BC37-706E3D8675CB}">
      <dgm:prSet/>
      <dgm:spPr/>
      <dgm:t>
        <a:bodyPr/>
        <a:lstStyle/>
        <a:p>
          <a:endParaRPr lang="en-US"/>
        </a:p>
      </dgm:t>
    </dgm:pt>
    <dgm:pt modelId="{300974F2-25EB-45D5-B935-68C5FE7000FA}" type="sibTrans" cxnId="{EF3FAD3B-D5B8-4E3E-BC37-706E3D8675CB}">
      <dgm:prSet/>
      <dgm:spPr/>
      <dgm:t>
        <a:bodyPr/>
        <a:lstStyle/>
        <a:p>
          <a:endParaRPr lang="en-US"/>
        </a:p>
      </dgm:t>
    </dgm:pt>
    <dgm:pt modelId="{F9A457B1-301D-4218-89F5-D0B44563B5C7}" type="pres">
      <dgm:prSet presAssocID="{719DCEEE-531A-46BC-AF08-BAD335B76741}" presName="diagram" presStyleCnt="0">
        <dgm:presLayoutVars>
          <dgm:dir/>
          <dgm:resizeHandles val="exact"/>
        </dgm:presLayoutVars>
      </dgm:prSet>
      <dgm:spPr/>
    </dgm:pt>
    <dgm:pt modelId="{32585546-5127-4D62-A1A6-EDFA25182EF6}" type="pres">
      <dgm:prSet presAssocID="{CCECAD69-E286-49A3-BB62-94F8443A54F1}" presName="node" presStyleLbl="node1" presStyleIdx="0" presStyleCnt="1" custScaleX="73705" custScaleY="66806" custLinFactNeighborX="0" custLinFactNeighborY="-4441">
        <dgm:presLayoutVars>
          <dgm:bulletEnabled val="1"/>
        </dgm:presLayoutVars>
      </dgm:prSet>
      <dgm:spPr/>
    </dgm:pt>
  </dgm:ptLst>
  <dgm:cxnLst>
    <dgm:cxn modelId="{37B43810-B6DC-4B3D-8C98-114337E698A9}" type="presOf" srcId="{D2573B3D-CF1E-43A9-A8C2-6A388907B60E}" destId="{32585546-5127-4D62-A1A6-EDFA25182EF6}" srcOrd="0" destOrd="7" presId="urn:microsoft.com/office/officeart/2005/8/layout/default"/>
    <dgm:cxn modelId="{DF7E4C11-9906-42EC-8B2D-E03A76C9E9F0}" type="presOf" srcId="{65E5EFC2-5D0C-4362-B11A-0C43A08E3080}" destId="{32585546-5127-4D62-A1A6-EDFA25182EF6}" srcOrd="0" destOrd="6" presId="urn:microsoft.com/office/officeart/2005/8/layout/default"/>
    <dgm:cxn modelId="{9D78402A-3CED-42EB-AD38-BBEECF53D6AB}" srcId="{CCECAD69-E286-49A3-BB62-94F8443A54F1}" destId="{65E5EFC2-5D0C-4362-B11A-0C43A08E3080}" srcOrd="5" destOrd="0" parTransId="{62340659-B63D-4A73-BE97-EB9A2D6F0C90}" sibTransId="{7081FF51-2A65-4BE1-9446-6CA82725E2EA}"/>
    <dgm:cxn modelId="{9BA7852B-8604-4FA1-96A6-861C1CD556D9}" srcId="{719DCEEE-531A-46BC-AF08-BAD335B76741}" destId="{CCECAD69-E286-49A3-BB62-94F8443A54F1}" srcOrd="0" destOrd="0" parTransId="{9377FCCF-F6FE-4F3D-8A32-AD1BD29E0507}" sibTransId="{4464830C-4B4A-4CDC-86FA-9B645FB050D1}"/>
    <dgm:cxn modelId="{D9201333-CAA3-4A64-9695-1EBFF01CB786}" srcId="{CCECAD69-E286-49A3-BB62-94F8443A54F1}" destId="{747B9879-3371-4386-B984-54832A374989}" srcOrd="4" destOrd="0" parTransId="{1772DFCD-E9F8-45B5-8D2B-2A8DAAB30E18}" sibTransId="{48D6F62C-88C2-4C68-A812-73621C4F8417}"/>
    <dgm:cxn modelId="{EF3FAD3B-D5B8-4E3E-BC37-706E3D8675CB}" srcId="{CCECAD69-E286-49A3-BB62-94F8443A54F1}" destId="{D67D07DA-F062-4894-9736-BDB1ACDB2E2E}" srcOrd="7" destOrd="0" parTransId="{E7CB5687-0822-43EC-971D-D30A5FE9A1A8}" sibTransId="{300974F2-25EB-45D5-B935-68C5FE7000FA}"/>
    <dgm:cxn modelId="{AA40965B-C7D1-4A22-B7E7-196C085DC4A7}" type="presOf" srcId="{747B9879-3371-4386-B984-54832A374989}" destId="{32585546-5127-4D62-A1A6-EDFA25182EF6}" srcOrd="0" destOrd="5" presId="urn:microsoft.com/office/officeart/2005/8/layout/default"/>
    <dgm:cxn modelId="{4479B95D-6C57-405C-8638-692A38FAAC2B}" type="presOf" srcId="{A0C2368E-FFB6-432F-BA0E-E1B52230DBD8}" destId="{32585546-5127-4D62-A1A6-EDFA25182EF6}" srcOrd="0" destOrd="3" presId="urn:microsoft.com/office/officeart/2005/8/layout/default"/>
    <dgm:cxn modelId="{7D329A4C-04C0-4BC3-8787-EF12BACF0FE6}" type="presOf" srcId="{CCECAD69-E286-49A3-BB62-94F8443A54F1}" destId="{32585546-5127-4D62-A1A6-EDFA25182EF6}" srcOrd="0" destOrd="0" presId="urn:microsoft.com/office/officeart/2005/8/layout/default"/>
    <dgm:cxn modelId="{9125084E-B1EE-4108-A886-ADCE7D7FDFBB}" type="presOf" srcId="{FF59E119-6E79-4F81-97DA-C1FFB30B020A}" destId="{32585546-5127-4D62-A1A6-EDFA25182EF6}" srcOrd="0" destOrd="4" presId="urn:microsoft.com/office/officeart/2005/8/layout/default"/>
    <dgm:cxn modelId="{874A5056-439A-44EA-8A0C-8271C01973D4}" type="presOf" srcId="{719DCEEE-531A-46BC-AF08-BAD335B76741}" destId="{F9A457B1-301D-4218-89F5-D0B44563B5C7}" srcOrd="0" destOrd="0" presId="urn:microsoft.com/office/officeart/2005/8/layout/default"/>
    <dgm:cxn modelId="{E034267C-34F2-42B3-9940-863085C97D1B}" srcId="{CCECAD69-E286-49A3-BB62-94F8443A54F1}" destId="{A0C2368E-FFB6-432F-BA0E-E1B52230DBD8}" srcOrd="2" destOrd="0" parTransId="{DFFD4462-CBC8-4F72-89FC-8A833DFD48FF}" sibTransId="{5E13585A-05B6-46DD-8669-6254486F90D4}"/>
    <dgm:cxn modelId="{C7A0B385-7C7B-4313-8853-F419BB4065E2}" type="presOf" srcId="{D67D07DA-F062-4894-9736-BDB1ACDB2E2E}" destId="{32585546-5127-4D62-A1A6-EDFA25182EF6}" srcOrd="0" destOrd="8" presId="urn:microsoft.com/office/officeart/2005/8/layout/default"/>
    <dgm:cxn modelId="{1198ED9B-37CB-4AD3-8FF0-47250EFC57D4}" type="presOf" srcId="{AE0175FE-C014-471A-8C7D-24D9E3CCF901}" destId="{32585546-5127-4D62-A1A6-EDFA25182EF6}" srcOrd="0" destOrd="1" presId="urn:microsoft.com/office/officeart/2005/8/layout/default"/>
    <dgm:cxn modelId="{85DB9AA8-BF76-4898-868B-02F7B6B05281}" srcId="{CCECAD69-E286-49A3-BB62-94F8443A54F1}" destId="{FF59E119-6E79-4F81-97DA-C1FFB30B020A}" srcOrd="3" destOrd="0" parTransId="{94E5ACA5-0A19-40F1-A693-B0E0A9354E35}" sibTransId="{4218655D-1A1F-4B1A-A6E6-007B8841EF04}"/>
    <dgm:cxn modelId="{F32269B1-2C0E-43D2-8254-AB3AB2EC1051}" srcId="{CCECAD69-E286-49A3-BB62-94F8443A54F1}" destId="{FC6F9CA4-3690-408B-A553-0F21A8C6961E}" srcOrd="1" destOrd="0" parTransId="{84E03126-4667-4949-994F-319FD03A8859}" sibTransId="{84F89B83-CABF-4AAD-9BB6-97951E0A1B7E}"/>
    <dgm:cxn modelId="{CDE23FD1-168F-4F34-BDB9-E61EF3B02D74}" srcId="{CCECAD69-E286-49A3-BB62-94F8443A54F1}" destId="{AE0175FE-C014-471A-8C7D-24D9E3CCF901}" srcOrd="0" destOrd="0" parTransId="{719285FF-F5FB-4214-A4AB-486AA24E5913}" sibTransId="{EF661ECC-5598-47A8-8C9C-BC5484BAD8A5}"/>
    <dgm:cxn modelId="{8F65C0D1-4F9A-43D0-9CC7-197CC88D9EC0}" srcId="{CCECAD69-E286-49A3-BB62-94F8443A54F1}" destId="{D2573B3D-CF1E-43A9-A8C2-6A388907B60E}" srcOrd="6" destOrd="0" parTransId="{7E1E7459-EA9D-4495-BE5B-CF4BAECB3707}" sibTransId="{98AB3397-94CC-417A-A1A2-DF787DA276A5}"/>
    <dgm:cxn modelId="{52AA70E5-08E1-4444-AE5B-AD661E4343D4}" type="presOf" srcId="{FC6F9CA4-3690-408B-A553-0F21A8C6961E}" destId="{32585546-5127-4D62-A1A6-EDFA25182EF6}" srcOrd="0" destOrd="2" presId="urn:microsoft.com/office/officeart/2005/8/layout/default"/>
    <dgm:cxn modelId="{0D599361-5CC9-4645-AA19-4A11B0676BC1}" type="presParOf" srcId="{F9A457B1-301D-4218-89F5-D0B44563B5C7}" destId="{32585546-5127-4D62-A1A6-EDFA25182EF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85546-5127-4D62-A1A6-EDFA25182EF6}">
      <dsp:nvSpPr>
        <dsp:cNvPr id="0" name=""/>
        <dsp:cNvSpPr/>
      </dsp:nvSpPr>
      <dsp:spPr>
        <a:xfrm>
          <a:off x="1349143" y="0"/>
          <a:ext cx="7563312" cy="41132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Today’s observations are based on:</a:t>
          </a:r>
          <a:endParaRPr lang="en-US" sz="3000" kern="1200"/>
        </a:p>
        <a:p>
          <a:pPr marL="228600" lvl="1" indent="-228600" algn="l" defTabSz="1022350">
            <a:lnSpc>
              <a:spcPct val="90000"/>
            </a:lnSpc>
            <a:spcBef>
              <a:spcPct val="0"/>
            </a:spcBef>
            <a:spcAft>
              <a:spcPct val="15000"/>
            </a:spcAft>
            <a:buChar char="•"/>
          </a:pPr>
          <a:r>
            <a:rPr lang="en-GB" sz="2300" kern="1200"/>
            <a:t>4 years of consulting (but over 20 yrs as an AO professional)</a:t>
          </a:r>
          <a:endParaRPr lang="en-US" sz="2300" kern="1200"/>
        </a:p>
        <a:p>
          <a:pPr marL="228600" lvl="1" indent="-228600" algn="l" defTabSz="1022350">
            <a:lnSpc>
              <a:spcPct val="90000"/>
            </a:lnSpc>
            <a:spcBef>
              <a:spcPct val="0"/>
            </a:spcBef>
            <a:spcAft>
              <a:spcPct val="15000"/>
            </a:spcAft>
            <a:buChar char="•"/>
          </a:pPr>
          <a:r>
            <a:rPr lang="en-GB" sz="2300" kern="1200"/>
            <a:t>Working with 20+ organisations, mostly AOs and EPAOs</a:t>
          </a:r>
          <a:endParaRPr lang="en-US" sz="2300" kern="1200"/>
        </a:p>
        <a:p>
          <a:pPr marL="228600" lvl="1" indent="-228600" algn="l" defTabSz="1022350">
            <a:lnSpc>
              <a:spcPct val="90000"/>
            </a:lnSpc>
            <a:spcBef>
              <a:spcPct val="0"/>
            </a:spcBef>
            <a:spcAft>
              <a:spcPct val="15000"/>
            </a:spcAft>
            <a:buChar char="•"/>
          </a:pPr>
          <a:r>
            <a:rPr lang="en-GB" sz="2300" kern="1200"/>
            <a:t>Recognition </a:t>
          </a:r>
          <a:endParaRPr lang="en-US" sz="2300" kern="1200"/>
        </a:p>
        <a:p>
          <a:pPr marL="228600" lvl="1" indent="-228600" algn="l" defTabSz="1022350">
            <a:lnSpc>
              <a:spcPct val="90000"/>
            </a:lnSpc>
            <a:spcBef>
              <a:spcPct val="0"/>
            </a:spcBef>
            <a:spcAft>
              <a:spcPct val="15000"/>
            </a:spcAft>
            <a:buChar char="•"/>
          </a:pPr>
          <a:r>
            <a:rPr lang="en-GB" sz="2300" kern="1200" dirty="0"/>
            <a:t>Compliance and regulatory action</a:t>
          </a:r>
          <a:endParaRPr lang="en-US" sz="2300" kern="1200" dirty="0"/>
        </a:p>
        <a:p>
          <a:pPr marL="228600" lvl="1" indent="-228600" algn="l" defTabSz="1022350">
            <a:lnSpc>
              <a:spcPct val="90000"/>
            </a:lnSpc>
            <a:spcBef>
              <a:spcPct val="0"/>
            </a:spcBef>
            <a:spcAft>
              <a:spcPct val="15000"/>
            </a:spcAft>
            <a:buChar char="•"/>
          </a:pPr>
          <a:r>
            <a:rPr lang="en-GB" sz="2300" kern="1200"/>
            <a:t>SoC and thematic audit support (conflicts of interest/CASS)</a:t>
          </a:r>
          <a:endParaRPr lang="en-US" sz="2300" kern="1200"/>
        </a:p>
        <a:p>
          <a:pPr marL="228600" lvl="1" indent="-228600" algn="l" defTabSz="1022350">
            <a:lnSpc>
              <a:spcPct val="90000"/>
            </a:lnSpc>
            <a:spcBef>
              <a:spcPct val="0"/>
            </a:spcBef>
            <a:spcAft>
              <a:spcPct val="15000"/>
            </a:spcAft>
            <a:buChar char="•"/>
          </a:pPr>
          <a:r>
            <a:rPr lang="en-GB" sz="2300" kern="1200" dirty="0"/>
            <a:t>Policy and strategy development</a:t>
          </a:r>
          <a:endParaRPr lang="en-US" sz="2300" kern="1200" dirty="0"/>
        </a:p>
        <a:p>
          <a:pPr marL="228600" lvl="1" indent="-228600" algn="l" defTabSz="1022350">
            <a:lnSpc>
              <a:spcPct val="90000"/>
            </a:lnSpc>
            <a:spcBef>
              <a:spcPct val="0"/>
            </a:spcBef>
            <a:spcAft>
              <a:spcPct val="15000"/>
            </a:spcAft>
            <a:buChar char="•"/>
          </a:pPr>
          <a:r>
            <a:rPr lang="en-GB" sz="2300" kern="1200" dirty="0"/>
            <a:t>Assessment design, standardisation and training</a:t>
          </a:r>
          <a:endParaRPr lang="en-US" sz="2300" kern="1200" dirty="0"/>
        </a:p>
        <a:p>
          <a:pPr marL="228600" lvl="1" indent="-228600" algn="l" defTabSz="1022350">
            <a:lnSpc>
              <a:spcPct val="90000"/>
            </a:lnSpc>
            <a:spcBef>
              <a:spcPct val="0"/>
            </a:spcBef>
            <a:spcAft>
              <a:spcPct val="15000"/>
            </a:spcAft>
            <a:buChar char="•"/>
          </a:pPr>
          <a:r>
            <a:rPr lang="en-GB" sz="2300" kern="1200"/>
            <a:t>Malpractice</a:t>
          </a:r>
          <a:endParaRPr lang="en-US" sz="2300" kern="1200"/>
        </a:p>
      </dsp:txBody>
      <dsp:txXfrm>
        <a:off x="1349143" y="0"/>
        <a:ext cx="7563312" cy="41132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0BEF1-266C-426F-8CEE-5A80CB224F99}" type="datetimeFigureOut">
              <a:rPr lang="en-UG" smtClean="0"/>
              <a:t>20/04/2023</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E0636-7808-432C-A1F0-1CBE5946C350}" type="slidenum">
              <a:rPr lang="en-UG" smtClean="0"/>
              <a:t>‹#›</a:t>
            </a:fld>
            <a:endParaRPr lang="en-UG"/>
          </a:p>
        </p:txBody>
      </p:sp>
    </p:spTree>
    <p:extLst>
      <p:ext uri="{BB962C8B-B14F-4D97-AF65-F5344CB8AC3E}">
        <p14:creationId xmlns:p14="http://schemas.microsoft.com/office/powerpoint/2010/main" val="266905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had the privilege to work with many of you in the room – always a privilege to be trusted with the inner workings of an org – warts and all… because we all have them: policies we know need revising, processes that don’t flow well enough, systems that need investment, </a:t>
            </a:r>
            <a:r>
              <a:rPr lang="en-GB" dirty="0" err="1"/>
              <a:t>custers</a:t>
            </a:r>
            <a:r>
              <a:rPr lang="en-GB" dirty="0"/>
              <a:t> that are a little… intransigent?</a:t>
            </a:r>
          </a:p>
          <a:p>
            <a:r>
              <a:rPr lang="en-GB" dirty="0"/>
              <a:t>We thought the most useful time for this session should be spent sharing my 9bservations on issues which I have found most common and applicable regardless of the type of AO/EPAO you are – the best takeaways if you like.</a:t>
            </a:r>
          </a:p>
          <a:p>
            <a:r>
              <a:rPr lang="en-GB" dirty="0"/>
              <a:t>To my clients past and present – don’t worry: nothing identifiable here!</a:t>
            </a:r>
          </a:p>
          <a:p>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1</a:t>
            </a:fld>
            <a:endParaRPr lang="en-UG"/>
          </a:p>
        </p:txBody>
      </p:sp>
    </p:spTree>
    <p:extLst>
      <p:ext uri="{BB962C8B-B14F-4D97-AF65-F5344CB8AC3E}">
        <p14:creationId xmlns:p14="http://schemas.microsoft.com/office/powerpoint/2010/main" val="21867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observations and the constant ongoing concern of malpractice prevention: just delivered both bespoke and for FAB – heavily end-loaded understanding </a:t>
            </a:r>
            <a:r>
              <a:rPr lang="en-GB" dirty="0" err="1"/>
              <a:t>ie</a:t>
            </a:r>
            <a:r>
              <a:rPr lang="en-GB" dirty="0"/>
              <a:t> QA, </a:t>
            </a:r>
            <a:r>
              <a:rPr lang="en-GB" dirty="0" err="1"/>
              <a:t>obs</a:t>
            </a:r>
            <a:r>
              <a:rPr lang="en-GB" dirty="0"/>
              <a:t>, sampling, assessor vetting etc (good understanding of CoI – so there should be based on the focus Ofqual give it!) BUT, how to design it out is much thinner</a:t>
            </a:r>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10</a:t>
            </a:fld>
            <a:endParaRPr lang="en-UG"/>
          </a:p>
        </p:txBody>
      </p:sp>
    </p:spTree>
    <p:extLst>
      <p:ext uri="{BB962C8B-B14F-4D97-AF65-F5344CB8AC3E}">
        <p14:creationId xmlns:p14="http://schemas.microsoft.com/office/powerpoint/2010/main" val="2895769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 anyone went to BETT? Digital assessment supplier-rich environment (although I still took home a LOT of paper!)</a:t>
            </a:r>
          </a:p>
          <a:p>
            <a:r>
              <a:rPr lang="en-GB" dirty="0"/>
              <a:t>I have to comment on the now obligatory topic of Open AI and </a:t>
            </a:r>
            <a:r>
              <a:rPr lang="en-GB" dirty="0" err="1"/>
              <a:t>chatGPT</a:t>
            </a:r>
            <a:r>
              <a:rPr lang="en-GB" dirty="0"/>
              <a:t>. Lean in, don’t ignore, get informed, follow the grown ups (Daisy Christodoulou, Steve Altman’s own YT talk, JCQ’s questionable policy , e-assessment </a:t>
            </a:r>
            <a:r>
              <a:rPr lang="en-GB" dirty="0" err="1"/>
              <a:t>assoc</a:t>
            </a:r>
            <a:r>
              <a:rPr lang="en-GB" dirty="0"/>
              <a:t> conf, those suppliers wo are agile and already developing – ask yours!! </a:t>
            </a:r>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11</a:t>
            </a:fld>
            <a:endParaRPr lang="en-UG"/>
          </a:p>
        </p:txBody>
      </p:sp>
    </p:spTree>
    <p:extLst>
      <p:ext uri="{BB962C8B-B14F-4D97-AF65-F5344CB8AC3E}">
        <p14:creationId xmlns:p14="http://schemas.microsoft.com/office/powerpoint/2010/main" val="3331990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https://www.bestcolleges.com/research/college-students-ai-tools-survey/ </a:t>
            </a:r>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12</a:t>
            </a:fld>
            <a:endParaRPr lang="en-UG"/>
          </a:p>
        </p:txBody>
      </p:sp>
    </p:spTree>
    <p:extLst>
      <p:ext uri="{BB962C8B-B14F-4D97-AF65-F5344CB8AC3E}">
        <p14:creationId xmlns:p14="http://schemas.microsoft.com/office/powerpoint/2010/main" val="43864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my clients past and present – don’t worry: nothing identifiable here!</a:t>
            </a:r>
          </a:p>
          <a:p>
            <a:r>
              <a:rPr lang="en-GB" dirty="0"/>
              <a:t>First a show of hands: </a:t>
            </a:r>
          </a:p>
          <a:p>
            <a:r>
              <a:rPr lang="en-GB" dirty="0"/>
              <a:t>•	AOs who are EPAOS?</a:t>
            </a:r>
          </a:p>
          <a:p>
            <a:r>
              <a:rPr lang="en-GB" dirty="0"/>
              <a:t>•	AOs with funded quals affected b the ongoing L2 and L3 qual reviews</a:t>
            </a:r>
          </a:p>
          <a:p>
            <a:r>
              <a:rPr lang="en-GB" dirty="0"/>
              <a:t>•	AOs as professional bodies</a:t>
            </a:r>
          </a:p>
          <a:p>
            <a:r>
              <a:rPr lang="en-GB" dirty="0"/>
              <a:t>•	AOs working in HEI space too?</a:t>
            </a:r>
          </a:p>
          <a:p>
            <a:r>
              <a:rPr lang="en-GB" dirty="0"/>
              <a:t>•	International market?</a:t>
            </a:r>
          </a:p>
          <a:p>
            <a:r>
              <a:rPr lang="en-GB" dirty="0"/>
              <a:t>•	Who was part of Ofqual’s CASS testing?</a:t>
            </a:r>
          </a:p>
          <a:p>
            <a:r>
              <a:rPr lang="en-GB" dirty="0"/>
              <a:t>•	All/none of the above?!</a:t>
            </a:r>
          </a:p>
          <a:p>
            <a:r>
              <a:rPr lang="en-GB" dirty="0" err="1"/>
              <a:t>Im</a:t>
            </a:r>
            <a:r>
              <a:rPr lang="en-GB" dirty="0"/>
              <a:t> asking these Qs as obviously not everything I will cover is relevant to everyone… we live in interesting times in this market place… there is a levelling out (if not up!) and some acquisitive events: AQA – </a:t>
            </a:r>
            <a:r>
              <a:rPr lang="en-GB" dirty="0" err="1"/>
              <a:t>Alphaplus</a:t>
            </a:r>
            <a:r>
              <a:rPr lang="en-GB" dirty="0"/>
              <a:t> TQUK, AIQ to NCFE, ABE to ILM – the generalist becoming specialists!</a:t>
            </a:r>
          </a:p>
          <a:p>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2</a:t>
            </a:fld>
            <a:endParaRPr lang="en-UG"/>
          </a:p>
        </p:txBody>
      </p:sp>
    </p:spTree>
    <p:extLst>
      <p:ext uri="{BB962C8B-B14F-4D97-AF65-F5344CB8AC3E}">
        <p14:creationId xmlns:p14="http://schemas.microsoft.com/office/powerpoint/2010/main" val="131449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one single truth that has always been evident with regard to audit regulation: if you tell Ofqual that you do something, or have something, they will hold you to it and ask you for it; if you didn’t have it, or weren’t doing it, then don’t hurriedly create it for them… they will call you on it by checking dates of creation/ implementation. If it is a system that is at an early stage (</a:t>
            </a:r>
            <a:r>
              <a:rPr lang="en-GB" dirty="0" err="1"/>
              <a:t>eg</a:t>
            </a:r>
            <a:r>
              <a:rPr lang="en-GB" dirty="0"/>
              <a:t> UAT) running alongside an existing process – be honest. Don’t wait for them to spot gaps – they will take greater comfort from the fact that you are able to recognise your own risks in relation to compliance… the confidence they seek is that you not only understand the </a:t>
            </a:r>
            <a:r>
              <a:rPr lang="en-GB" dirty="0" err="1"/>
              <a:t>GCOr</a:t>
            </a:r>
            <a:r>
              <a:rPr lang="en-GB" dirty="0"/>
              <a:t>, but how they relate to your org’s existing infrastructure, resources, ways of working etc and therefore where your risks are.</a:t>
            </a:r>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3</a:t>
            </a:fld>
            <a:endParaRPr lang="en-UG"/>
          </a:p>
        </p:txBody>
      </p:sp>
    </p:spTree>
    <p:extLst>
      <p:ext uri="{BB962C8B-B14F-4D97-AF65-F5344CB8AC3E}">
        <p14:creationId xmlns:p14="http://schemas.microsoft.com/office/powerpoint/2010/main" val="428504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Consistency is key: how do you apply consistency of approach to all your processes relating to the lifecycle of your qualifications (or assessment lifecycle as Ofqual has been calling it for the last 4 or so years) – write it down: SOPs/NOPs, handbooks, something I have called – and I see others now using – the 4 Ps: products, People, Policies, Processes… the last is this. Makes for a great reference point for auditors, makes for great consistency internally and… BCP for succession planning. It is this that appears to be the  greatest variant between AOs</a:t>
            </a:r>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4</a:t>
            </a:fld>
            <a:endParaRPr lang="en-UG"/>
          </a:p>
        </p:txBody>
      </p:sp>
    </p:spTree>
    <p:extLst>
      <p:ext uri="{BB962C8B-B14F-4D97-AF65-F5344CB8AC3E}">
        <p14:creationId xmlns:p14="http://schemas.microsoft.com/office/powerpoint/2010/main" val="315771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need to decide how to do it – by dept? Tied to risk strategy? Design against the lifecycle or mapped to conditions? I would steer away from pinning it to </a:t>
            </a:r>
            <a:r>
              <a:rPr lang="en-GB" dirty="0" err="1"/>
              <a:t>CoR</a:t>
            </a:r>
            <a:r>
              <a:rPr lang="en-GB" dirty="0"/>
              <a:t> as it should be part of any business </a:t>
            </a:r>
            <a:r>
              <a:rPr lang="en-GB" dirty="0" err="1"/>
              <a:t>innfrastructure</a:t>
            </a:r>
            <a:r>
              <a:rPr lang="en-GB" dirty="0"/>
              <a:t> and regulators are keen on </a:t>
            </a:r>
            <a:r>
              <a:rPr lang="en-GB" dirty="0" err="1"/>
              <a:t>remindindg</a:t>
            </a:r>
            <a:r>
              <a:rPr lang="en-GB" dirty="0"/>
              <a:t> you they DON’T tell an AO HOW to run its business </a:t>
            </a:r>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5</a:t>
            </a:fld>
            <a:endParaRPr lang="en-UG"/>
          </a:p>
        </p:txBody>
      </p:sp>
    </p:spTree>
    <p:extLst>
      <p:ext uri="{BB962C8B-B14F-4D97-AF65-F5344CB8AC3E}">
        <p14:creationId xmlns:p14="http://schemas.microsoft.com/office/powerpoint/2010/main" val="353688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SOP really is the missing link: it allows any reviewer to follow the breadcrumbs or the paper trail  and enables the AO to fulfil the obligation of “evidence not promises” as the good SOP will lead you to the right outcome: generating the evidence.</a:t>
            </a:r>
          </a:p>
          <a:p>
            <a:r>
              <a:rPr lang="en-GB" dirty="0"/>
              <a:t>It is easy to find out if you have the right processes in place: I frequently ask a client to describe something “talk me through how you decide to develop and offer a new qual?”; explanation follows, I follow up with “where is that written down?”</a:t>
            </a:r>
          </a:p>
          <a:p>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6</a:t>
            </a:fld>
            <a:endParaRPr lang="en-UG"/>
          </a:p>
        </p:txBody>
      </p:sp>
    </p:spTree>
    <p:extLst>
      <p:ext uri="{BB962C8B-B14F-4D97-AF65-F5344CB8AC3E}">
        <p14:creationId xmlns:p14="http://schemas.microsoft.com/office/powerpoint/2010/main" val="369861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obvious flaws in this too – important to keep under review: reflective of what ACTUALLY happens (don’t steer your activity to the SOP, ensure the SOP is written around how the activity actually occurs! Things and people do change/leave – it’s ok change, adapt remove (think of scale of change in tech systems CRMs etc) but also remember tacit knowledge exiting the building – RISK!</a:t>
            </a:r>
          </a:p>
          <a:p>
            <a:r>
              <a:rPr lang="en-GB" dirty="0"/>
              <a:t>In summary for this point, a good SOP should be able to triangulate all four Ps – the “thing” it relates to, the ppl responsible for execution, the policy/s in the framework it comes under and the system for locating, storing/retrieving etc </a:t>
            </a:r>
            <a:r>
              <a:rPr lang="en-GB" dirty="0" err="1"/>
              <a:t>ie</a:t>
            </a:r>
            <a:r>
              <a:rPr lang="en-GB" dirty="0"/>
              <a:t> where to find and do this stuff…</a:t>
            </a:r>
          </a:p>
          <a:p>
            <a:r>
              <a:rPr lang="en-GB" dirty="0"/>
              <a:t>Where and how you create and record is up to you – a centralised platform is best, but Word/Excel does work but carries greater risk of version control, getting lost, issues with individual access and human error</a:t>
            </a:r>
          </a:p>
          <a:p>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7</a:t>
            </a:fld>
            <a:endParaRPr lang="en-UG"/>
          </a:p>
        </p:txBody>
      </p:sp>
    </p:spTree>
    <p:extLst>
      <p:ext uri="{BB962C8B-B14F-4D97-AF65-F5344CB8AC3E}">
        <p14:creationId xmlns:p14="http://schemas.microsoft.com/office/powerpoint/2010/main" val="45456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Onto other observations and potential learning</a:t>
            </a:r>
          </a:p>
          <a:p>
            <a:r>
              <a:rPr lang="en-GB" dirty="0"/>
              <a:t>Probably the most common condition that had “holes” in it for several AOs: A5</a:t>
            </a:r>
          </a:p>
          <a:p>
            <a:r>
              <a:rPr lang="en-GB" dirty="0"/>
              <a:t>A5.1(a) ensure that it has the capacity to undertake the development, delivery and award of qualifications which it makes available, </a:t>
            </a:r>
          </a:p>
          <a:p>
            <a:r>
              <a:rPr lang="en-GB" dirty="0"/>
              <a:t>A5.2a  Workforce of appropriate size and competence, (b) retention of data which will ensure that adequate information (d) appropriate management resources, (e) planning and internal control. 5.3 (a) regularly review its ongoing resource requirements and make appropriate changes to take into account the findings of each review, </a:t>
            </a:r>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8</a:t>
            </a:fld>
            <a:endParaRPr lang="en-UG"/>
          </a:p>
        </p:txBody>
      </p:sp>
    </p:spTree>
    <p:extLst>
      <p:ext uri="{BB962C8B-B14F-4D97-AF65-F5344CB8AC3E}">
        <p14:creationId xmlns:p14="http://schemas.microsoft.com/office/powerpoint/2010/main" val="367663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purposes of:</a:t>
            </a:r>
          </a:p>
          <a:p>
            <a:r>
              <a:rPr lang="en-GB" dirty="0"/>
              <a:t>•	Preventing and investigating malpractice</a:t>
            </a:r>
          </a:p>
          <a:p>
            <a:r>
              <a:rPr lang="en-GB" dirty="0"/>
              <a:t>•	As above but for event notifications</a:t>
            </a:r>
          </a:p>
          <a:p>
            <a:r>
              <a:rPr lang="en-GB" dirty="0"/>
              <a:t>•	For horizon scanning – policy developments and how they impact: who does this and how? And how do they report their interpretations and findings? </a:t>
            </a:r>
            <a:r>
              <a:rPr lang="en-GB" dirty="0" err="1"/>
              <a:t>THi</a:t>
            </a:r>
            <a:r>
              <a:rPr lang="en-GB" dirty="0"/>
              <a:t> is good governance!</a:t>
            </a:r>
          </a:p>
          <a:p>
            <a:r>
              <a:rPr lang="en-GB" dirty="0"/>
              <a:t>•	Impact assessment on key staff exiting</a:t>
            </a:r>
          </a:p>
          <a:p>
            <a:r>
              <a:rPr lang="en-GB" dirty="0"/>
              <a:t>•	And finally for many VTQ AOs, the emergence of a more substantial approach to grading models, performance banding, creation of assessment strategies and blueprints. Many AOs who are less than 10-15 years old may still have a “QCF” approach to qual development and perhaps lack the organisational history of assessment development that is anything other than the mastery model of a binary competent/NYC approach.</a:t>
            </a:r>
          </a:p>
          <a:p>
            <a:endParaRPr lang="en-UG" dirty="0"/>
          </a:p>
        </p:txBody>
      </p:sp>
      <p:sp>
        <p:nvSpPr>
          <p:cNvPr id="4" name="Slide Number Placeholder 3"/>
          <p:cNvSpPr>
            <a:spLocks noGrp="1"/>
          </p:cNvSpPr>
          <p:nvPr>
            <p:ph type="sldNum" sz="quarter" idx="5"/>
          </p:nvPr>
        </p:nvSpPr>
        <p:spPr/>
        <p:txBody>
          <a:bodyPr/>
          <a:lstStyle/>
          <a:p>
            <a:fld id="{C38E0636-7808-432C-A1F0-1CBE5946C350}" type="slidenum">
              <a:rPr lang="en-UG" smtClean="0"/>
              <a:t>9</a:t>
            </a:fld>
            <a:endParaRPr lang="en-UG"/>
          </a:p>
        </p:txBody>
      </p:sp>
    </p:spTree>
    <p:extLst>
      <p:ext uri="{BB962C8B-B14F-4D97-AF65-F5344CB8AC3E}">
        <p14:creationId xmlns:p14="http://schemas.microsoft.com/office/powerpoint/2010/main" val="14977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4/20/2023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4/20/2023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4/20/2023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fif"/></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B8CC-56E7-E899-30A9-6B859C37E077}"/>
              </a:ext>
            </a:extLst>
          </p:cNvPr>
          <p:cNvSpPr>
            <a:spLocks noGrp="1"/>
          </p:cNvSpPr>
          <p:nvPr>
            <p:ph type="ctrTitle"/>
          </p:nvPr>
        </p:nvSpPr>
        <p:spPr>
          <a:xfrm>
            <a:off x="5460493" y="2386744"/>
            <a:ext cx="5925310" cy="1645920"/>
          </a:xfrm>
        </p:spPr>
        <p:txBody>
          <a:bodyPr>
            <a:normAutofit/>
          </a:bodyPr>
          <a:lstStyle/>
          <a:p>
            <a:r>
              <a:rPr lang="en-GB" dirty="0"/>
              <a:t>Following the evidence trail</a:t>
            </a:r>
            <a:endParaRPr lang="en-UG" dirty="0"/>
          </a:p>
        </p:txBody>
      </p:sp>
      <p:sp>
        <p:nvSpPr>
          <p:cNvPr id="3" name="Subtitle 2">
            <a:extLst>
              <a:ext uri="{FF2B5EF4-FFF2-40B4-BE49-F238E27FC236}">
                <a16:creationId xmlns:a16="http://schemas.microsoft.com/office/drawing/2014/main" id="{AA811609-95BF-BD38-6B1F-D49C12069666}"/>
              </a:ext>
            </a:extLst>
          </p:cNvPr>
          <p:cNvSpPr>
            <a:spLocks noGrp="1"/>
          </p:cNvSpPr>
          <p:nvPr>
            <p:ph type="subTitle" idx="1"/>
          </p:nvPr>
        </p:nvSpPr>
        <p:spPr>
          <a:xfrm>
            <a:off x="5804436" y="4352544"/>
            <a:ext cx="5242560" cy="1239894"/>
          </a:xfrm>
        </p:spPr>
        <p:txBody>
          <a:bodyPr>
            <a:normAutofit/>
          </a:bodyPr>
          <a:lstStyle/>
          <a:p>
            <a:r>
              <a:rPr lang="en-GB" dirty="0"/>
              <a:t>Sarah Edmonds</a:t>
            </a:r>
          </a:p>
          <a:p>
            <a:r>
              <a:rPr lang="en-GB" dirty="0"/>
              <a:t>(Artemis Associates Consultancy Ltd.)</a:t>
            </a:r>
          </a:p>
          <a:p>
            <a:endParaRPr lang="en-UG" dirty="0"/>
          </a:p>
        </p:txBody>
      </p:sp>
      <p:sp>
        <p:nvSpPr>
          <p:cNvPr id="10" name="Rectangle 9">
            <a:extLst>
              <a:ext uri="{FF2B5EF4-FFF2-40B4-BE49-F238E27FC236}">
                <a16:creationId xmlns:a16="http://schemas.microsoft.com/office/drawing/2014/main" id="{D2C8CFF3-1768-4D47-AF59-47911390E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74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05EA52-9370-4EC0-A437-A17F4A88C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61" y="802767"/>
            <a:ext cx="368503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DAF8777A-9F58-8A7B-A86B-0CA524CAB8FB}"/>
              </a:ext>
            </a:extLst>
          </p:cNvPr>
          <p:cNvPicPr>
            <a:picLocks noChangeAspect="1"/>
          </p:cNvPicPr>
          <p:nvPr/>
        </p:nvPicPr>
        <p:blipFill rotWithShape="1">
          <a:blip r:embed="rId3"/>
          <a:srcRect l="1006" r="15639" b="-2"/>
          <a:stretch/>
        </p:blipFill>
        <p:spPr>
          <a:xfrm>
            <a:off x="1123901" y="1122807"/>
            <a:ext cx="3044952" cy="4297680"/>
          </a:xfrm>
          <a:prstGeom prst="rect">
            <a:avLst/>
          </a:prstGeom>
        </p:spPr>
      </p:pic>
    </p:spTree>
    <p:extLst>
      <p:ext uri="{BB962C8B-B14F-4D97-AF65-F5344CB8AC3E}">
        <p14:creationId xmlns:p14="http://schemas.microsoft.com/office/powerpoint/2010/main" val="281703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0D782-0D4E-F942-2A92-946C19B52AD2}"/>
              </a:ext>
            </a:extLst>
          </p:cNvPr>
          <p:cNvSpPr>
            <a:spLocks noGrp="1"/>
          </p:cNvSpPr>
          <p:nvPr>
            <p:ph type="title"/>
          </p:nvPr>
        </p:nvSpPr>
        <p:spPr>
          <a:xfrm>
            <a:off x="643467" y="2681103"/>
            <a:ext cx="3363974" cy="1495794"/>
          </a:xfrm>
          <a:noFill/>
          <a:ln>
            <a:solidFill>
              <a:schemeClr val="bg1"/>
            </a:solidFill>
          </a:ln>
        </p:spPr>
        <p:txBody>
          <a:bodyPr vert="horz" wrap="square" lIns="182880" tIns="182880" rIns="182880" bIns="182880" rtlCol="0" anchor="ctr">
            <a:normAutofit/>
          </a:bodyPr>
          <a:lstStyle/>
          <a:p>
            <a:r>
              <a:rPr lang="en-US">
                <a:solidFill>
                  <a:schemeClr val="bg1"/>
                </a:solidFill>
              </a:rPr>
              <a:t>More on malpractice…</a:t>
            </a:r>
          </a:p>
        </p:txBody>
      </p:sp>
      <p:sp>
        <p:nvSpPr>
          <p:cNvPr id="3" name="Content Placeholder 2">
            <a:extLst>
              <a:ext uri="{FF2B5EF4-FFF2-40B4-BE49-F238E27FC236}">
                <a16:creationId xmlns:a16="http://schemas.microsoft.com/office/drawing/2014/main" id="{97073B10-ED3C-5A3D-DE9A-633370911A30}"/>
              </a:ext>
            </a:extLst>
          </p:cNvPr>
          <p:cNvSpPr>
            <a:spLocks noGrp="1"/>
          </p:cNvSpPr>
          <p:nvPr>
            <p:ph sz="half" idx="1"/>
          </p:nvPr>
        </p:nvSpPr>
        <p:spPr>
          <a:xfrm>
            <a:off x="5268159" y="403455"/>
            <a:ext cx="2602589" cy="3179716"/>
          </a:xfrm>
        </p:spPr>
        <p:txBody>
          <a:bodyPr>
            <a:normAutofit fontScale="92500" lnSpcReduction="10000"/>
          </a:bodyPr>
          <a:lstStyle/>
          <a:p>
            <a:pPr marL="0" indent="0" defTabSz="548640">
              <a:spcBef>
                <a:spcPts val="600"/>
              </a:spcBef>
              <a:buNone/>
            </a:pPr>
            <a:r>
              <a:rPr lang="en-GB" sz="2600" b="1" kern="1200" dirty="0">
                <a:solidFill>
                  <a:schemeClr val="tx1">
                    <a:lumMod val="85000"/>
                    <a:lumOff val="15000"/>
                  </a:schemeClr>
                </a:solidFill>
                <a:latin typeface="+mn-lt"/>
                <a:ea typeface="+mn-ea"/>
                <a:cs typeface="+mn-cs"/>
              </a:rPr>
              <a:t>Good understanding</a:t>
            </a:r>
            <a:r>
              <a:rPr lang="en-GB" sz="2600" kern="1200" dirty="0">
                <a:solidFill>
                  <a:schemeClr val="tx1">
                    <a:lumMod val="85000"/>
                    <a:lumOff val="15000"/>
                  </a:schemeClr>
                </a:solidFill>
                <a:latin typeface="+mn-lt"/>
                <a:ea typeface="+mn-ea"/>
                <a:cs typeface="+mn-cs"/>
              </a:rPr>
              <a:t>:</a:t>
            </a:r>
          </a:p>
          <a:p>
            <a:pPr marL="137160" indent="-137160" defTabSz="548640">
              <a:spcBef>
                <a:spcPts val="600"/>
              </a:spcBef>
            </a:pPr>
            <a:r>
              <a:rPr lang="en-GB" sz="2600" kern="1200" dirty="0">
                <a:solidFill>
                  <a:schemeClr val="tx1">
                    <a:lumMod val="85000"/>
                    <a:lumOff val="15000"/>
                  </a:schemeClr>
                </a:solidFill>
                <a:latin typeface="+mn-lt"/>
                <a:ea typeface="+mn-ea"/>
                <a:cs typeface="+mn-cs"/>
              </a:rPr>
              <a:t>Detection</a:t>
            </a:r>
          </a:p>
          <a:p>
            <a:pPr marL="137160" indent="-137160" defTabSz="548640">
              <a:spcBef>
                <a:spcPts val="600"/>
              </a:spcBef>
            </a:pPr>
            <a:r>
              <a:rPr lang="en-GB" sz="2600" kern="1200" dirty="0">
                <a:solidFill>
                  <a:schemeClr val="tx1">
                    <a:lumMod val="85000"/>
                    <a:lumOff val="15000"/>
                  </a:schemeClr>
                </a:solidFill>
                <a:latin typeface="+mn-lt"/>
                <a:ea typeface="+mn-ea"/>
                <a:cs typeface="+mn-cs"/>
              </a:rPr>
              <a:t>Following up suspicion</a:t>
            </a:r>
          </a:p>
          <a:p>
            <a:pPr marL="137160" indent="-137160" defTabSz="548640">
              <a:spcBef>
                <a:spcPts val="600"/>
              </a:spcBef>
            </a:pPr>
            <a:r>
              <a:rPr lang="en-GB" sz="2600" kern="1200" dirty="0">
                <a:solidFill>
                  <a:schemeClr val="tx1">
                    <a:lumMod val="85000"/>
                    <a:lumOff val="15000"/>
                  </a:schemeClr>
                </a:solidFill>
                <a:latin typeface="+mn-lt"/>
                <a:ea typeface="+mn-ea"/>
                <a:cs typeface="+mn-cs"/>
              </a:rPr>
              <a:t>Reporting and recording</a:t>
            </a:r>
          </a:p>
          <a:p>
            <a:pPr marL="137160" indent="-137160" defTabSz="548640">
              <a:spcBef>
                <a:spcPts val="600"/>
              </a:spcBef>
            </a:pPr>
            <a:r>
              <a:rPr lang="en-GB" sz="2600" kern="1200" dirty="0">
                <a:solidFill>
                  <a:schemeClr val="tx1">
                    <a:lumMod val="85000"/>
                    <a:lumOff val="15000"/>
                  </a:schemeClr>
                </a:solidFill>
                <a:latin typeface="+mn-lt"/>
                <a:ea typeface="+mn-ea"/>
                <a:cs typeface="+mn-cs"/>
              </a:rPr>
              <a:t>investigating</a:t>
            </a:r>
            <a:endParaRPr lang="en-UG" sz="1600" dirty="0"/>
          </a:p>
        </p:txBody>
      </p:sp>
      <p:sp>
        <p:nvSpPr>
          <p:cNvPr id="4" name="Content Placeholder 3">
            <a:extLst>
              <a:ext uri="{FF2B5EF4-FFF2-40B4-BE49-F238E27FC236}">
                <a16:creationId xmlns:a16="http://schemas.microsoft.com/office/drawing/2014/main" id="{99FE430E-95C5-0441-E17E-D4F1FA9D871E}"/>
              </a:ext>
            </a:extLst>
          </p:cNvPr>
          <p:cNvSpPr>
            <a:spLocks noGrp="1"/>
          </p:cNvSpPr>
          <p:nvPr>
            <p:ph sz="half" idx="2"/>
          </p:nvPr>
        </p:nvSpPr>
        <p:spPr>
          <a:xfrm>
            <a:off x="8992615" y="403455"/>
            <a:ext cx="2983566" cy="3773441"/>
          </a:xfrm>
        </p:spPr>
        <p:txBody>
          <a:bodyPr>
            <a:noAutofit/>
          </a:bodyPr>
          <a:lstStyle/>
          <a:p>
            <a:pPr marL="0" indent="0" defTabSz="548640">
              <a:spcBef>
                <a:spcPts val="600"/>
              </a:spcBef>
              <a:buNone/>
            </a:pPr>
            <a:r>
              <a:rPr lang="en-GB" sz="2400" b="1" kern="1200" dirty="0">
                <a:solidFill>
                  <a:schemeClr val="tx1">
                    <a:lumMod val="85000"/>
                    <a:lumOff val="15000"/>
                  </a:schemeClr>
                </a:solidFill>
                <a:latin typeface="+mn-lt"/>
                <a:ea typeface="+mn-ea"/>
                <a:cs typeface="+mn-cs"/>
              </a:rPr>
              <a:t>Noticeable gaps</a:t>
            </a:r>
          </a:p>
          <a:p>
            <a:pPr marL="137160" indent="-137160" defTabSz="548640">
              <a:spcBef>
                <a:spcPts val="600"/>
              </a:spcBef>
            </a:pPr>
            <a:r>
              <a:rPr lang="en-GB" sz="2400" kern="1200" dirty="0">
                <a:solidFill>
                  <a:schemeClr val="tx1">
                    <a:lumMod val="85000"/>
                    <a:lumOff val="15000"/>
                  </a:schemeClr>
                </a:solidFill>
                <a:latin typeface="+mn-lt"/>
                <a:ea typeface="+mn-ea"/>
                <a:cs typeface="+mn-cs"/>
              </a:rPr>
              <a:t>Understanding of prevention</a:t>
            </a:r>
          </a:p>
          <a:p>
            <a:pPr marL="137160" indent="-137160" defTabSz="548640">
              <a:spcBef>
                <a:spcPts val="600"/>
              </a:spcBef>
            </a:pPr>
            <a:r>
              <a:rPr lang="en-GB" sz="2400" kern="1200" dirty="0">
                <a:solidFill>
                  <a:schemeClr val="tx1">
                    <a:lumMod val="85000"/>
                    <a:lumOff val="15000"/>
                  </a:schemeClr>
                </a:solidFill>
                <a:latin typeface="+mn-lt"/>
                <a:ea typeface="+mn-ea"/>
                <a:cs typeface="+mn-cs"/>
              </a:rPr>
              <a:t>Early on – at design stage</a:t>
            </a:r>
          </a:p>
          <a:p>
            <a:pPr marL="137160" indent="-137160" defTabSz="548640">
              <a:spcBef>
                <a:spcPts val="600"/>
              </a:spcBef>
            </a:pPr>
            <a:r>
              <a:rPr lang="en-GB" sz="2400" kern="1200" dirty="0">
                <a:solidFill>
                  <a:schemeClr val="tx1">
                    <a:lumMod val="85000"/>
                    <a:lumOff val="15000"/>
                  </a:schemeClr>
                </a:solidFill>
                <a:latin typeface="+mn-lt"/>
                <a:ea typeface="+mn-ea"/>
                <a:cs typeface="+mn-cs"/>
              </a:rPr>
              <a:t>Where are the threats here?</a:t>
            </a:r>
          </a:p>
          <a:p>
            <a:pPr marL="137160" indent="-137160" defTabSz="548640">
              <a:spcBef>
                <a:spcPts val="600"/>
              </a:spcBef>
            </a:pPr>
            <a:r>
              <a:rPr lang="en-GB" sz="2400" kern="1200" dirty="0">
                <a:solidFill>
                  <a:schemeClr val="tx1">
                    <a:lumMod val="85000"/>
                    <a:lumOff val="15000"/>
                  </a:schemeClr>
                </a:solidFill>
                <a:latin typeface="+mn-lt"/>
                <a:ea typeface="+mn-ea"/>
                <a:cs typeface="+mn-cs"/>
              </a:rPr>
              <a:t>Are we reacting or looking ahead</a:t>
            </a:r>
            <a:endParaRPr lang="en-UG" sz="2400" dirty="0"/>
          </a:p>
        </p:txBody>
      </p:sp>
      <p:pic>
        <p:nvPicPr>
          <p:cNvPr id="6" name="Picture 5" descr="A picture containing typewriter&#10;&#10;Description automatically generated">
            <a:extLst>
              <a:ext uri="{FF2B5EF4-FFF2-40B4-BE49-F238E27FC236}">
                <a16:creationId xmlns:a16="http://schemas.microsoft.com/office/drawing/2014/main" id="{BADA4B9E-89E5-CB2A-0534-6565D11A0143}"/>
              </a:ext>
            </a:extLst>
          </p:cNvPr>
          <p:cNvPicPr>
            <a:picLocks noChangeAspect="1"/>
          </p:cNvPicPr>
          <p:nvPr/>
        </p:nvPicPr>
        <p:blipFill>
          <a:blip r:embed="rId3"/>
          <a:stretch>
            <a:fillRect/>
          </a:stretch>
        </p:blipFill>
        <p:spPr>
          <a:xfrm>
            <a:off x="4971113" y="4371680"/>
            <a:ext cx="2708249" cy="1805499"/>
          </a:xfrm>
          <a:prstGeom prst="rect">
            <a:avLst/>
          </a:prstGeom>
        </p:spPr>
      </p:pic>
      <p:pic>
        <p:nvPicPr>
          <p:cNvPr id="8" name="Picture 7" descr="Text, letter&#10;&#10;Description automatically generated">
            <a:extLst>
              <a:ext uri="{FF2B5EF4-FFF2-40B4-BE49-F238E27FC236}">
                <a16:creationId xmlns:a16="http://schemas.microsoft.com/office/drawing/2014/main" id="{0D78F0F1-397C-9C8E-851C-390EC2A6E2CC}"/>
              </a:ext>
            </a:extLst>
          </p:cNvPr>
          <p:cNvPicPr>
            <a:picLocks noChangeAspect="1"/>
          </p:cNvPicPr>
          <p:nvPr/>
        </p:nvPicPr>
        <p:blipFill>
          <a:blip r:embed="rId4"/>
          <a:stretch>
            <a:fillRect/>
          </a:stretch>
        </p:blipFill>
        <p:spPr>
          <a:xfrm>
            <a:off x="8992615" y="4371680"/>
            <a:ext cx="2420412" cy="1812972"/>
          </a:xfrm>
          <a:prstGeom prst="rect">
            <a:avLst/>
          </a:prstGeom>
        </p:spPr>
      </p:pic>
    </p:spTree>
    <p:extLst>
      <p:ext uri="{BB962C8B-B14F-4D97-AF65-F5344CB8AC3E}">
        <p14:creationId xmlns:p14="http://schemas.microsoft.com/office/powerpoint/2010/main" val="26261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EE21-5118-6589-5942-B9A8F1B2A0CE}"/>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And finally</a:t>
            </a:r>
          </a:p>
        </p:txBody>
      </p:sp>
      <p:sp>
        <p:nvSpPr>
          <p:cNvPr id="4" name="Text Placeholder 3">
            <a:extLst>
              <a:ext uri="{FF2B5EF4-FFF2-40B4-BE49-F238E27FC236}">
                <a16:creationId xmlns:a16="http://schemas.microsoft.com/office/drawing/2014/main" id="{25041EC2-2934-360F-F76C-E9CE0E848B16}"/>
              </a:ext>
            </a:extLst>
          </p:cNvPr>
          <p:cNvSpPr>
            <a:spLocks noGrp="1"/>
          </p:cNvSpPr>
          <p:nvPr>
            <p:ph type="body" sz="half" idx="2"/>
          </p:nvPr>
        </p:nvSpPr>
        <p:spPr>
          <a:xfrm>
            <a:off x="2560320" y="5688535"/>
            <a:ext cx="7071360" cy="536125"/>
          </a:xfrm>
        </p:spPr>
        <p:txBody>
          <a:bodyPr vert="horz" lIns="91440" tIns="45720" rIns="91440" bIns="45720" rtlCol="0">
            <a:normAutofit/>
          </a:bodyPr>
          <a:lstStyle/>
          <a:p>
            <a:r>
              <a:rPr lang="en-US" sz="2400" b="1" dirty="0">
                <a:solidFill>
                  <a:schemeClr val="bg1"/>
                </a:solidFill>
              </a:rPr>
              <a:t>…and somewhat inevitably</a:t>
            </a:r>
          </a:p>
        </p:txBody>
      </p:sp>
      <p:sp>
        <p:nvSpPr>
          <p:cNvPr id="18" name="Rectangle 17">
            <a:extLst>
              <a:ext uri="{FF2B5EF4-FFF2-40B4-BE49-F238E27FC236}">
                <a16:creationId xmlns:a16="http://schemas.microsoft.com/office/drawing/2014/main" id="{6A506655-B970-47ED-BFDA-5838E0B16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40555"/>
            <a:ext cx="1091184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F4128B-B32E-45A4-BB94-297D82C3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6112"/>
            <a:ext cx="1057960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99863471-5519-429D-0B29-4411406D68A1}"/>
              </a:ext>
            </a:extLst>
          </p:cNvPr>
          <p:cNvPicPr>
            <a:picLocks noChangeAspect="1"/>
          </p:cNvPicPr>
          <p:nvPr/>
        </p:nvPicPr>
        <p:blipFill rotWithShape="1">
          <a:blip r:embed="rId3"/>
          <a:srcRect t="5093" r="-2" b="11663"/>
          <a:stretch/>
        </p:blipFill>
        <p:spPr>
          <a:xfrm>
            <a:off x="970790" y="970704"/>
            <a:ext cx="5036481" cy="2651760"/>
          </a:xfrm>
          <a:prstGeom prst="rect">
            <a:avLst/>
          </a:prstGeom>
        </p:spPr>
      </p:pic>
      <p:pic>
        <p:nvPicPr>
          <p:cNvPr id="6" name="Content Placeholder 5" descr="A picture containing logo&#10;&#10;Description automatically generated">
            <a:extLst>
              <a:ext uri="{FF2B5EF4-FFF2-40B4-BE49-F238E27FC236}">
                <a16:creationId xmlns:a16="http://schemas.microsoft.com/office/drawing/2014/main" id="{6880D8DC-EEB1-3D3F-3173-DFB501CEDE37}"/>
              </a:ext>
            </a:extLst>
          </p:cNvPr>
          <p:cNvPicPr>
            <a:picLocks noGrp="1" noChangeAspect="1"/>
          </p:cNvPicPr>
          <p:nvPr>
            <p:ph idx="1"/>
          </p:nvPr>
        </p:nvPicPr>
        <p:blipFill rotWithShape="1">
          <a:blip r:embed="rId4"/>
          <a:srcRect t="9803" r="3" b="9954"/>
          <a:stretch/>
        </p:blipFill>
        <p:spPr>
          <a:xfrm>
            <a:off x="6173383" y="970705"/>
            <a:ext cx="5047828" cy="2663308"/>
          </a:xfrm>
          <a:prstGeom prst="rect">
            <a:avLst/>
          </a:prstGeom>
        </p:spPr>
      </p:pic>
    </p:spTree>
    <p:extLst>
      <p:ext uri="{BB962C8B-B14F-4D97-AF65-F5344CB8AC3E}">
        <p14:creationId xmlns:p14="http://schemas.microsoft.com/office/powerpoint/2010/main" val="285858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C5C583DD-E4D2-6E81-E9D9-20914E3082F9}"/>
              </a:ext>
            </a:extLst>
          </p:cNvPr>
          <p:cNvPicPr>
            <a:picLocks noChangeAspect="1"/>
          </p:cNvPicPr>
          <p:nvPr/>
        </p:nvPicPr>
        <p:blipFill>
          <a:blip r:embed="rId3"/>
          <a:stretch>
            <a:fillRect/>
          </a:stretch>
        </p:blipFill>
        <p:spPr>
          <a:xfrm>
            <a:off x="520995" y="245202"/>
            <a:ext cx="10797409" cy="6612797"/>
          </a:xfrm>
          <a:prstGeom prst="rect">
            <a:avLst/>
          </a:prstGeom>
        </p:spPr>
      </p:pic>
    </p:spTree>
    <p:extLst>
      <p:ext uri="{BB962C8B-B14F-4D97-AF65-F5344CB8AC3E}">
        <p14:creationId xmlns:p14="http://schemas.microsoft.com/office/powerpoint/2010/main" val="374026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102B2B-C027-2BC9-6DE5-7817DCD5EC2F}"/>
              </a:ext>
            </a:extLst>
          </p:cNvPr>
          <p:cNvPicPr>
            <a:picLocks noChangeAspect="1"/>
          </p:cNvPicPr>
          <p:nvPr/>
        </p:nvPicPr>
        <p:blipFill rotWithShape="1">
          <a:blip r:embed="rId2"/>
          <a:srcRect l="1482" t="12093" r="29971" b="6357"/>
          <a:stretch/>
        </p:blipFill>
        <p:spPr>
          <a:xfrm>
            <a:off x="180752" y="191386"/>
            <a:ext cx="11557591" cy="7734467"/>
          </a:xfrm>
          <a:prstGeom prst="rect">
            <a:avLst/>
          </a:prstGeom>
        </p:spPr>
      </p:pic>
    </p:spTree>
    <p:extLst>
      <p:ext uri="{BB962C8B-B14F-4D97-AF65-F5344CB8AC3E}">
        <p14:creationId xmlns:p14="http://schemas.microsoft.com/office/powerpoint/2010/main" val="342978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BD732-C800-C8ED-BF89-2FFDF82FDC73}"/>
              </a:ext>
            </a:extLst>
          </p:cNvPr>
          <p:cNvSpPr>
            <a:spLocks noGrp="1"/>
          </p:cNvSpPr>
          <p:nvPr>
            <p:ph type="ctrTitle"/>
          </p:nvPr>
        </p:nvSpPr>
        <p:spPr>
          <a:xfrm>
            <a:off x="804672" y="2386744"/>
            <a:ext cx="5925310" cy="1645920"/>
          </a:xfrm>
        </p:spPr>
        <p:txBody>
          <a:bodyPr>
            <a:normAutofit/>
          </a:bodyPr>
          <a:lstStyle/>
          <a:p>
            <a:r>
              <a:rPr lang="en-GB" dirty="0"/>
              <a:t>Thank you</a:t>
            </a:r>
            <a:endParaRPr lang="en-UG" dirty="0"/>
          </a:p>
        </p:txBody>
      </p:sp>
      <p:sp>
        <p:nvSpPr>
          <p:cNvPr id="3" name="Subtitle 2">
            <a:extLst>
              <a:ext uri="{FF2B5EF4-FFF2-40B4-BE49-F238E27FC236}">
                <a16:creationId xmlns:a16="http://schemas.microsoft.com/office/drawing/2014/main" id="{087B476F-1693-69B3-06DF-9C505E4BE1BE}"/>
              </a:ext>
            </a:extLst>
          </p:cNvPr>
          <p:cNvSpPr>
            <a:spLocks noGrp="1"/>
          </p:cNvSpPr>
          <p:nvPr>
            <p:ph type="subTitle" idx="1"/>
          </p:nvPr>
        </p:nvSpPr>
        <p:spPr>
          <a:xfrm>
            <a:off x="1148615" y="4352544"/>
            <a:ext cx="5242560" cy="1239894"/>
          </a:xfrm>
        </p:spPr>
        <p:txBody>
          <a:bodyPr>
            <a:normAutofit/>
          </a:bodyPr>
          <a:lstStyle/>
          <a:p>
            <a:r>
              <a:rPr lang="en-GB">
                <a:solidFill>
                  <a:srgbClr val="FFFFFF"/>
                </a:solidFill>
              </a:rPr>
              <a:t>www.artemisassociates.co.uk</a:t>
            </a:r>
            <a:endParaRPr lang="en-UG">
              <a:solidFill>
                <a:srgbClr val="FFFFFF"/>
              </a:solidFill>
            </a:endParaRPr>
          </a:p>
        </p:txBody>
      </p:sp>
      <p:sp>
        <p:nvSpPr>
          <p:cNvPr id="12" name="Rectangle 11">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C59EC492-D4FD-EF65-3BA6-F424A7FE9C45}"/>
              </a:ext>
            </a:extLst>
          </p:cNvPr>
          <p:cNvPicPr>
            <a:picLocks noChangeAspect="1"/>
          </p:cNvPicPr>
          <p:nvPr/>
        </p:nvPicPr>
        <p:blipFill>
          <a:blip r:embed="rId2"/>
          <a:stretch>
            <a:fillRect/>
          </a:stretch>
        </p:blipFill>
        <p:spPr>
          <a:xfrm>
            <a:off x="8020811" y="1621874"/>
            <a:ext cx="3044952" cy="3299546"/>
          </a:xfrm>
          <a:prstGeom prst="rect">
            <a:avLst/>
          </a:prstGeom>
        </p:spPr>
      </p:pic>
    </p:spTree>
    <p:extLst>
      <p:ext uri="{BB962C8B-B14F-4D97-AF65-F5344CB8AC3E}">
        <p14:creationId xmlns:p14="http://schemas.microsoft.com/office/powerpoint/2010/main" val="342309564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D5BB-8CEC-B192-F69D-4BEEC47E83B6}"/>
              </a:ext>
            </a:extLst>
          </p:cNvPr>
          <p:cNvSpPr>
            <a:spLocks noGrp="1"/>
          </p:cNvSpPr>
          <p:nvPr>
            <p:ph type="title"/>
          </p:nvPr>
        </p:nvSpPr>
        <p:spPr>
          <a:xfrm>
            <a:off x="2231136" y="964692"/>
            <a:ext cx="7729728" cy="1188720"/>
          </a:xfrm>
        </p:spPr>
        <p:txBody>
          <a:bodyPr>
            <a:normAutofit/>
          </a:bodyPr>
          <a:lstStyle/>
          <a:p>
            <a:r>
              <a:rPr lang="en-GB"/>
              <a:t>Gordon Associates forum</a:t>
            </a:r>
            <a:endParaRPr lang="en-UG" dirty="0"/>
          </a:p>
        </p:txBody>
      </p:sp>
      <p:graphicFrame>
        <p:nvGraphicFramePr>
          <p:cNvPr id="5" name="Content Placeholder 2">
            <a:extLst>
              <a:ext uri="{FF2B5EF4-FFF2-40B4-BE49-F238E27FC236}">
                <a16:creationId xmlns:a16="http://schemas.microsoft.com/office/drawing/2014/main" id="{DB9D11E1-0333-A96E-47C6-4408A316AE06}"/>
              </a:ext>
            </a:extLst>
          </p:cNvPr>
          <p:cNvGraphicFramePr>
            <a:graphicFrameLocks noGrp="1"/>
          </p:cNvGraphicFramePr>
          <p:nvPr>
            <p:ph idx="1"/>
            <p:extLst>
              <p:ext uri="{D42A27DB-BD31-4B8C-83A1-F6EECF244321}">
                <p14:modId xmlns:p14="http://schemas.microsoft.com/office/powerpoint/2010/main" val="1326540471"/>
              </p:ext>
            </p:extLst>
          </p:nvPr>
        </p:nvGraphicFramePr>
        <p:xfrm>
          <a:off x="965200" y="2638424"/>
          <a:ext cx="10261600" cy="4113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04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7427-6E3B-1283-5412-1FDEAA327071}"/>
              </a:ext>
            </a:extLst>
          </p:cNvPr>
          <p:cNvSpPr>
            <a:spLocks noGrp="1"/>
          </p:cNvSpPr>
          <p:nvPr>
            <p:ph type="title"/>
          </p:nvPr>
        </p:nvSpPr>
        <p:spPr/>
        <p:txBody>
          <a:bodyPr/>
          <a:lstStyle/>
          <a:p>
            <a:r>
              <a:rPr lang="en-GB" dirty="0"/>
              <a:t>The single truth</a:t>
            </a:r>
            <a:endParaRPr lang="en-UG" dirty="0"/>
          </a:p>
        </p:txBody>
      </p:sp>
      <p:sp>
        <p:nvSpPr>
          <p:cNvPr id="3" name="Content Placeholder 2">
            <a:extLst>
              <a:ext uri="{FF2B5EF4-FFF2-40B4-BE49-F238E27FC236}">
                <a16:creationId xmlns:a16="http://schemas.microsoft.com/office/drawing/2014/main" id="{C80E6747-43F8-A8E9-E7AB-9D1137CE5645}"/>
              </a:ext>
            </a:extLst>
          </p:cNvPr>
          <p:cNvSpPr>
            <a:spLocks noGrp="1"/>
          </p:cNvSpPr>
          <p:nvPr>
            <p:ph sz="half" idx="1"/>
          </p:nvPr>
        </p:nvSpPr>
        <p:spPr/>
        <p:txBody>
          <a:bodyPr/>
          <a:lstStyle/>
          <a:p>
            <a:pPr marL="0" indent="0">
              <a:buNone/>
            </a:pPr>
            <a:r>
              <a:rPr lang="en-GB" dirty="0">
                <a:latin typeface="Arial" panose="020B0604020202020204" pitchFamily="34" charset="0"/>
                <a:cs typeface="Arial" panose="020B0604020202020204" pitchFamily="34" charset="0"/>
              </a:rPr>
              <a:t>If you say you have it, or say you do it…</a:t>
            </a:r>
            <a:endParaRPr lang="en-UG"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CC9942B-5D9E-6143-9C13-1DA692FD3BDB}"/>
              </a:ext>
            </a:extLst>
          </p:cNvPr>
          <p:cNvSpPr>
            <a:spLocks noGrp="1"/>
          </p:cNvSpPr>
          <p:nvPr>
            <p:ph sz="half" idx="2"/>
          </p:nvPr>
        </p:nvSpPr>
        <p:spPr/>
        <p:txBody>
          <a:bodyPr/>
          <a:lstStyle/>
          <a:p>
            <a:pPr marL="0" indent="0">
              <a:buNone/>
            </a:pPr>
            <a:r>
              <a:rPr lang="en-GB" dirty="0">
                <a:latin typeface="Arial" panose="020B0604020202020204" pitchFamily="34" charset="0"/>
                <a:cs typeface="Arial" panose="020B0604020202020204" pitchFamily="34" charset="0"/>
              </a:rPr>
              <a:t>…the regulator will ask for it</a:t>
            </a:r>
            <a:endParaRPr lang="en-UG"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8E22799-655C-B8D8-13F9-CBC9AD0D53BD}"/>
              </a:ext>
            </a:extLst>
          </p:cNvPr>
          <p:cNvPicPr>
            <a:picLocks noChangeAspect="1"/>
          </p:cNvPicPr>
          <p:nvPr/>
        </p:nvPicPr>
        <p:blipFill>
          <a:blip r:embed="rId3"/>
          <a:stretch>
            <a:fillRect/>
          </a:stretch>
        </p:blipFill>
        <p:spPr>
          <a:xfrm>
            <a:off x="3387372" y="3253562"/>
            <a:ext cx="4932622" cy="3288415"/>
          </a:xfrm>
          <a:prstGeom prst="rect">
            <a:avLst/>
          </a:prstGeom>
        </p:spPr>
      </p:pic>
    </p:spTree>
    <p:extLst>
      <p:ext uri="{BB962C8B-B14F-4D97-AF65-F5344CB8AC3E}">
        <p14:creationId xmlns:p14="http://schemas.microsoft.com/office/powerpoint/2010/main" val="402583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7D48-56DA-6B9C-D783-A3E5052582C6}"/>
              </a:ext>
            </a:extLst>
          </p:cNvPr>
          <p:cNvSpPr>
            <a:spLocks noGrp="1"/>
          </p:cNvSpPr>
          <p:nvPr>
            <p:ph type="title"/>
          </p:nvPr>
        </p:nvSpPr>
        <p:spPr>
          <a:xfrm>
            <a:off x="804672" y="964692"/>
            <a:ext cx="3066937" cy="1188720"/>
          </a:xfrm>
        </p:spPr>
        <p:txBody>
          <a:bodyPr vert="horz" lIns="182880" tIns="182880" rIns="182880" bIns="182880" rtlCol="0" anchor="ctr">
            <a:normAutofit/>
          </a:bodyPr>
          <a:lstStyle/>
          <a:p>
            <a:r>
              <a:rPr lang="en-US" sz="2800"/>
              <a:t>COnsistency</a:t>
            </a:r>
          </a:p>
        </p:txBody>
      </p:sp>
      <p:sp>
        <p:nvSpPr>
          <p:cNvPr id="4" name="Text Placeholder 3">
            <a:extLst>
              <a:ext uri="{FF2B5EF4-FFF2-40B4-BE49-F238E27FC236}">
                <a16:creationId xmlns:a16="http://schemas.microsoft.com/office/drawing/2014/main" id="{1E0ECE21-A865-3434-46A1-935D04FDADE0}"/>
              </a:ext>
            </a:extLst>
          </p:cNvPr>
          <p:cNvSpPr>
            <a:spLocks noGrp="1"/>
          </p:cNvSpPr>
          <p:nvPr>
            <p:ph type="body" sz="half" idx="2"/>
          </p:nvPr>
        </p:nvSpPr>
        <p:spPr>
          <a:xfrm>
            <a:off x="803244" y="2638044"/>
            <a:ext cx="3063765" cy="3263206"/>
          </a:xfrm>
        </p:spPr>
        <p:txBody>
          <a:bodyPr vert="horz" lIns="91440" tIns="45720" rIns="91440" bIns="45720" rtlCol="0">
            <a:normAutofit lnSpcReduction="10000"/>
          </a:bodyPr>
          <a:lstStyle/>
          <a:p>
            <a:pPr marL="285750" indent="-285750" algn="l">
              <a:buFont typeface="Arial" panose="020B0604020202020204" pitchFamily="34" charset="0"/>
              <a:buChar char="•"/>
            </a:pPr>
            <a:r>
              <a:rPr lang="en-US" sz="3600" dirty="0">
                <a:solidFill>
                  <a:schemeClr val="tx1">
                    <a:lumMod val="85000"/>
                    <a:lumOff val="15000"/>
                  </a:schemeClr>
                </a:solidFill>
              </a:rPr>
              <a:t>The 4 “P”s:</a:t>
            </a:r>
          </a:p>
          <a:p>
            <a:pPr marL="285750" indent="-285750" algn="l">
              <a:buFont typeface="Arial" panose="020B0604020202020204" pitchFamily="34" charset="0"/>
              <a:buChar char="•"/>
            </a:pPr>
            <a:r>
              <a:rPr lang="en-US" sz="3600" dirty="0">
                <a:solidFill>
                  <a:schemeClr val="tx1">
                    <a:lumMod val="85000"/>
                    <a:lumOff val="15000"/>
                  </a:schemeClr>
                </a:solidFill>
              </a:rPr>
              <a:t>People</a:t>
            </a:r>
          </a:p>
          <a:p>
            <a:pPr marL="285750" indent="-285750" algn="l">
              <a:buFont typeface="Arial" panose="020B0604020202020204" pitchFamily="34" charset="0"/>
              <a:buChar char="•"/>
            </a:pPr>
            <a:r>
              <a:rPr lang="en-US" sz="3600" dirty="0">
                <a:solidFill>
                  <a:schemeClr val="tx1">
                    <a:lumMod val="85000"/>
                    <a:lumOff val="15000"/>
                  </a:schemeClr>
                </a:solidFill>
              </a:rPr>
              <a:t>Policy</a:t>
            </a:r>
          </a:p>
          <a:p>
            <a:pPr marL="285750" indent="-285750" algn="l">
              <a:buFont typeface="Arial" panose="020B0604020202020204" pitchFamily="34" charset="0"/>
              <a:buChar char="•"/>
            </a:pPr>
            <a:r>
              <a:rPr lang="en-US" sz="3600" dirty="0">
                <a:solidFill>
                  <a:schemeClr val="tx1">
                    <a:lumMod val="85000"/>
                    <a:lumOff val="15000"/>
                  </a:schemeClr>
                </a:solidFill>
              </a:rPr>
              <a:t>Product</a:t>
            </a:r>
          </a:p>
          <a:p>
            <a:pPr marL="285750" indent="-285750" algn="l">
              <a:buFont typeface="Arial" panose="020B0604020202020204" pitchFamily="34" charset="0"/>
              <a:buChar char="•"/>
            </a:pPr>
            <a:r>
              <a:rPr lang="en-US" sz="3600" dirty="0">
                <a:solidFill>
                  <a:schemeClr val="tx1">
                    <a:lumMod val="85000"/>
                    <a:lumOff val="15000"/>
                  </a:schemeClr>
                </a:solidFill>
              </a:rPr>
              <a:t>Process</a:t>
            </a:r>
          </a:p>
        </p:txBody>
      </p:sp>
      <p:sp>
        <p:nvSpPr>
          <p:cNvPr id="13" name="Rectangle 12">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Chart, diagram&#10;&#10;Description automatically generated with medium confidence">
            <a:extLst>
              <a:ext uri="{FF2B5EF4-FFF2-40B4-BE49-F238E27FC236}">
                <a16:creationId xmlns:a16="http://schemas.microsoft.com/office/drawing/2014/main" id="{0B0B27E4-20AE-92AA-3CBA-9EC105CB9736}"/>
              </a:ext>
            </a:extLst>
          </p:cNvPr>
          <p:cNvPicPr>
            <a:picLocks noGrp="1" noChangeAspect="1"/>
          </p:cNvPicPr>
          <p:nvPr>
            <p:ph idx="1"/>
          </p:nvPr>
        </p:nvPicPr>
        <p:blipFill>
          <a:blip r:embed="rId3"/>
          <a:stretch>
            <a:fillRect/>
          </a:stretch>
        </p:blipFill>
        <p:spPr>
          <a:xfrm>
            <a:off x="4823366" y="1837286"/>
            <a:ext cx="6227064" cy="3191370"/>
          </a:xfrm>
          <a:prstGeom prst="rect">
            <a:avLst/>
          </a:prstGeom>
        </p:spPr>
      </p:pic>
    </p:spTree>
    <p:extLst>
      <p:ext uri="{BB962C8B-B14F-4D97-AF65-F5344CB8AC3E}">
        <p14:creationId xmlns:p14="http://schemas.microsoft.com/office/powerpoint/2010/main" val="151784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F67D-90DB-F1FA-5952-664FFD1AA915}"/>
              </a:ext>
            </a:extLst>
          </p:cNvPr>
          <p:cNvSpPr>
            <a:spLocks noGrp="1"/>
          </p:cNvSpPr>
          <p:nvPr>
            <p:ph type="title"/>
          </p:nvPr>
        </p:nvSpPr>
        <p:spPr>
          <a:xfrm>
            <a:off x="1600200" y="462251"/>
            <a:ext cx="8991600" cy="1645920"/>
          </a:xfrm>
        </p:spPr>
        <p:txBody>
          <a:bodyPr/>
          <a:lstStyle/>
          <a:p>
            <a:r>
              <a:rPr lang="en-GB" dirty="0"/>
              <a:t>How do I ensure consistency of approach (in all things?)</a:t>
            </a:r>
            <a:endParaRPr lang="en-UG" dirty="0"/>
          </a:p>
        </p:txBody>
      </p:sp>
      <p:sp>
        <p:nvSpPr>
          <p:cNvPr id="3" name="Text Placeholder 2">
            <a:extLst>
              <a:ext uri="{FF2B5EF4-FFF2-40B4-BE49-F238E27FC236}">
                <a16:creationId xmlns:a16="http://schemas.microsoft.com/office/drawing/2014/main" id="{D2E16C20-0853-5E5C-6C42-344A4F92F2CF}"/>
              </a:ext>
            </a:extLst>
          </p:cNvPr>
          <p:cNvSpPr>
            <a:spLocks noGrp="1"/>
          </p:cNvSpPr>
          <p:nvPr>
            <p:ph type="body" idx="1"/>
          </p:nvPr>
        </p:nvSpPr>
        <p:spPr>
          <a:xfrm>
            <a:off x="1398181" y="2842642"/>
            <a:ext cx="5279066" cy="3823972"/>
          </a:xfrm>
        </p:spPr>
        <p:txBody>
          <a:bodyPr>
            <a:normAutofit lnSpcReduction="10000"/>
          </a:bodyPr>
          <a:lstStyle/>
          <a:p>
            <a:pPr marL="342900" indent="-342900">
              <a:buFont typeface="Arial" panose="020B0604020202020204" pitchFamily="34" charset="0"/>
              <a:buChar char="•"/>
            </a:pPr>
            <a:r>
              <a:rPr lang="en-GB" sz="2800" dirty="0"/>
              <a:t>By department?</a:t>
            </a:r>
          </a:p>
          <a:p>
            <a:pPr marL="342900" indent="-342900">
              <a:buFont typeface="Arial" panose="020B0604020202020204" pitchFamily="34" charset="0"/>
              <a:buChar char="•"/>
            </a:pPr>
            <a:r>
              <a:rPr lang="en-GB" sz="2800" dirty="0"/>
              <a:t>Tied to our risk management policy and strategy?</a:t>
            </a:r>
          </a:p>
          <a:p>
            <a:pPr marL="342900" indent="-342900">
              <a:buFont typeface="Arial" panose="020B0604020202020204" pitchFamily="34" charset="0"/>
              <a:buChar char="•"/>
            </a:pPr>
            <a:r>
              <a:rPr lang="en-GB" sz="2800" dirty="0"/>
              <a:t>Designed against the assessment lifecycle?</a:t>
            </a:r>
          </a:p>
          <a:p>
            <a:pPr marL="342900" indent="-342900">
              <a:buFont typeface="Arial" panose="020B0604020202020204" pitchFamily="34" charset="0"/>
              <a:buChar char="•"/>
            </a:pPr>
            <a:r>
              <a:rPr lang="en-GB" sz="2800" dirty="0"/>
              <a:t>Mapped to the Conditions/Principles of recognition?</a:t>
            </a:r>
            <a:endParaRPr lang="en-UG" sz="2800" dirty="0"/>
          </a:p>
        </p:txBody>
      </p:sp>
      <p:pic>
        <p:nvPicPr>
          <p:cNvPr id="5" name="Picture 4" descr="Text&#10;&#10;Description automatically generated with low confidence">
            <a:extLst>
              <a:ext uri="{FF2B5EF4-FFF2-40B4-BE49-F238E27FC236}">
                <a16:creationId xmlns:a16="http://schemas.microsoft.com/office/drawing/2014/main" id="{34359B07-78A1-A793-A7DC-8954F6781A75}"/>
              </a:ext>
            </a:extLst>
          </p:cNvPr>
          <p:cNvPicPr>
            <a:picLocks noChangeAspect="1"/>
          </p:cNvPicPr>
          <p:nvPr/>
        </p:nvPicPr>
        <p:blipFill>
          <a:blip r:embed="rId3"/>
          <a:stretch>
            <a:fillRect/>
          </a:stretch>
        </p:blipFill>
        <p:spPr>
          <a:xfrm>
            <a:off x="7193131" y="2842642"/>
            <a:ext cx="3398670" cy="3398670"/>
          </a:xfrm>
          <a:prstGeom prst="rect">
            <a:avLst/>
          </a:prstGeom>
        </p:spPr>
      </p:pic>
    </p:spTree>
    <p:extLst>
      <p:ext uri="{BB962C8B-B14F-4D97-AF65-F5344CB8AC3E}">
        <p14:creationId xmlns:p14="http://schemas.microsoft.com/office/powerpoint/2010/main" val="267797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D6DA-A915-060D-FAFC-0AC3F470D330}"/>
              </a:ext>
            </a:extLst>
          </p:cNvPr>
          <p:cNvSpPr>
            <a:spLocks noGrp="1"/>
          </p:cNvSpPr>
          <p:nvPr>
            <p:ph type="title"/>
          </p:nvPr>
        </p:nvSpPr>
        <p:spPr/>
        <p:txBody>
          <a:bodyPr/>
          <a:lstStyle/>
          <a:p>
            <a:r>
              <a:rPr lang="en-GB" dirty="0"/>
              <a:t>The missing link?</a:t>
            </a:r>
            <a:endParaRPr lang="en-UG" dirty="0"/>
          </a:p>
        </p:txBody>
      </p:sp>
      <p:pic>
        <p:nvPicPr>
          <p:cNvPr id="6" name="Picture Placeholder 5" descr="Diagram&#10;&#10;Description automatically generated">
            <a:extLst>
              <a:ext uri="{FF2B5EF4-FFF2-40B4-BE49-F238E27FC236}">
                <a16:creationId xmlns:a16="http://schemas.microsoft.com/office/drawing/2014/main" id="{3658329D-A9D8-EC97-007B-2C1976F73944}"/>
              </a:ext>
            </a:extLst>
          </p:cNvPr>
          <p:cNvPicPr>
            <a:picLocks noGrp="1" noChangeAspect="1"/>
          </p:cNvPicPr>
          <p:nvPr>
            <p:ph type="pic" idx="1"/>
          </p:nvPr>
        </p:nvPicPr>
        <p:blipFill>
          <a:blip r:embed="rId3"/>
          <a:srcRect l="22821" r="22821"/>
          <a:stretch>
            <a:fillRect/>
          </a:stretch>
        </p:blipFill>
        <p:spPr/>
      </p:pic>
      <p:sp>
        <p:nvSpPr>
          <p:cNvPr id="4" name="Text Placeholder 3">
            <a:extLst>
              <a:ext uri="{FF2B5EF4-FFF2-40B4-BE49-F238E27FC236}">
                <a16:creationId xmlns:a16="http://schemas.microsoft.com/office/drawing/2014/main" id="{11ECB434-BBFE-3B02-E5EB-ADCCC9C012CD}"/>
              </a:ext>
            </a:extLst>
          </p:cNvPr>
          <p:cNvSpPr>
            <a:spLocks noGrp="1"/>
          </p:cNvSpPr>
          <p:nvPr>
            <p:ph type="body" sz="half" idx="2"/>
          </p:nvPr>
        </p:nvSpPr>
        <p:spPr>
          <a:xfrm>
            <a:off x="808523" y="3911425"/>
            <a:ext cx="4494997" cy="2194037"/>
          </a:xfrm>
        </p:spPr>
        <p:txBody>
          <a:bodyPr>
            <a:normAutofit/>
          </a:bodyPr>
          <a:lstStyle/>
          <a:p>
            <a:r>
              <a:rPr lang="en-GB" sz="4400" dirty="0"/>
              <a:t>The process… is it written down?</a:t>
            </a:r>
            <a:endParaRPr lang="en-UG" sz="4400" dirty="0"/>
          </a:p>
        </p:txBody>
      </p:sp>
    </p:spTree>
    <p:extLst>
      <p:ext uri="{BB962C8B-B14F-4D97-AF65-F5344CB8AC3E}">
        <p14:creationId xmlns:p14="http://schemas.microsoft.com/office/powerpoint/2010/main" val="112991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icycle&#10;&#10;Description automatically generated">
            <a:extLst>
              <a:ext uri="{FF2B5EF4-FFF2-40B4-BE49-F238E27FC236}">
                <a16:creationId xmlns:a16="http://schemas.microsoft.com/office/drawing/2014/main" id="{FBCC3D7E-D717-6D60-C8E0-0296921B3308}"/>
              </a:ext>
            </a:extLst>
          </p:cNvPr>
          <p:cNvPicPr>
            <a:picLocks noChangeAspect="1"/>
          </p:cNvPicPr>
          <p:nvPr/>
        </p:nvPicPr>
        <p:blipFill rotWithShape="1">
          <a:blip r:embed="rId3"/>
          <a:srcRect l="11194" r="15406" b="-1"/>
          <a:stretch/>
        </p:blipFill>
        <p:spPr>
          <a:xfrm>
            <a:off x="4650909" y="10"/>
            <a:ext cx="7541090" cy="6857989"/>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36C25-F97E-A5E8-AD08-405CF27013FC}"/>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GB">
                <a:solidFill>
                  <a:schemeClr val="bg1"/>
                </a:solidFill>
              </a:rPr>
              <a:t>However… the obvious flaw</a:t>
            </a:r>
            <a:endParaRPr lang="en-UG">
              <a:solidFill>
                <a:schemeClr val="bg1"/>
              </a:solidFill>
            </a:endParaRPr>
          </a:p>
        </p:txBody>
      </p:sp>
      <p:sp>
        <p:nvSpPr>
          <p:cNvPr id="3" name="Content Placeholder 2">
            <a:extLst>
              <a:ext uri="{FF2B5EF4-FFF2-40B4-BE49-F238E27FC236}">
                <a16:creationId xmlns:a16="http://schemas.microsoft.com/office/drawing/2014/main" id="{0D097E51-7319-4421-2884-D203CACDAFC1}"/>
              </a:ext>
            </a:extLst>
          </p:cNvPr>
          <p:cNvSpPr>
            <a:spLocks noGrp="1"/>
          </p:cNvSpPr>
          <p:nvPr>
            <p:ph idx="1"/>
          </p:nvPr>
        </p:nvSpPr>
        <p:spPr>
          <a:xfrm>
            <a:off x="643468" y="2638044"/>
            <a:ext cx="3363974" cy="3415622"/>
          </a:xfrm>
        </p:spPr>
        <p:txBody>
          <a:bodyPr>
            <a:normAutofit/>
          </a:bodyPr>
          <a:lstStyle/>
          <a:p>
            <a:pPr marL="0" indent="0">
              <a:buNone/>
            </a:pPr>
            <a:r>
              <a:rPr lang="en-GB">
                <a:solidFill>
                  <a:schemeClr val="bg1"/>
                </a:solidFill>
                <a:latin typeface="Arial" panose="020B0604020202020204" pitchFamily="34" charset="0"/>
                <a:cs typeface="Arial" panose="020B0604020202020204" pitchFamily="34" charset="0"/>
              </a:rPr>
              <a:t>Which comes first? The chicken or the egg?</a:t>
            </a:r>
          </a:p>
          <a:p>
            <a:r>
              <a:rPr lang="en-GB">
                <a:solidFill>
                  <a:schemeClr val="bg1"/>
                </a:solidFill>
                <a:latin typeface="Arial" panose="020B0604020202020204" pitchFamily="34" charset="0"/>
                <a:cs typeface="Arial" panose="020B0604020202020204" pitchFamily="34" charset="0"/>
              </a:rPr>
              <a:t>Create the process…?</a:t>
            </a:r>
          </a:p>
          <a:p>
            <a:r>
              <a:rPr lang="en-GB">
                <a:solidFill>
                  <a:schemeClr val="bg1"/>
                </a:solidFill>
                <a:latin typeface="Arial" panose="020B0604020202020204" pitchFamily="34" charset="0"/>
                <a:cs typeface="Arial" panose="020B0604020202020204" pitchFamily="34" charset="0"/>
              </a:rPr>
              <a:t>Have the process reflect what already happens…?</a:t>
            </a:r>
          </a:p>
          <a:p>
            <a:r>
              <a:rPr lang="en-GB">
                <a:solidFill>
                  <a:schemeClr val="bg1"/>
                </a:solidFill>
                <a:latin typeface="Arial" panose="020B0604020202020204" pitchFamily="34" charset="0"/>
                <a:cs typeface="Arial" panose="020B0604020202020204" pitchFamily="34" charset="0"/>
              </a:rPr>
              <a:t>Either?/both?</a:t>
            </a:r>
          </a:p>
          <a:p>
            <a:endParaRPr lang="en-GB">
              <a:solidFill>
                <a:schemeClr val="bg1"/>
              </a:solidFill>
              <a:latin typeface="Arial" panose="020B0604020202020204" pitchFamily="34" charset="0"/>
              <a:cs typeface="Arial" panose="020B0604020202020204" pitchFamily="34" charset="0"/>
            </a:endParaRPr>
          </a:p>
          <a:p>
            <a:endParaRPr lang="en-GB">
              <a:solidFill>
                <a:schemeClr val="bg1"/>
              </a:solidFill>
              <a:latin typeface="Arial" panose="020B0604020202020204" pitchFamily="34" charset="0"/>
              <a:cs typeface="Arial" panose="020B0604020202020204" pitchFamily="34" charset="0"/>
            </a:endParaRPr>
          </a:p>
          <a:p>
            <a:pPr marL="0" indent="0">
              <a:buNone/>
            </a:pPr>
            <a:r>
              <a:rPr lang="en-GB">
                <a:solidFill>
                  <a:schemeClr val="bg1"/>
                </a:solidFill>
                <a:latin typeface="Arial" panose="020B0604020202020204" pitchFamily="34" charset="0"/>
                <a:cs typeface="Arial" panose="020B0604020202020204" pitchFamily="34" charset="0"/>
              </a:rPr>
              <a:t>Don’t create museum pieces</a:t>
            </a:r>
            <a:endParaRPr lang="en-UG">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50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FEF1-8E7D-D3F2-D77B-21FF3C6D947F}"/>
              </a:ext>
            </a:extLst>
          </p:cNvPr>
          <p:cNvSpPr>
            <a:spLocks noGrp="1"/>
          </p:cNvSpPr>
          <p:nvPr>
            <p:ph type="ctrTitle"/>
          </p:nvPr>
        </p:nvSpPr>
        <p:spPr/>
        <p:txBody>
          <a:bodyPr/>
          <a:lstStyle/>
          <a:p>
            <a:r>
              <a:rPr lang="en-GB" dirty="0"/>
              <a:t>A5: capacity and capability</a:t>
            </a:r>
            <a:endParaRPr lang="en-UG" dirty="0"/>
          </a:p>
        </p:txBody>
      </p:sp>
      <p:sp>
        <p:nvSpPr>
          <p:cNvPr id="3" name="Subtitle 2">
            <a:extLst>
              <a:ext uri="{FF2B5EF4-FFF2-40B4-BE49-F238E27FC236}">
                <a16:creationId xmlns:a16="http://schemas.microsoft.com/office/drawing/2014/main" id="{B3718788-1266-23C6-83A3-8D6691ADE64A}"/>
              </a:ext>
            </a:extLst>
          </p:cNvPr>
          <p:cNvSpPr>
            <a:spLocks noGrp="1"/>
          </p:cNvSpPr>
          <p:nvPr>
            <p:ph type="subTitle" idx="1"/>
          </p:nvPr>
        </p:nvSpPr>
        <p:spPr/>
        <p:txBody>
          <a:bodyPr>
            <a:normAutofit/>
          </a:bodyPr>
          <a:lstStyle/>
          <a:p>
            <a:r>
              <a:rPr lang="en-GB" sz="4000" dirty="0">
                <a:latin typeface="Arial" panose="020B0604020202020204" pitchFamily="34" charset="0"/>
                <a:cs typeface="Arial" panose="020B0604020202020204" pitchFamily="34" charset="0"/>
              </a:rPr>
              <a:t>(resourcing your business)</a:t>
            </a:r>
            <a:endParaRPr lang="en-UG"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0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5BC1-4B94-0237-45E5-D2952ACACB0C}"/>
              </a:ext>
            </a:extLst>
          </p:cNvPr>
          <p:cNvSpPr>
            <a:spLocks noGrp="1"/>
          </p:cNvSpPr>
          <p:nvPr>
            <p:ph type="title"/>
          </p:nvPr>
        </p:nvSpPr>
        <p:spPr>
          <a:xfrm>
            <a:off x="1600200" y="717432"/>
            <a:ext cx="8991600" cy="1645920"/>
          </a:xfrm>
        </p:spPr>
        <p:txBody>
          <a:bodyPr/>
          <a:lstStyle/>
          <a:p>
            <a:r>
              <a:rPr lang="en-GB" dirty="0"/>
              <a:t>The “holes” in resourcing</a:t>
            </a:r>
            <a:endParaRPr lang="en-UG" dirty="0"/>
          </a:p>
        </p:txBody>
      </p:sp>
      <p:sp>
        <p:nvSpPr>
          <p:cNvPr id="3" name="Text Placeholder 2">
            <a:extLst>
              <a:ext uri="{FF2B5EF4-FFF2-40B4-BE49-F238E27FC236}">
                <a16:creationId xmlns:a16="http://schemas.microsoft.com/office/drawing/2014/main" id="{7E7AF02A-D36F-3E16-8B24-5BF20CDD8ACE}"/>
              </a:ext>
            </a:extLst>
          </p:cNvPr>
          <p:cNvSpPr>
            <a:spLocks noGrp="1"/>
          </p:cNvSpPr>
          <p:nvPr>
            <p:ph type="body" idx="1"/>
          </p:nvPr>
        </p:nvSpPr>
        <p:spPr>
          <a:xfrm>
            <a:off x="1600200" y="2683154"/>
            <a:ext cx="8991600" cy="3792074"/>
          </a:xfrm>
        </p:spPr>
        <p:txBody>
          <a:bodyPr>
            <a:normAutofit lnSpcReduction="10000"/>
          </a:bodyPr>
          <a:lstStyle/>
          <a:p>
            <a:r>
              <a:rPr lang="en-GB" sz="2400" b="1" dirty="0">
                <a:latin typeface="Tahoma" panose="020B0604030504040204" pitchFamily="34" charset="0"/>
                <a:ea typeface="Tahoma" panose="020B0604030504040204" pitchFamily="34" charset="0"/>
                <a:cs typeface="Tahoma" panose="020B0604030504040204" pitchFamily="34" charset="0"/>
              </a:rPr>
              <a:t>Malpractice: </a:t>
            </a:r>
            <a:r>
              <a:rPr lang="en-GB" sz="2400" dirty="0">
                <a:latin typeface="Tahoma" panose="020B0604030504040204" pitchFamily="34" charset="0"/>
                <a:ea typeface="Tahoma" panose="020B0604030504040204" pitchFamily="34" charset="0"/>
                <a:cs typeface="Tahoma" panose="020B0604030504040204" pitchFamily="34" charset="0"/>
              </a:rPr>
              <a:t>design (capability), investigation (capacity)</a:t>
            </a:r>
          </a:p>
          <a:p>
            <a:r>
              <a:rPr lang="en-GB" sz="2400" b="1" dirty="0">
                <a:latin typeface="Tahoma" panose="020B0604030504040204" pitchFamily="34" charset="0"/>
                <a:ea typeface="Tahoma" panose="020B0604030504040204" pitchFamily="34" charset="0"/>
                <a:cs typeface="Tahoma" panose="020B0604030504040204" pitchFamily="34" charset="0"/>
              </a:rPr>
              <a:t>Event notifications</a:t>
            </a:r>
            <a:r>
              <a:rPr lang="en-GB" sz="2400" dirty="0">
                <a:latin typeface="Tahoma" panose="020B0604030504040204" pitchFamily="34" charset="0"/>
                <a:ea typeface="Tahoma" panose="020B0604030504040204" pitchFamily="34" charset="0"/>
                <a:cs typeface="Tahoma" panose="020B0604030504040204" pitchFamily="34" charset="0"/>
              </a:rPr>
              <a:t>: capability (and capacity, if you are a big business)</a:t>
            </a:r>
          </a:p>
          <a:p>
            <a:r>
              <a:rPr lang="en-GB" sz="2400" b="1" dirty="0">
                <a:latin typeface="Tahoma" panose="020B0604030504040204" pitchFamily="34" charset="0"/>
                <a:ea typeface="Tahoma" panose="020B0604030504040204" pitchFamily="34" charset="0"/>
                <a:cs typeface="Tahoma" panose="020B0604030504040204" pitchFamily="34" charset="0"/>
              </a:rPr>
              <a:t>Horizon scanning</a:t>
            </a:r>
            <a:r>
              <a:rPr lang="en-GB" sz="2400" dirty="0">
                <a:latin typeface="Tahoma" panose="020B0604030504040204" pitchFamily="34" charset="0"/>
                <a:ea typeface="Tahoma" panose="020B0604030504040204" pitchFamily="34" charset="0"/>
                <a:cs typeface="Tahoma" panose="020B0604030504040204" pitchFamily="34" charset="0"/>
              </a:rPr>
              <a:t>: policy and interpretation/impact (good governance)</a:t>
            </a:r>
          </a:p>
          <a:p>
            <a:r>
              <a:rPr lang="en-GB" sz="2400" b="1" dirty="0">
                <a:latin typeface="Tahoma" panose="020B0604030504040204" pitchFamily="34" charset="0"/>
                <a:ea typeface="Tahoma" panose="020B0604030504040204" pitchFamily="34" charset="0"/>
                <a:cs typeface="Tahoma" panose="020B0604030504040204" pitchFamily="34" charset="0"/>
              </a:rPr>
              <a:t>Poor succession planning</a:t>
            </a:r>
          </a:p>
          <a:p>
            <a:r>
              <a:rPr lang="en-GB" sz="2400" b="1" dirty="0">
                <a:latin typeface="Tahoma" panose="020B0604030504040204" pitchFamily="34" charset="0"/>
                <a:ea typeface="Tahoma" panose="020B0604030504040204" pitchFamily="34" charset="0"/>
                <a:cs typeface="Tahoma" panose="020B0604030504040204" pitchFamily="34" charset="0"/>
              </a:rPr>
              <a:t>Impact of external policy change due to intrinsic competence: </a:t>
            </a:r>
            <a:r>
              <a:rPr lang="en-GB" sz="2400" dirty="0">
                <a:latin typeface="Tahoma" panose="020B0604030504040204" pitchFamily="34" charset="0"/>
                <a:ea typeface="Tahoma" panose="020B0604030504040204" pitchFamily="34" charset="0"/>
                <a:cs typeface="Tahoma" panose="020B0604030504040204" pitchFamily="34" charset="0"/>
              </a:rPr>
              <a:t>grading models, assessment strategies, blueprints and mark schemes</a:t>
            </a:r>
            <a:endParaRPr lang="en-UG"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567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314</TotalTime>
  <Words>1613</Words>
  <Application>Microsoft Office PowerPoint</Application>
  <PresentationFormat>Widescreen</PresentationFormat>
  <Paragraphs>107</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Tahoma</vt:lpstr>
      <vt:lpstr>Parcel</vt:lpstr>
      <vt:lpstr>Following the evidence trail</vt:lpstr>
      <vt:lpstr>Gordon Associates forum</vt:lpstr>
      <vt:lpstr>The single truth</vt:lpstr>
      <vt:lpstr>COnsistency</vt:lpstr>
      <vt:lpstr>How do I ensure consistency of approach (in all things?)</vt:lpstr>
      <vt:lpstr>The missing link?</vt:lpstr>
      <vt:lpstr>However… the obvious flaw</vt:lpstr>
      <vt:lpstr>A5: capacity and capability</vt:lpstr>
      <vt:lpstr>The “holes” in resourcing</vt:lpstr>
      <vt:lpstr>More on malpractice…</vt:lpstr>
      <vt:lpstr>And finally</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Edmonds</dc:creator>
  <cp:lastModifiedBy>Sarah Edmonds</cp:lastModifiedBy>
  <cp:revision>3</cp:revision>
  <dcterms:created xsi:type="dcterms:W3CDTF">2023-04-18T10:36:06Z</dcterms:created>
  <dcterms:modified xsi:type="dcterms:W3CDTF">2023-04-20T08:56:43Z</dcterms:modified>
</cp:coreProperties>
</file>