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6"/>
    <p:sldMasterId id="2147483673" r:id="rId7"/>
    <p:sldMasterId id="2147483688" r:id="rId8"/>
  </p:sldMasterIdLst>
  <p:notesMasterIdLst>
    <p:notesMasterId r:id="rId28"/>
  </p:notesMasterIdLst>
  <p:sldIdLst>
    <p:sldId id="2100" r:id="rId9"/>
    <p:sldId id="274" r:id="rId10"/>
    <p:sldId id="4479" r:id="rId11"/>
    <p:sldId id="4482" r:id="rId12"/>
    <p:sldId id="2141" r:id="rId13"/>
    <p:sldId id="2155" r:id="rId14"/>
    <p:sldId id="2108" r:id="rId15"/>
    <p:sldId id="328" r:id="rId16"/>
    <p:sldId id="2156" r:id="rId17"/>
    <p:sldId id="268" r:id="rId18"/>
    <p:sldId id="2159" r:id="rId19"/>
    <p:sldId id="275" r:id="rId20"/>
    <p:sldId id="4483" r:id="rId21"/>
    <p:sldId id="759" r:id="rId22"/>
    <p:sldId id="4399" r:id="rId23"/>
    <p:sldId id="2018" r:id="rId24"/>
    <p:sldId id="4429" r:id="rId25"/>
    <p:sldId id="4484" r:id="rId26"/>
    <p:sldId id="210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18CBBA-8663-9C93-6C52-0503D34B282A}" name="MOLE, Richard" initials="RM" userId="S::Richard.MOLE@EDUCATION.GOV.UK::f06916c0-ff8b-4b77-b611-23179064005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208A6"/>
    <a:srgbClr val="E0E2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8/10/relationships/authors" Target="authors.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viewProps" Target="viewProps.xml"/><Relationship Id="rId8"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ERSON, Karl" userId="2656ceb0-b2e0-496e-b29e-887d29d5766c" providerId="ADAL" clId="{9FD4B00A-A4CE-40C0-AAFA-B06DD2051C22}"/>
    <pc:docChg chg="custSel modSld">
      <pc:chgData name="ANDERSON, Karl" userId="2656ceb0-b2e0-496e-b29e-887d29d5766c" providerId="ADAL" clId="{9FD4B00A-A4CE-40C0-AAFA-B06DD2051C22}" dt="2024-03-18T16:44:06.088" v="692" actId="1076"/>
      <pc:docMkLst>
        <pc:docMk/>
      </pc:docMkLst>
      <pc:sldChg chg="modSp">
        <pc:chgData name="ANDERSON, Karl" userId="2656ceb0-b2e0-496e-b29e-887d29d5766c" providerId="ADAL" clId="{9FD4B00A-A4CE-40C0-AAFA-B06DD2051C22}" dt="2024-03-18T16:39:42.442" v="7" actId="20577"/>
        <pc:sldMkLst>
          <pc:docMk/>
          <pc:sldMk cId="3781966577" sldId="2092"/>
        </pc:sldMkLst>
        <pc:graphicFrameChg chg="mod">
          <ac:chgData name="ANDERSON, Karl" userId="2656ceb0-b2e0-496e-b29e-887d29d5766c" providerId="ADAL" clId="{9FD4B00A-A4CE-40C0-AAFA-B06DD2051C22}" dt="2024-03-18T16:39:42.442" v="7" actId="20577"/>
          <ac:graphicFrameMkLst>
            <pc:docMk/>
            <pc:sldMk cId="3781966577" sldId="2092"/>
            <ac:graphicFrameMk id="3" creationId="{8791931B-5CD1-1C31-2F98-30EEBA582D2F}"/>
          </ac:graphicFrameMkLst>
        </pc:graphicFrameChg>
      </pc:sldChg>
      <pc:sldChg chg="addSp delSp modSp mod modClrScheme chgLayout">
        <pc:chgData name="ANDERSON, Karl" userId="2656ceb0-b2e0-496e-b29e-887d29d5766c" providerId="ADAL" clId="{9FD4B00A-A4CE-40C0-AAFA-B06DD2051C22}" dt="2024-03-18T16:44:06.088" v="692" actId="1076"/>
        <pc:sldMkLst>
          <pc:docMk/>
          <pc:sldMk cId="507038633" sldId="2102"/>
        </pc:sldMkLst>
        <pc:spChg chg="del mod">
          <ac:chgData name="ANDERSON, Karl" userId="2656ceb0-b2e0-496e-b29e-887d29d5766c" providerId="ADAL" clId="{9FD4B00A-A4CE-40C0-AAFA-B06DD2051C22}" dt="2024-03-18T16:43:27.062" v="685" actId="26606"/>
          <ac:spMkLst>
            <pc:docMk/>
            <pc:sldMk cId="507038633" sldId="2102"/>
            <ac:spMk id="2" creationId="{0B6285BA-0102-F57B-1DDF-EC373CCDD305}"/>
          </ac:spMkLst>
        </pc:spChg>
        <pc:spChg chg="del">
          <ac:chgData name="ANDERSON, Karl" userId="2656ceb0-b2e0-496e-b29e-887d29d5766c" providerId="ADAL" clId="{9FD4B00A-A4CE-40C0-AAFA-B06DD2051C22}" dt="2024-03-18T16:43:19.225" v="683" actId="478"/>
          <ac:spMkLst>
            <pc:docMk/>
            <pc:sldMk cId="507038633" sldId="2102"/>
            <ac:spMk id="3" creationId="{4B382CF4-852A-5FDE-659E-C118E3DC213D}"/>
          </ac:spMkLst>
        </pc:spChg>
        <pc:spChg chg="add del mod">
          <ac:chgData name="ANDERSON, Karl" userId="2656ceb0-b2e0-496e-b29e-887d29d5766c" providerId="ADAL" clId="{9FD4B00A-A4CE-40C0-AAFA-B06DD2051C22}" dt="2024-03-18T16:43:22.348" v="684" actId="478"/>
          <ac:spMkLst>
            <pc:docMk/>
            <pc:sldMk cId="507038633" sldId="2102"/>
            <ac:spMk id="5" creationId="{596FDE37-B08D-D245-7E79-9C1B93CB697C}"/>
          </ac:spMkLst>
        </pc:spChg>
        <pc:spChg chg="mod">
          <ac:chgData name="ANDERSON, Karl" userId="2656ceb0-b2e0-496e-b29e-887d29d5766c" providerId="ADAL" clId="{9FD4B00A-A4CE-40C0-AAFA-B06DD2051C22}" dt="2024-03-18T16:43:41.704" v="690" actId="207"/>
          <ac:spMkLst>
            <pc:docMk/>
            <pc:sldMk cId="507038633" sldId="2102"/>
            <ac:spMk id="8" creationId="{9A061C52-7009-E9A2-E29E-1F446EFB918F}"/>
          </ac:spMkLst>
        </pc:spChg>
        <pc:spChg chg="add del mod">
          <ac:chgData name="ANDERSON, Karl" userId="2656ceb0-b2e0-496e-b29e-887d29d5766c" providerId="ADAL" clId="{9FD4B00A-A4CE-40C0-AAFA-B06DD2051C22}" dt="2024-03-18T16:43:29.274" v="687" actId="478"/>
          <ac:spMkLst>
            <pc:docMk/>
            <pc:sldMk cId="507038633" sldId="2102"/>
            <ac:spMk id="14" creationId="{864BD3A6-B4C9-9146-440B-6BE81AD63054}"/>
          </ac:spMkLst>
        </pc:spChg>
        <pc:spChg chg="add del mod">
          <ac:chgData name="ANDERSON, Karl" userId="2656ceb0-b2e0-496e-b29e-887d29d5766c" providerId="ADAL" clId="{9FD4B00A-A4CE-40C0-AAFA-B06DD2051C22}" dt="2024-03-18T16:44:02.164" v="691" actId="478"/>
          <ac:spMkLst>
            <pc:docMk/>
            <pc:sldMk cId="507038633" sldId="2102"/>
            <ac:spMk id="16" creationId="{C7C6151D-FA81-CCF4-621C-8DFDE81B7FCF}"/>
          </ac:spMkLst>
        </pc:spChg>
        <pc:spChg chg="add mod">
          <ac:chgData name="ANDERSON, Karl" userId="2656ceb0-b2e0-496e-b29e-887d29d5766c" providerId="ADAL" clId="{9FD4B00A-A4CE-40C0-AAFA-B06DD2051C22}" dt="2024-03-18T16:43:27.062" v="685" actId="26606"/>
          <ac:spMkLst>
            <pc:docMk/>
            <pc:sldMk cId="507038633" sldId="2102"/>
            <ac:spMk id="18" creationId="{A83EFE80-A4FB-5A7A-47D9-177FF982AB77}"/>
          </ac:spMkLst>
        </pc:spChg>
        <pc:graphicFrameChg chg="add mod">
          <ac:chgData name="ANDERSON, Karl" userId="2656ceb0-b2e0-496e-b29e-887d29d5766c" providerId="ADAL" clId="{9FD4B00A-A4CE-40C0-AAFA-B06DD2051C22}" dt="2024-03-18T16:44:06.088" v="692" actId="1076"/>
          <ac:graphicFrameMkLst>
            <pc:docMk/>
            <pc:sldMk cId="507038633" sldId="2102"/>
            <ac:graphicFrameMk id="10" creationId="{D83D1D59-FB23-9044-6640-0F2670E04EA3}"/>
          </ac:graphicFrameMkLst>
        </pc:graphicFrameChg>
      </pc:sldChg>
    </pc:docChg>
  </pc:docChgLst>
  <pc:docChgLst>
    <pc:chgData name="ANDERSON, Karl" userId="2656ceb0-b2e0-496e-b29e-887d29d5766c" providerId="ADAL" clId="{8A2D5042-C0ED-4F93-A527-F568FC3D6041}"/>
    <pc:docChg chg="custSel addSld delSld modSld sldOrd">
      <pc:chgData name="ANDERSON, Karl" userId="2656ceb0-b2e0-496e-b29e-887d29d5766c" providerId="ADAL" clId="{8A2D5042-C0ED-4F93-A527-F568FC3D6041}" dt="2024-01-23T16:01:32.222" v="3326" actId="20577"/>
      <pc:docMkLst>
        <pc:docMk/>
      </pc:docMkLst>
      <pc:sldChg chg="modSp mod">
        <pc:chgData name="ANDERSON, Karl" userId="2656ceb0-b2e0-496e-b29e-887d29d5766c" providerId="ADAL" clId="{8A2D5042-C0ED-4F93-A527-F568FC3D6041}" dt="2024-01-23T16:00:46.306" v="3231" actId="20577"/>
        <pc:sldMkLst>
          <pc:docMk/>
          <pc:sldMk cId="3191839723" sldId="256"/>
        </pc:sldMkLst>
        <pc:spChg chg="mod">
          <ac:chgData name="ANDERSON, Karl" userId="2656ceb0-b2e0-496e-b29e-887d29d5766c" providerId="ADAL" clId="{8A2D5042-C0ED-4F93-A527-F568FC3D6041}" dt="2024-01-23T16:00:46.306" v="3231" actId="20577"/>
          <ac:spMkLst>
            <pc:docMk/>
            <pc:sldMk cId="3191839723" sldId="256"/>
            <ac:spMk id="2" creationId="{26C3ADF0-5B1D-42BC-33E3-B960C3C4D278}"/>
          </ac:spMkLst>
        </pc:spChg>
      </pc:sldChg>
      <pc:sldChg chg="addSp delSp modSp del mod modNotesTx">
        <pc:chgData name="ANDERSON, Karl" userId="2656ceb0-b2e0-496e-b29e-887d29d5766c" providerId="ADAL" clId="{8A2D5042-C0ED-4F93-A527-F568FC3D6041}" dt="2024-01-23T15:59:26.223" v="3006" actId="47"/>
        <pc:sldMkLst>
          <pc:docMk/>
          <pc:sldMk cId="2809937661" sldId="1056"/>
        </pc:sldMkLst>
        <pc:spChg chg="add mod">
          <ac:chgData name="ANDERSON, Karl" userId="2656ceb0-b2e0-496e-b29e-887d29d5766c" providerId="ADAL" clId="{8A2D5042-C0ED-4F93-A527-F568FC3D6041}" dt="2024-01-23T15:54:59.953" v="2409" actId="20577"/>
          <ac:spMkLst>
            <pc:docMk/>
            <pc:sldMk cId="2809937661" sldId="1056"/>
            <ac:spMk id="3" creationId="{E87B75C1-3C7D-48CB-F93B-A61E2340C19A}"/>
          </ac:spMkLst>
        </pc:spChg>
        <pc:spChg chg="mod">
          <ac:chgData name="ANDERSON, Karl" userId="2656ceb0-b2e0-496e-b29e-887d29d5766c" providerId="ADAL" clId="{8A2D5042-C0ED-4F93-A527-F568FC3D6041}" dt="2024-01-23T15:52:03.317" v="1925" actId="14100"/>
          <ac:spMkLst>
            <pc:docMk/>
            <pc:sldMk cId="2809937661" sldId="1056"/>
            <ac:spMk id="5" creationId="{683F1464-B9D0-F426-E8DA-49C5FC01FF2B}"/>
          </ac:spMkLst>
        </pc:spChg>
        <pc:picChg chg="del">
          <ac:chgData name="ANDERSON, Karl" userId="2656ceb0-b2e0-496e-b29e-887d29d5766c" providerId="ADAL" clId="{8A2D5042-C0ED-4F93-A527-F568FC3D6041}" dt="2024-01-23T15:51:41.384" v="1861" actId="478"/>
          <ac:picMkLst>
            <pc:docMk/>
            <pc:sldMk cId="2809937661" sldId="1056"/>
            <ac:picMk id="11" creationId="{66C5879A-8E53-71D3-F791-C899D560FF4D}"/>
          </ac:picMkLst>
        </pc:picChg>
      </pc:sldChg>
      <pc:sldChg chg="ord">
        <pc:chgData name="ANDERSON, Karl" userId="2656ceb0-b2e0-496e-b29e-887d29d5766c" providerId="ADAL" clId="{8A2D5042-C0ED-4F93-A527-F568FC3D6041}" dt="2024-01-23T15:55:14.034" v="2427"/>
        <pc:sldMkLst>
          <pc:docMk/>
          <pc:sldMk cId="3781966577" sldId="2092"/>
        </pc:sldMkLst>
      </pc:sldChg>
      <pc:sldChg chg="modSp mod">
        <pc:chgData name="ANDERSON, Karl" userId="2656ceb0-b2e0-496e-b29e-887d29d5766c" providerId="ADAL" clId="{8A2D5042-C0ED-4F93-A527-F568FC3D6041}" dt="2024-01-23T15:46:37.548" v="601" actId="20577"/>
        <pc:sldMkLst>
          <pc:docMk/>
          <pc:sldMk cId="876595769" sldId="2093"/>
        </pc:sldMkLst>
        <pc:spChg chg="mod">
          <ac:chgData name="ANDERSON, Karl" userId="2656ceb0-b2e0-496e-b29e-887d29d5766c" providerId="ADAL" clId="{8A2D5042-C0ED-4F93-A527-F568FC3D6041}" dt="2024-01-23T15:46:37.548" v="601" actId="20577"/>
          <ac:spMkLst>
            <pc:docMk/>
            <pc:sldMk cId="876595769" sldId="2093"/>
            <ac:spMk id="2" creationId="{1C9F118C-BB60-D624-552D-D3B3EF4BD9EE}"/>
          </ac:spMkLst>
        </pc:spChg>
        <pc:spChg chg="mod">
          <ac:chgData name="ANDERSON, Karl" userId="2656ceb0-b2e0-496e-b29e-887d29d5766c" providerId="ADAL" clId="{8A2D5042-C0ED-4F93-A527-F568FC3D6041}" dt="2024-01-23T15:45:19.813" v="227" actId="20577"/>
          <ac:spMkLst>
            <pc:docMk/>
            <pc:sldMk cId="876595769" sldId="2093"/>
            <ac:spMk id="8" creationId="{9A061C52-7009-E9A2-E29E-1F446EFB918F}"/>
          </ac:spMkLst>
        </pc:spChg>
      </pc:sldChg>
      <pc:sldChg chg="addSp delSp modSp mod">
        <pc:chgData name="ANDERSON, Karl" userId="2656ceb0-b2e0-496e-b29e-887d29d5766c" providerId="ADAL" clId="{8A2D5042-C0ED-4F93-A527-F568FC3D6041}" dt="2024-01-23T15:58:54.204" v="2998" actId="20577"/>
        <pc:sldMkLst>
          <pc:docMk/>
          <pc:sldMk cId="364613038" sldId="2098"/>
        </pc:sldMkLst>
        <pc:spChg chg="mod">
          <ac:chgData name="ANDERSON, Karl" userId="2656ceb0-b2e0-496e-b29e-887d29d5766c" providerId="ADAL" clId="{8A2D5042-C0ED-4F93-A527-F568FC3D6041}" dt="2024-01-23T15:55:09.751" v="2425" actId="20577"/>
          <ac:spMkLst>
            <pc:docMk/>
            <pc:sldMk cId="364613038" sldId="2098"/>
            <ac:spMk id="2" creationId="{D7911D08-EA98-FDC9-12A2-0FB7E0A2B69A}"/>
          </ac:spMkLst>
        </pc:spChg>
        <pc:spChg chg="add mod">
          <ac:chgData name="ANDERSON, Karl" userId="2656ceb0-b2e0-496e-b29e-887d29d5766c" providerId="ADAL" clId="{8A2D5042-C0ED-4F93-A527-F568FC3D6041}" dt="2024-01-23T15:58:54.204" v="2998" actId="20577"/>
          <ac:spMkLst>
            <pc:docMk/>
            <pc:sldMk cId="364613038" sldId="2098"/>
            <ac:spMk id="3" creationId="{C5DC4ECB-767F-F415-DCD2-AF319507F959}"/>
          </ac:spMkLst>
        </pc:spChg>
        <pc:spChg chg="del">
          <ac:chgData name="ANDERSON, Karl" userId="2656ceb0-b2e0-496e-b29e-887d29d5766c" providerId="ADAL" clId="{8A2D5042-C0ED-4F93-A527-F568FC3D6041}" dt="2024-01-23T15:55:24.874" v="2428" actId="478"/>
          <ac:spMkLst>
            <pc:docMk/>
            <pc:sldMk cId="364613038" sldId="2098"/>
            <ac:spMk id="5" creationId="{7116D045-DA3A-9412-C359-E71CED541D71}"/>
          </ac:spMkLst>
        </pc:spChg>
      </pc:sldChg>
      <pc:sldChg chg="del">
        <pc:chgData name="ANDERSON, Karl" userId="2656ceb0-b2e0-496e-b29e-887d29d5766c" providerId="ADAL" clId="{8A2D5042-C0ED-4F93-A527-F568FC3D6041}" dt="2024-01-23T15:55:03.545" v="2410" actId="47"/>
        <pc:sldMkLst>
          <pc:docMk/>
          <pc:sldMk cId="3052624457" sldId="2099"/>
        </pc:sldMkLst>
      </pc:sldChg>
      <pc:sldChg chg="del">
        <pc:chgData name="ANDERSON, Karl" userId="2656ceb0-b2e0-496e-b29e-887d29d5766c" providerId="ADAL" clId="{8A2D5042-C0ED-4F93-A527-F568FC3D6041}" dt="2024-01-23T15:55:04.718" v="2411" actId="47"/>
        <pc:sldMkLst>
          <pc:docMk/>
          <pc:sldMk cId="600837026" sldId="2100"/>
        </pc:sldMkLst>
      </pc:sldChg>
      <pc:sldChg chg="modSp mod">
        <pc:chgData name="ANDERSON, Karl" userId="2656ceb0-b2e0-496e-b29e-887d29d5766c" providerId="ADAL" clId="{8A2D5042-C0ED-4F93-A527-F568FC3D6041}" dt="2024-01-23T15:49:22.119" v="1329" actId="20577"/>
        <pc:sldMkLst>
          <pc:docMk/>
          <pc:sldMk cId="1501550237" sldId="2101"/>
        </pc:sldMkLst>
        <pc:spChg chg="mod">
          <ac:chgData name="ANDERSON, Karl" userId="2656ceb0-b2e0-496e-b29e-887d29d5766c" providerId="ADAL" clId="{8A2D5042-C0ED-4F93-A527-F568FC3D6041}" dt="2024-01-23T15:49:22.119" v="1329" actId="20577"/>
          <ac:spMkLst>
            <pc:docMk/>
            <pc:sldMk cId="1501550237" sldId="2101"/>
            <ac:spMk id="2" creationId="{61676F25-7F9F-9331-715B-948E5B78CDC7}"/>
          </ac:spMkLst>
        </pc:spChg>
        <pc:spChg chg="mod">
          <ac:chgData name="ANDERSON, Karl" userId="2656ceb0-b2e0-496e-b29e-887d29d5766c" providerId="ADAL" clId="{8A2D5042-C0ED-4F93-A527-F568FC3D6041}" dt="2024-01-23T15:47:10" v="665" actId="20577"/>
          <ac:spMkLst>
            <pc:docMk/>
            <pc:sldMk cId="1501550237" sldId="2101"/>
            <ac:spMk id="8" creationId="{9A061C52-7009-E9A2-E29E-1F446EFB918F}"/>
          </ac:spMkLst>
        </pc:spChg>
      </pc:sldChg>
      <pc:sldChg chg="addSp delSp modSp mod">
        <pc:chgData name="ANDERSON, Karl" userId="2656ceb0-b2e0-496e-b29e-887d29d5766c" providerId="ADAL" clId="{8A2D5042-C0ED-4F93-A527-F568FC3D6041}" dt="2024-01-23T16:01:32.222" v="3326" actId="20577"/>
        <pc:sldMkLst>
          <pc:docMk/>
          <pc:sldMk cId="507038633" sldId="2102"/>
        </pc:sldMkLst>
        <pc:spChg chg="add mod">
          <ac:chgData name="ANDERSON, Karl" userId="2656ceb0-b2e0-496e-b29e-887d29d5766c" providerId="ADAL" clId="{8A2D5042-C0ED-4F93-A527-F568FC3D6041}" dt="2024-01-23T16:01:32.222" v="3326" actId="20577"/>
          <ac:spMkLst>
            <pc:docMk/>
            <pc:sldMk cId="507038633" sldId="2102"/>
            <ac:spMk id="2" creationId="{0B6285BA-0102-F57B-1DDF-EC373CCDD305}"/>
          </ac:spMkLst>
        </pc:spChg>
        <pc:spChg chg="mod">
          <ac:chgData name="ANDERSON, Karl" userId="2656ceb0-b2e0-496e-b29e-887d29d5766c" providerId="ADAL" clId="{8A2D5042-C0ED-4F93-A527-F568FC3D6041}" dt="2024-01-23T15:49:52.732" v="1383" actId="20577"/>
          <ac:spMkLst>
            <pc:docMk/>
            <pc:sldMk cId="507038633" sldId="2102"/>
            <ac:spMk id="8" creationId="{9A061C52-7009-E9A2-E29E-1F446EFB918F}"/>
          </ac:spMkLst>
        </pc:spChg>
        <pc:graphicFrameChg chg="del mod">
          <ac:chgData name="ANDERSON, Karl" userId="2656ceb0-b2e0-496e-b29e-887d29d5766c" providerId="ADAL" clId="{8A2D5042-C0ED-4F93-A527-F568FC3D6041}" dt="2024-01-23T15:50:02.998" v="1388" actId="478"/>
          <ac:graphicFrameMkLst>
            <pc:docMk/>
            <pc:sldMk cId="507038633" sldId="2102"/>
            <ac:graphicFrameMk id="7" creationId="{16CBF1B4-461B-7569-9860-197932136A4E}"/>
          </ac:graphicFrameMkLst>
        </pc:graphicFrameChg>
      </pc:sldChg>
      <pc:sldChg chg="modSp add mod">
        <pc:chgData name="ANDERSON, Karl" userId="2656ceb0-b2e0-496e-b29e-887d29d5766c" providerId="ADAL" clId="{8A2D5042-C0ED-4F93-A527-F568FC3D6041}" dt="2024-01-23T16:00:28.988" v="3215" actId="948"/>
        <pc:sldMkLst>
          <pc:docMk/>
          <pc:sldMk cId="1277933223" sldId="2103"/>
        </pc:sldMkLst>
        <pc:spChg chg="mod">
          <ac:chgData name="ANDERSON, Karl" userId="2656ceb0-b2e0-496e-b29e-887d29d5766c" providerId="ADAL" clId="{8A2D5042-C0ED-4F93-A527-F568FC3D6041}" dt="2024-01-23T15:59:34.665" v="3031" actId="20577"/>
          <ac:spMkLst>
            <pc:docMk/>
            <pc:sldMk cId="1277933223" sldId="2103"/>
            <ac:spMk id="2" creationId="{D7911D08-EA98-FDC9-12A2-0FB7E0A2B69A}"/>
          </ac:spMkLst>
        </pc:spChg>
        <pc:spChg chg="mod">
          <ac:chgData name="ANDERSON, Karl" userId="2656ceb0-b2e0-496e-b29e-887d29d5766c" providerId="ADAL" clId="{8A2D5042-C0ED-4F93-A527-F568FC3D6041}" dt="2024-01-23T16:00:28.988" v="3215" actId="948"/>
          <ac:spMkLst>
            <pc:docMk/>
            <pc:sldMk cId="1277933223" sldId="2103"/>
            <ac:spMk id="3" creationId="{C5DC4ECB-767F-F415-DCD2-AF319507F959}"/>
          </ac:spMkLst>
        </pc:spChg>
      </pc:sldChg>
      <pc:sldChg chg="addSp delSp modSp add mod">
        <pc:chgData name="ANDERSON, Karl" userId="2656ceb0-b2e0-496e-b29e-887d29d5766c" providerId="ADAL" clId="{8A2D5042-C0ED-4F93-A527-F568FC3D6041}" dt="2024-01-23T15:59:24.099" v="3005" actId="14100"/>
        <pc:sldMkLst>
          <pc:docMk/>
          <pc:sldMk cId="3430042056" sldId="2104"/>
        </pc:sldMkLst>
        <pc:spChg chg="del">
          <ac:chgData name="ANDERSON, Karl" userId="2656ceb0-b2e0-496e-b29e-887d29d5766c" providerId="ADAL" clId="{8A2D5042-C0ED-4F93-A527-F568FC3D6041}" dt="2024-01-23T15:59:10.891" v="3001" actId="478"/>
          <ac:spMkLst>
            <pc:docMk/>
            <pc:sldMk cId="3430042056" sldId="2104"/>
            <ac:spMk id="2" creationId="{0B6285BA-0102-F57B-1DDF-EC373CCDD305}"/>
          </ac:spMkLst>
        </pc:spChg>
        <pc:spChg chg="add mod">
          <ac:chgData name="ANDERSON, Karl" userId="2656ceb0-b2e0-496e-b29e-887d29d5766c" providerId="ADAL" clId="{8A2D5042-C0ED-4F93-A527-F568FC3D6041}" dt="2024-01-23T15:59:13.775" v="3003" actId="14100"/>
          <ac:spMkLst>
            <pc:docMk/>
            <pc:sldMk cId="3430042056" sldId="2104"/>
            <ac:spMk id="5" creationId="{33B8ECBD-2319-83D0-F8BE-52F068D50F15}"/>
          </ac:spMkLst>
        </pc:spChg>
        <pc:spChg chg="mod">
          <ac:chgData name="ANDERSON, Karl" userId="2656ceb0-b2e0-496e-b29e-887d29d5766c" providerId="ADAL" clId="{8A2D5042-C0ED-4F93-A527-F568FC3D6041}" dt="2024-01-23T15:59:24.099" v="3005" actId="14100"/>
          <ac:spMkLst>
            <pc:docMk/>
            <pc:sldMk cId="3430042056" sldId="2104"/>
            <ac:spMk id="8" creationId="{9A061C52-7009-E9A2-E29E-1F446EFB918F}"/>
          </ac:spMkLst>
        </pc:spChg>
      </pc:sldChg>
      <pc:sldChg chg="del">
        <pc:chgData name="ANDERSON, Karl" userId="2656ceb0-b2e0-496e-b29e-887d29d5766c" providerId="ADAL" clId="{8A2D5042-C0ED-4F93-A527-F568FC3D6041}" dt="2024-01-23T15:44:05.550" v="25" actId="47"/>
        <pc:sldMkLst>
          <pc:docMk/>
          <pc:sldMk cId="4064877471" sldId="2145706666"/>
        </pc:sldMkLst>
      </pc:sldChg>
      <pc:sldMasterChg chg="delSldLayout">
        <pc:chgData name="ANDERSON, Karl" userId="2656ceb0-b2e0-496e-b29e-887d29d5766c" providerId="ADAL" clId="{8A2D5042-C0ED-4F93-A527-F568FC3D6041}" dt="2024-01-23T15:59:26.223" v="3006" actId="47"/>
        <pc:sldMasterMkLst>
          <pc:docMk/>
          <pc:sldMasterMk cId="1605332508" sldId="2147483660"/>
        </pc:sldMasterMkLst>
        <pc:sldLayoutChg chg="del">
          <pc:chgData name="ANDERSON, Karl" userId="2656ceb0-b2e0-496e-b29e-887d29d5766c" providerId="ADAL" clId="{8A2D5042-C0ED-4F93-A527-F568FC3D6041}" dt="2024-01-23T15:59:26.223" v="3006" actId="47"/>
          <pc:sldLayoutMkLst>
            <pc:docMk/>
            <pc:sldMasterMk cId="1605332508" sldId="2147483660"/>
            <pc:sldLayoutMk cId="2804927278" sldId="2147483673"/>
          </pc:sldLayoutMkLst>
        </pc:sldLayoutChg>
        <pc:sldLayoutChg chg="del">
          <pc:chgData name="ANDERSON, Karl" userId="2656ceb0-b2e0-496e-b29e-887d29d5766c" providerId="ADAL" clId="{8A2D5042-C0ED-4F93-A527-F568FC3D6041}" dt="2024-01-23T15:44:05.550" v="25" actId="47"/>
          <pc:sldLayoutMkLst>
            <pc:docMk/>
            <pc:sldMasterMk cId="1605332508" sldId="2147483660"/>
            <pc:sldLayoutMk cId="2202547070" sldId="2147483674"/>
          </pc:sldLayoutMkLst>
        </pc:sldLayoutChg>
      </pc:sldMasterChg>
    </pc:docChg>
  </pc:docChgLst>
  <pc:docChgLst>
    <pc:chgData name="ANDERSON, Karl" userId="2656ceb0-b2e0-496e-b29e-887d29d5766c" providerId="ADAL" clId="{8FAD0B6F-8541-4DFF-9DCC-047872325345}"/>
    <pc:docChg chg="custSel addSld delSld modSld sldOrd">
      <pc:chgData name="ANDERSON, Karl" userId="2656ceb0-b2e0-496e-b29e-887d29d5766c" providerId="ADAL" clId="{8FAD0B6F-8541-4DFF-9DCC-047872325345}" dt="2024-01-09T09:55:59.792" v="1401" actId="20577"/>
      <pc:docMkLst>
        <pc:docMk/>
      </pc:docMkLst>
      <pc:sldChg chg="modSp mod">
        <pc:chgData name="ANDERSON, Karl" userId="2656ceb0-b2e0-496e-b29e-887d29d5766c" providerId="ADAL" clId="{8FAD0B6F-8541-4DFF-9DCC-047872325345}" dt="2024-01-09T09:38:09.005" v="46" actId="20577"/>
        <pc:sldMkLst>
          <pc:docMk/>
          <pc:sldMk cId="3191839723" sldId="256"/>
        </pc:sldMkLst>
        <pc:spChg chg="mod">
          <ac:chgData name="ANDERSON, Karl" userId="2656ceb0-b2e0-496e-b29e-887d29d5766c" providerId="ADAL" clId="{8FAD0B6F-8541-4DFF-9DCC-047872325345}" dt="2024-01-09T09:38:09.005" v="46" actId="20577"/>
          <ac:spMkLst>
            <pc:docMk/>
            <pc:sldMk cId="3191839723" sldId="256"/>
            <ac:spMk id="2" creationId="{26C3ADF0-5B1D-42BC-33E3-B960C3C4D278}"/>
          </ac:spMkLst>
        </pc:spChg>
      </pc:sldChg>
      <pc:sldChg chg="add">
        <pc:chgData name="ANDERSON, Karl" userId="2656ceb0-b2e0-496e-b29e-887d29d5766c" providerId="ADAL" clId="{8FAD0B6F-8541-4DFF-9DCC-047872325345}" dt="2024-01-09T09:37:43.198" v="0"/>
        <pc:sldMkLst>
          <pc:docMk/>
          <pc:sldMk cId="2809937661" sldId="1056"/>
        </pc:sldMkLst>
      </pc:sldChg>
      <pc:sldChg chg="del">
        <pc:chgData name="ANDERSON, Karl" userId="2656ceb0-b2e0-496e-b29e-887d29d5766c" providerId="ADAL" clId="{8FAD0B6F-8541-4DFF-9DCC-047872325345}" dt="2024-01-09T09:37:48.518" v="1" actId="47"/>
        <pc:sldMkLst>
          <pc:docMk/>
          <pc:sldMk cId="3959754774" sldId="1747"/>
        </pc:sldMkLst>
      </pc:sldChg>
      <pc:sldChg chg="del">
        <pc:chgData name="ANDERSON, Karl" userId="2656ceb0-b2e0-496e-b29e-887d29d5766c" providerId="ADAL" clId="{8FAD0B6F-8541-4DFF-9DCC-047872325345}" dt="2024-01-09T09:37:52.497" v="5" actId="47"/>
        <pc:sldMkLst>
          <pc:docMk/>
          <pc:sldMk cId="578640365" sldId="1748"/>
        </pc:sldMkLst>
      </pc:sldChg>
      <pc:sldChg chg="del">
        <pc:chgData name="ANDERSON, Karl" userId="2656ceb0-b2e0-496e-b29e-887d29d5766c" providerId="ADAL" clId="{8FAD0B6F-8541-4DFF-9DCC-047872325345}" dt="2024-01-09T09:37:54.396" v="9" actId="47"/>
        <pc:sldMkLst>
          <pc:docMk/>
          <pc:sldMk cId="739545891" sldId="1749"/>
        </pc:sldMkLst>
      </pc:sldChg>
      <pc:sldChg chg="del">
        <pc:chgData name="ANDERSON, Karl" userId="2656ceb0-b2e0-496e-b29e-887d29d5766c" providerId="ADAL" clId="{8FAD0B6F-8541-4DFF-9DCC-047872325345}" dt="2024-01-09T09:37:55.202" v="13" actId="47"/>
        <pc:sldMkLst>
          <pc:docMk/>
          <pc:sldMk cId="2825663601" sldId="1750"/>
        </pc:sldMkLst>
      </pc:sldChg>
      <pc:sldChg chg="del">
        <pc:chgData name="ANDERSON, Karl" userId="2656ceb0-b2e0-496e-b29e-887d29d5766c" providerId="ADAL" clId="{8FAD0B6F-8541-4DFF-9DCC-047872325345}" dt="2024-01-09T09:37:56.437" v="17" actId="47"/>
        <pc:sldMkLst>
          <pc:docMk/>
          <pc:sldMk cId="1462328004" sldId="1751"/>
        </pc:sldMkLst>
      </pc:sldChg>
      <pc:sldChg chg="del">
        <pc:chgData name="ANDERSON, Karl" userId="2656ceb0-b2e0-496e-b29e-887d29d5766c" providerId="ADAL" clId="{8FAD0B6F-8541-4DFF-9DCC-047872325345}" dt="2024-01-09T09:37:50.524" v="2" actId="47"/>
        <pc:sldMkLst>
          <pc:docMk/>
          <pc:sldMk cId="3355991580" sldId="1752"/>
        </pc:sldMkLst>
      </pc:sldChg>
      <pc:sldChg chg="del">
        <pc:chgData name="ANDERSON, Karl" userId="2656ceb0-b2e0-496e-b29e-887d29d5766c" providerId="ADAL" clId="{8FAD0B6F-8541-4DFF-9DCC-047872325345}" dt="2024-01-09T09:37:51.172" v="3" actId="47"/>
        <pc:sldMkLst>
          <pc:docMk/>
          <pc:sldMk cId="282709214" sldId="1756"/>
        </pc:sldMkLst>
      </pc:sldChg>
      <pc:sldChg chg="del">
        <pc:chgData name="ANDERSON, Karl" userId="2656ceb0-b2e0-496e-b29e-887d29d5766c" providerId="ADAL" clId="{8FAD0B6F-8541-4DFF-9DCC-047872325345}" dt="2024-01-09T09:37:51.727" v="4" actId="47"/>
        <pc:sldMkLst>
          <pc:docMk/>
          <pc:sldMk cId="2094552220" sldId="1757"/>
        </pc:sldMkLst>
      </pc:sldChg>
      <pc:sldChg chg="del">
        <pc:chgData name="ANDERSON, Karl" userId="2656ceb0-b2e0-496e-b29e-887d29d5766c" providerId="ADAL" clId="{8FAD0B6F-8541-4DFF-9DCC-047872325345}" dt="2024-01-09T09:37:53.008" v="6" actId="47"/>
        <pc:sldMkLst>
          <pc:docMk/>
          <pc:sldMk cId="1695289527" sldId="1758"/>
        </pc:sldMkLst>
      </pc:sldChg>
      <pc:sldChg chg="del">
        <pc:chgData name="ANDERSON, Karl" userId="2656ceb0-b2e0-496e-b29e-887d29d5766c" providerId="ADAL" clId="{8FAD0B6F-8541-4DFF-9DCC-047872325345}" dt="2024-01-09T09:37:53.526" v="7" actId="47"/>
        <pc:sldMkLst>
          <pc:docMk/>
          <pc:sldMk cId="3229302181" sldId="1759"/>
        </pc:sldMkLst>
      </pc:sldChg>
      <pc:sldChg chg="del">
        <pc:chgData name="ANDERSON, Karl" userId="2656ceb0-b2e0-496e-b29e-887d29d5766c" providerId="ADAL" clId="{8FAD0B6F-8541-4DFF-9DCC-047872325345}" dt="2024-01-09T09:37:53.996" v="8" actId="47"/>
        <pc:sldMkLst>
          <pc:docMk/>
          <pc:sldMk cId="3596585134" sldId="1760"/>
        </pc:sldMkLst>
      </pc:sldChg>
      <pc:sldChg chg="del">
        <pc:chgData name="ANDERSON, Karl" userId="2656ceb0-b2e0-496e-b29e-887d29d5766c" providerId="ADAL" clId="{8FAD0B6F-8541-4DFF-9DCC-047872325345}" dt="2024-01-09T09:37:54.650" v="10" actId="47"/>
        <pc:sldMkLst>
          <pc:docMk/>
          <pc:sldMk cId="3208455857" sldId="1761"/>
        </pc:sldMkLst>
      </pc:sldChg>
      <pc:sldChg chg="del">
        <pc:chgData name="ANDERSON, Karl" userId="2656ceb0-b2e0-496e-b29e-887d29d5766c" providerId="ADAL" clId="{8FAD0B6F-8541-4DFF-9DCC-047872325345}" dt="2024-01-09T09:37:54.939" v="11" actId="47"/>
        <pc:sldMkLst>
          <pc:docMk/>
          <pc:sldMk cId="121302034" sldId="1762"/>
        </pc:sldMkLst>
      </pc:sldChg>
      <pc:sldChg chg="del">
        <pc:chgData name="ANDERSON, Karl" userId="2656ceb0-b2e0-496e-b29e-887d29d5766c" providerId="ADAL" clId="{8FAD0B6F-8541-4DFF-9DCC-047872325345}" dt="2024-01-09T09:37:55.051" v="12" actId="47"/>
        <pc:sldMkLst>
          <pc:docMk/>
          <pc:sldMk cId="1790248409" sldId="1763"/>
        </pc:sldMkLst>
      </pc:sldChg>
      <pc:sldChg chg="del">
        <pc:chgData name="ANDERSON, Karl" userId="2656ceb0-b2e0-496e-b29e-887d29d5766c" providerId="ADAL" clId="{8FAD0B6F-8541-4DFF-9DCC-047872325345}" dt="2024-01-09T09:37:55.601" v="14" actId="47"/>
        <pc:sldMkLst>
          <pc:docMk/>
          <pc:sldMk cId="3921075359" sldId="1764"/>
        </pc:sldMkLst>
      </pc:sldChg>
      <pc:sldChg chg="del">
        <pc:chgData name="ANDERSON, Karl" userId="2656ceb0-b2e0-496e-b29e-887d29d5766c" providerId="ADAL" clId="{8FAD0B6F-8541-4DFF-9DCC-047872325345}" dt="2024-01-09T09:37:55.852" v="15" actId="47"/>
        <pc:sldMkLst>
          <pc:docMk/>
          <pc:sldMk cId="2989272314" sldId="1765"/>
        </pc:sldMkLst>
      </pc:sldChg>
      <pc:sldChg chg="del">
        <pc:chgData name="ANDERSON, Karl" userId="2656ceb0-b2e0-496e-b29e-887d29d5766c" providerId="ADAL" clId="{8FAD0B6F-8541-4DFF-9DCC-047872325345}" dt="2024-01-09T09:37:56.100" v="16" actId="47"/>
        <pc:sldMkLst>
          <pc:docMk/>
          <pc:sldMk cId="946558524" sldId="1766"/>
        </pc:sldMkLst>
      </pc:sldChg>
      <pc:sldChg chg="del">
        <pc:chgData name="ANDERSON, Karl" userId="2656ceb0-b2e0-496e-b29e-887d29d5766c" providerId="ADAL" clId="{8FAD0B6F-8541-4DFF-9DCC-047872325345}" dt="2024-01-09T09:37:57.059" v="18" actId="47"/>
        <pc:sldMkLst>
          <pc:docMk/>
          <pc:sldMk cId="3258971922" sldId="1767"/>
        </pc:sldMkLst>
      </pc:sldChg>
      <pc:sldChg chg="modSp add mod">
        <pc:chgData name="ANDERSON, Karl" userId="2656ceb0-b2e0-496e-b29e-887d29d5766c" providerId="ADAL" clId="{8FAD0B6F-8541-4DFF-9DCC-047872325345}" dt="2024-01-09T09:39:09.005" v="76" actId="207"/>
        <pc:sldMkLst>
          <pc:docMk/>
          <pc:sldMk cId="3781966577" sldId="2092"/>
        </pc:sldMkLst>
        <pc:graphicFrameChg chg="mod modGraphic">
          <ac:chgData name="ANDERSON, Karl" userId="2656ceb0-b2e0-496e-b29e-887d29d5766c" providerId="ADAL" clId="{8FAD0B6F-8541-4DFF-9DCC-047872325345}" dt="2024-01-09T09:39:09.005" v="76" actId="207"/>
          <ac:graphicFrameMkLst>
            <pc:docMk/>
            <pc:sldMk cId="3781966577" sldId="2092"/>
            <ac:graphicFrameMk id="3" creationId="{8791931B-5CD1-1C31-2F98-30EEBA582D2F}"/>
          </ac:graphicFrameMkLst>
        </pc:graphicFrameChg>
      </pc:sldChg>
      <pc:sldChg chg="addSp modSp add mod ord setBg">
        <pc:chgData name="ANDERSON, Karl" userId="2656ceb0-b2e0-496e-b29e-887d29d5766c" providerId="ADAL" clId="{8FAD0B6F-8541-4DFF-9DCC-047872325345}" dt="2024-01-09T09:55:51.067" v="1376" actId="20577"/>
        <pc:sldMkLst>
          <pc:docMk/>
          <pc:sldMk cId="876595769" sldId="2093"/>
        </pc:sldMkLst>
        <pc:spChg chg="add mod">
          <ac:chgData name="ANDERSON, Karl" userId="2656ceb0-b2e0-496e-b29e-887d29d5766c" providerId="ADAL" clId="{8FAD0B6F-8541-4DFF-9DCC-047872325345}" dt="2024-01-09T09:55:01.205" v="1278" actId="207"/>
          <ac:spMkLst>
            <pc:docMk/>
            <pc:sldMk cId="876595769" sldId="2093"/>
            <ac:spMk id="2" creationId="{1C9F118C-BB60-D624-552D-D3B3EF4BD9EE}"/>
          </ac:spMkLst>
        </pc:spChg>
        <pc:spChg chg="mod">
          <ac:chgData name="ANDERSON, Karl" userId="2656ceb0-b2e0-496e-b29e-887d29d5766c" providerId="ADAL" clId="{8FAD0B6F-8541-4DFF-9DCC-047872325345}" dt="2024-01-09T09:55:51.067" v="1376" actId="20577"/>
          <ac:spMkLst>
            <pc:docMk/>
            <pc:sldMk cId="876595769" sldId="2093"/>
            <ac:spMk id="8" creationId="{9A061C52-7009-E9A2-E29E-1F446EFB918F}"/>
          </ac:spMkLst>
        </pc:spChg>
        <pc:graphicFrameChg chg="mod">
          <ac:chgData name="ANDERSON, Karl" userId="2656ceb0-b2e0-496e-b29e-887d29d5766c" providerId="ADAL" clId="{8FAD0B6F-8541-4DFF-9DCC-047872325345}" dt="2024-01-09T09:40:52.754" v="155" actId="478"/>
          <ac:graphicFrameMkLst>
            <pc:docMk/>
            <pc:sldMk cId="876595769" sldId="2093"/>
            <ac:graphicFrameMk id="7" creationId="{16CBF1B4-461B-7569-9860-197932136A4E}"/>
          </ac:graphicFrameMkLst>
        </pc:graphicFrameChg>
      </pc:sldChg>
      <pc:sldChg chg="delSp modSp add mod">
        <pc:chgData name="ANDERSON, Karl" userId="2656ceb0-b2e0-496e-b29e-887d29d5766c" providerId="ADAL" clId="{8FAD0B6F-8541-4DFF-9DCC-047872325345}" dt="2024-01-09T09:41:17.975" v="163" actId="1076"/>
        <pc:sldMkLst>
          <pc:docMk/>
          <pc:sldMk cId="364613038" sldId="2098"/>
        </pc:sldMkLst>
        <pc:spChg chg="mod">
          <ac:chgData name="ANDERSON, Karl" userId="2656ceb0-b2e0-496e-b29e-887d29d5766c" providerId="ADAL" clId="{8FAD0B6F-8541-4DFF-9DCC-047872325345}" dt="2024-01-09T09:38:23.226" v="50" actId="20577"/>
          <ac:spMkLst>
            <pc:docMk/>
            <pc:sldMk cId="364613038" sldId="2098"/>
            <ac:spMk id="2" creationId="{D7911D08-EA98-FDC9-12A2-0FB7E0A2B69A}"/>
          </ac:spMkLst>
        </pc:spChg>
        <pc:spChg chg="mod">
          <ac:chgData name="ANDERSON, Karl" userId="2656ceb0-b2e0-496e-b29e-887d29d5766c" providerId="ADAL" clId="{8FAD0B6F-8541-4DFF-9DCC-047872325345}" dt="2024-01-09T09:41:17.975" v="163" actId="1076"/>
          <ac:spMkLst>
            <pc:docMk/>
            <pc:sldMk cId="364613038" sldId="2098"/>
            <ac:spMk id="5" creationId="{7116D045-DA3A-9412-C359-E71CED541D71}"/>
          </ac:spMkLst>
        </pc:spChg>
        <pc:spChg chg="del">
          <ac:chgData name="ANDERSON, Karl" userId="2656ceb0-b2e0-496e-b29e-887d29d5766c" providerId="ADAL" clId="{8FAD0B6F-8541-4DFF-9DCC-047872325345}" dt="2024-01-09T09:38:25.331" v="51" actId="478"/>
          <ac:spMkLst>
            <pc:docMk/>
            <pc:sldMk cId="364613038" sldId="2098"/>
            <ac:spMk id="11" creationId="{39CAB96F-C9A3-F8DE-9841-F3DFD8FBB3C1}"/>
          </ac:spMkLst>
        </pc:spChg>
      </pc:sldChg>
      <pc:sldChg chg="add">
        <pc:chgData name="ANDERSON, Karl" userId="2656ceb0-b2e0-496e-b29e-887d29d5766c" providerId="ADAL" clId="{8FAD0B6F-8541-4DFF-9DCC-047872325345}" dt="2024-01-09T09:37:43.198" v="0"/>
        <pc:sldMkLst>
          <pc:docMk/>
          <pc:sldMk cId="3052624457" sldId="2099"/>
        </pc:sldMkLst>
      </pc:sldChg>
      <pc:sldChg chg="add">
        <pc:chgData name="ANDERSON, Karl" userId="2656ceb0-b2e0-496e-b29e-887d29d5766c" providerId="ADAL" clId="{8FAD0B6F-8541-4DFF-9DCC-047872325345}" dt="2024-01-09T09:37:43.198" v="0"/>
        <pc:sldMkLst>
          <pc:docMk/>
          <pc:sldMk cId="600837026" sldId="2100"/>
        </pc:sldMkLst>
      </pc:sldChg>
      <pc:sldChg chg="addSp modSp add mod ord">
        <pc:chgData name="ANDERSON, Karl" userId="2656ceb0-b2e0-496e-b29e-887d29d5766c" providerId="ADAL" clId="{8FAD0B6F-8541-4DFF-9DCC-047872325345}" dt="2024-01-09T09:55:59.792" v="1401" actId="20577"/>
        <pc:sldMkLst>
          <pc:docMk/>
          <pc:sldMk cId="1501550237" sldId="2101"/>
        </pc:sldMkLst>
        <pc:spChg chg="add mod">
          <ac:chgData name="ANDERSON, Karl" userId="2656ceb0-b2e0-496e-b29e-887d29d5766c" providerId="ADAL" clId="{8FAD0B6F-8541-4DFF-9DCC-047872325345}" dt="2024-01-09T09:52:10.244" v="552" actId="1076"/>
          <ac:spMkLst>
            <pc:docMk/>
            <pc:sldMk cId="1501550237" sldId="2101"/>
            <ac:spMk id="2" creationId="{61676F25-7F9F-9331-715B-948E5B78CDC7}"/>
          </ac:spMkLst>
        </pc:spChg>
        <pc:spChg chg="mod">
          <ac:chgData name="ANDERSON, Karl" userId="2656ceb0-b2e0-496e-b29e-887d29d5766c" providerId="ADAL" clId="{8FAD0B6F-8541-4DFF-9DCC-047872325345}" dt="2024-01-09T09:55:59.792" v="1401" actId="20577"/>
          <ac:spMkLst>
            <pc:docMk/>
            <pc:sldMk cId="1501550237" sldId="2101"/>
            <ac:spMk id="8" creationId="{9A061C52-7009-E9A2-E29E-1F446EFB918F}"/>
          </ac:spMkLst>
        </pc:spChg>
        <pc:graphicFrameChg chg="mod">
          <ac:chgData name="ANDERSON, Karl" userId="2656ceb0-b2e0-496e-b29e-887d29d5766c" providerId="ADAL" clId="{8FAD0B6F-8541-4DFF-9DCC-047872325345}" dt="2024-01-09T09:51:56.753" v="549" actId="1076"/>
          <ac:graphicFrameMkLst>
            <pc:docMk/>
            <pc:sldMk cId="1501550237" sldId="2101"/>
            <ac:graphicFrameMk id="7" creationId="{16CBF1B4-461B-7569-9860-197932136A4E}"/>
          </ac:graphicFrameMkLst>
        </pc:graphicFrameChg>
      </pc:sldChg>
      <pc:sldChg chg="modSp add mod">
        <pc:chgData name="ANDERSON, Karl" userId="2656ceb0-b2e0-496e-b29e-887d29d5766c" providerId="ADAL" clId="{8FAD0B6F-8541-4DFF-9DCC-047872325345}" dt="2024-01-09T09:55:19.903" v="1316" actId="1076"/>
        <pc:sldMkLst>
          <pc:docMk/>
          <pc:sldMk cId="507038633" sldId="2102"/>
        </pc:sldMkLst>
        <pc:spChg chg="mod">
          <ac:chgData name="ANDERSON, Karl" userId="2656ceb0-b2e0-496e-b29e-887d29d5766c" providerId="ADAL" clId="{8FAD0B6F-8541-4DFF-9DCC-047872325345}" dt="2024-01-09T09:55:15.760" v="1315" actId="20577"/>
          <ac:spMkLst>
            <pc:docMk/>
            <pc:sldMk cId="507038633" sldId="2102"/>
            <ac:spMk id="8" creationId="{9A061C52-7009-E9A2-E29E-1F446EFB918F}"/>
          </ac:spMkLst>
        </pc:spChg>
        <pc:graphicFrameChg chg="mod">
          <ac:chgData name="ANDERSON, Karl" userId="2656ceb0-b2e0-496e-b29e-887d29d5766c" providerId="ADAL" clId="{8FAD0B6F-8541-4DFF-9DCC-047872325345}" dt="2024-01-09T09:55:19.903" v="1316" actId="1076"/>
          <ac:graphicFrameMkLst>
            <pc:docMk/>
            <pc:sldMk cId="507038633" sldId="2102"/>
            <ac:graphicFrameMk id="7" creationId="{16CBF1B4-461B-7569-9860-197932136A4E}"/>
          </ac:graphicFrameMkLst>
        </pc:graphicFrameChg>
      </pc:sldChg>
      <pc:sldChg chg="modSp add mod">
        <pc:chgData name="ANDERSON, Karl" userId="2656ceb0-b2e0-496e-b29e-887d29d5766c" providerId="ADAL" clId="{8FAD0B6F-8541-4DFF-9DCC-047872325345}" dt="2024-01-09T09:45:36.623" v="170" actId="207"/>
        <pc:sldMkLst>
          <pc:docMk/>
          <pc:sldMk cId="4064877471" sldId="2145706666"/>
        </pc:sldMkLst>
        <pc:spChg chg="mod">
          <ac:chgData name="ANDERSON, Karl" userId="2656ceb0-b2e0-496e-b29e-887d29d5766c" providerId="ADAL" clId="{8FAD0B6F-8541-4DFF-9DCC-047872325345}" dt="2024-01-09T09:45:36.623" v="170" actId="207"/>
          <ac:spMkLst>
            <pc:docMk/>
            <pc:sldMk cId="4064877471" sldId="2145706666"/>
            <ac:spMk id="2" creationId="{7BB7322D-AAD9-06E1-0A93-BC196130FCBF}"/>
          </ac:spMkLst>
        </pc:spChg>
        <pc:spChg chg="mod">
          <ac:chgData name="ANDERSON, Karl" userId="2656ceb0-b2e0-496e-b29e-887d29d5766c" providerId="ADAL" clId="{8FAD0B6F-8541-4DFF-9DCC-047872325345}" dt="2024-01-09T09:44:07.024" v="165" actId="16037"/>
          <ac:spMkLst>
            <pc:docMk/>
            <pc:sldMk cId="4064877471" sldId="2145706666"/>
            <ac:spMk id="3" creationId="{9ED93C29-7063-C2E5-D8CC-611A723B3CD6}"/>
          </ac:spMkLst>
        </pc:spChg>
        <pc:spChg chg="mod">
          <ac:chgData name="ANDERSON, Karl" userId="2656ceb0-b2e0-496e-b29e-887d29d5766c" providerId="ADAL" clId="{8FAD0B6F-8541-4DFF-9DCC-047872325345}" dt="2024-01-09T09:45:36.623" v="170" actId="207"/>
          <ac:spMkLst>
            <pc:docMk/>
            <pc:sldMk cId="4064877471" sldId="2145706666"/>
            <ac:spMk id="6" creationId="{28AA4B0F-87F7-8461-6B6C-55A9669CA293}"/>
          </ac:spMkLst>
        </pc:spChg>
        <pc:spChg chg="mod">
          <ac:chgData name="ANDERSON, Karl" userId="2656ceb0-b2e0-496e-b29e-887d29d5766c" providerId="ADAL" clId="{8FAD0B6F-8541-4DFF-9DCC-047872325345}" dt="2024-01-09T09:45:36.623" v="170" actId="207"/>
          <ac:spMkLst>
            <pc:docMk/>
            <pc:sldMk cId="4064877471" sldId="2145706666"/>
            <ac:spMk id="12" creationId="{F07341A4-0907-5B9B-8496-ADDDDA1DB210}"/>
          </ac:spMkLst>
        </pc:spChg>
        <pc:spChg chg="mod">
          <ac:chgData name="ANDERSON, Karl" userId="2656ceb0-b2e0-496e-b29e-887d29d5766c" providerId="ADAL" clId="{8FAD0B6F-8541-4DFF-9DCC-047872325345}" dt="2024-01-09T09:44:17.834" v="166" actId="207"/>
          <ac:spMkLst>
            <pc:docMk/>
            <pc:sldMk cId="4064877471" sldId="2145706666"/>
            <ac:spMk id="14" creationId="{FF8205B3-6F56-0B1B-5B28-EBB610F529CD}"/>
          </ac:spMkLst>
        </pc:spChg>
        <pc:spChg chg="mod">
          <ac:chgData name="ANDERSON, Karl" userId="2656ceb0-b2e0-496e-b29e-887d29d5766c" providerId="ADAL" clId="{8FAD0B6F-8541-4DFF-9DCC-047872325345}" dt="2024-01-09T09:44:23.752" v="167" actId="207"/>
          <ac:spMkLst>
            <pc:docMk/>
            <pc:sldMk cId="4064877471" sldId="2145706666"/>
            <ac:spMk id="17" creationId="{073DA978-3771-AEE4-53FA-9B3F49B2E69E}"/>
          </ac:spMkLst>
        </pc:spChg>
        <pc:spChg chg="mod">
          <ac:chgData name="ANDERSON, Karl" userId="2656ceb0-b2e0-496e-b29e-887d29d5766c" providerId="ADAL" clId="{8FAD0B6F-8541-4DFF-9DCC-047872325345}" dt="2024-01-09T09:44:44.959" v="169" actId="207"/>
          <ac:spMkLst>
            <pc:docMk/>
            <pc:sldMk cId="4064877471" sldId="2145706666"/>
            <ac:spMk id="18" creationId="{D041E29C-C116-0080-88C0-0A0524C1C0B8}"/>
          </ac:spMkLst>
        </pc:spChg>
        <pc:grpChg chg="mod">
          <ac:chgData name="ANDERSON, Karl" userId="2656ceb0-b2e0-496e-b29e-887d29d5766c" providerId="ADAL" clId="{8FAD0B6F-8541-4DFF-9DCC-047872325345}" dt="2024-01-09T09:44:28.708" v="168" actId="14100"/>
          <ac:grpSpMkLst>
            <pc:docMk/>
            <pc:sldMk cId="4064877471" sldId="2145706666"/>
            <ac:grpSpMk id="4" creationId="{5449D18D-F1A0-9DDC-FD16-FEB3BAAB797C}"/>
          </ac:grpSpMkLst>
        </pc:grpChg>
        <pc:grpChg chg="mod">
          <ac:chgData name="ANDERSON, Karl" userId="2656ceb0-b2e0-496e-b29e-887d29d5766c" providerId="ADAL" clId="{8FAD0B6F-8541-4DFF-9DCC-047872325345}" dt="2024-01-09T09:45:36.623" v="170" actId="207"/>
          <ac:grpSpMkLst>
            <pc:docMk/>
            <pc:sldMk cId="4064877471" sldId="2145706666"/>
            <ac:grpSpMk id="11" creationId="{0B0EB1F5-5144-1D35-71B8-AC864941D575}"/>
          </ac:grpSpMkLst>
        </pc:grpChg>
      </pc:sldChg>
    </pc:docChg>
  </pc:docChgLst>
  <pc:docChgLst>
    <pc:chgData name="MOLE, Richard" userId="f06916c0-ff8b-4b77-b611-23179064005f" providerId="ADAL" clId="{FBDD5A84-1167-4729-AC45-FA0B0B3604F4}"/>
    <pc:docChg chg="undo custSel addSld delSld modSld sldOrd">
      <pc:chgData name="MOLE, Richard" userId="f06916c0-ff8b-4b77-b611-23179064005f" providerId="ADAL" clId="{FBDD5A84-1167-4729-AC45-FA0B0B3604F4}" dt="2024-04-22T06:21:34.530" v="312" actId="13926"/>
      <pc:docMkLst>
        <pc:docMk/>
      </pc:docMkLst>
      <pc:sldChg chg="del">
        <pc:chgData name="MOLE, Richard" userId="f06916c0-ff8b-4b77-b611-23179064005f" providerId="ADAL" clId="{FBDD5A84-1167-4729-AC45-FA0B0B3604F4}" dt="2024-04-08T15:20:46.578" v="59" actId="47"/>
        <pc:sldMkLst>
          <pc:docMk/>
          <pc:sldMk cId="3191839723" sldId="256"/>
        </pc:sldMkLst>
      </pc:sldChg>
      <pc:sldChg chg="modSp add del mod">
        <pc:chgData name="MOLE, Richard" userId="f06916c0-ff8b-4b77-b611-23179064005f" providerId="ADAL" clId="{FBDD5A84-1167-4729-AC45-FA0B0B3604F4}" dt="2024-04-15T13:42:56.636" v="274" actId="47"/>
        <pc:sldMkLst>
          <pc:docMk/>
          <pc:sldMk cId="2485726735" sldId="267"/>
        </pc:sldMkLst>
        <pc:spChg chg="mod">
          <ac:chgData name="MOLE, Richard" userId="f06916c0-ff8b-4b77-b611-23179064005f" providerId="ADAL" clId="{FBDD5A84-1167-4729-AC45-FA0B0B3604F4}" dt="2024-04-08T15:21:27.767" v="65" actId="207"/>
          <ac:spMkLst>
            <pc:docMk/>
            <pc:sldMk cId="2485726735" sldId="267"/>
            <ac:spMk id="2" creationId="{851D433B-90B0-3D33-5050-EB969F56FA65}"/>
          </ac:spMkLst>
        </pc:spChg>
        <pc:spChg chg="mod">
          <ac:chgData name="MOLE, Richard" userId="f06916c0-ff8b-4b77-b611-23179064005f" providerId="ADAL" clId="{FBDD5A84-1167-4729-AC45-FA0B0B3604F4}" dt="2024-04-08T15:21:35.386" v="66"/>
          <ac:spMkLst>
            <pc:docMk/>
            <pc:sldMk cId="2485726735" sldId="267"/>
            <ac:spMk id="3" creationId="{A8C27841-2690-2965-6A24-81DDDBE83C26}"/>
          </ac:spMkLst>
        </pc:spChg>
      </pc:sldChg>
      <pc:sldChg chg="addSp delSp modSp add mod modAnim">
        <pc:chgData name="MOLE, Richard" userId="f06916c0-ff8b-4b77-b611-23179064005f" providerId="ADAL" clId="{FBDD5A84-1167-4729-AC45-FA0B0B3604F4}" dt="2024-04-08T15:27:23.705" v="100" actId="14100"/>
        <pc:sldMkLst>
          <pc:docMk/>
          <pc:sldMk cId="574681195" sldId="268"/>
        </pc:sldMkLst>
        <pc:spChg chg="del">
          <ac:chgData name="MOLE, Richard" userId="f06916c0-ff8b-4b77-b611-23179064005f" providerId="ADAL" clId="{FBDD5A84-1167-4729-AC45-FA0B0B3604F4}" dt="2024-04-08T15:25:30.086" v="85" actId="478"/>
          <ac:spMkLst>
            <pc:docMk/>
            <pc:sldMk cId="574681195" sldId="268"/>
            <ac:spMk id="2" creationId="{C63CAAEB-FA0C-0DBC-B05A-67A5F8DBAE51}"/>
          </ac:spMkLst>
        </pc:spChg>
        <pc:spChg chg="mod">
          <ac:chgData name="MOLE, Richard" userId="f06916c0-ff8b-4b77-b611-23179064005f" providerId="ADAL" clId="{FBDD5A84-1167-4729-AC45-FA0B0B3604F4}" dt="2024-04-08T15:25:25.666" v="84"/>
          <ac:spMkLst>
            <pc:docMk/>
            <pc:sldMk cId="574681195" sldId="268"/>
            <ac:spMk id="3" creationId="{BD4D07E5-5EF8-C44B-3605-577F89A60499}"/>
          </ac:spMkLst>
        </pc:spChg>
        <pc:graphicFrameChg chg="add mod modGraphic">
          <ac:chgData name="MOLE, Richard" userId="f06916c0-ff8b-4b77-b611-23179064005f" providerId="ADAL" clId="{FBDD5A84-1167-4729-AC45-FA0B0B3604F4}" dt="2024-04-08T15:27:23.705" v="100" actId="14100"/>
          <ac:graphicFrameMkLst>
            <pc:docMk/>
            <pc:sldMk cId="574681195" sldId="268"/>
            <ac:graphicFrameMk id="4" creationId="{8B705E4B-476E-BB6B-8B59-E017153C58C3}"/>
          </ac:graphicFrameMkLst>
        </pc:graphicFrameChg>
      </pc:sldChg>
      <pc:sldChg chg="modSp add mod">
        <pc:chgData name="MOLE, Richard" userId="f06916c0-ff8b-4b77-b611-23179064005f" providerId="ADAL" clId="{FBDD5A84-1167-4729-AC45-FA0B0B3604F4}" dt="2024-04-15T15:15:45.473" v="289" actId="6549"/>
        <pc:sldMkLst>
          <pc:docMk/>
          <pc:sldMk cId="2621158533" sldId="274"/>
        </pc:sldMkLst>
        <pc:spChg chg="mod">
          <ac:chgData name="MOLE, Richard" userId="f06916c0-ff8b-4b77-b611-23179064005f" providerId="ADAL" clId="{FBDD5A84-1167-4729-AC45-FA0B0B3604F4}" dt="2024-04-15T15:15:45.473" v="289" actId="6549"/>
          <ac:spMkLst>
            <pc:docMk/>
            <pc:sldMk cId="2621158533" sldId="274"/>
            <ac:spMk id="4" creationId="{C2D97363-A9F6-83CD-A360-135EF36B2D9D}"/>
          </ac:spMkLst>
        </pc:spChg>
      </pc:sldChg>
      <pc:sldChg chg="modSp mod">
        <pc:chgData name="MOLE, Richard" userId="f06916c0-ff8b-4b77-b611-23179064005f" providerId="ADAL" clId="{FBDD5A84-1167-4729-AC45-FA0B0B3604F4}" dt="2024-04-15T13:40:42.680" v="269" actId="20577"/>
        <pc:sldMkLst>
          <pc:docMk/>
          <pc:sldMk cId="2330518397" sldId="275"/>
        </pc:sldMkLst>
        <pc:spChg chg="mod">
          <ac:chgData name="MOLE, Richard" userId="f06916c0-ff8b-4b77-b611-23179064005f" providerId="ADAL" clId="{FBDD5A84-1167-4729-AC45-FA0B0B3604F4}" dt="2024-04-15T13:40:42.680" v="269" actId="20577"/>
          <ac:spMkLst>
            <pc:docMk/>
            <pc:sldMk cId="2330518397" sldId="275"/>
            <ac:spMk id="3" creationId="{D8DBDE2F-976F-83AF-C40E-B7D6016F1ED9}"/>
          </ac:spMkLst>
        </pc:spChg>
      </pc:sldChg>
      <pc:sldChg chg="add del">
        <pc:chgData name="MOLE, Richard" userId="f06916c0-ff8b-4b77-b611-23179064005f" providerId="ADAL" clId="{FBDD5A84-1167-4729-AC45-FA0B0B3604F4}" dt="2024-04-08T15:20:10.242" v="53"/>
        <pc:sldMkLst>
          <pc:docMk/>
          <pc:sldMk cId="804294844" sldId="276"/>
        </pc:sldMkLst>
      </pc:sldChg>
      <pc:sldChg chg="addSp delSp modSp add mod ord addCm delCm modNotesTx">
        <pc:chgData name="MOLE, Richard" userId="f06916c0-ff8b-4b77-b611-23179064005f" providerId="ADAL" clId="{FBDD5A84-1167-4729-AC45-FA0B0B3604F4}" dt="2024-04-15T15:48:54.925" v="303" actId="20577"/>
        <pc:sldMkLst>
          <pc:docMk/>
          <pc:sldMk cId="437232832" sldId="328"/>
        </pc:sldMkLst>
        <pc:spChg chg="mod">
          <ac:chgData name="MOLE, Richard" userId="f06916c0-ff8b-4b77-b611-23179064005f" providerId="ADAL" clId="{FBDD5A84-1167-4729-AC45-FA0B0B3604F4}" dt="2024-04-15T15:48:54.925" v="303" actId="20577"/>
          <ac:spMkLst>
            <pc:docMk/>
            <pc:sldMk cId="437232832" sldId="328"/>
            <ac:spMk id="2" creationId="{21E7D0D8-4984-7059-A937-9DFB1E5D6F6D}"/>
          </ac:spMkLst>
        </pc:spChg>
        <pc:picChg chg="add del">
          <ac:chgData name="MOLE, Richard" userId="f06916c0-ff8b-4b77-b611-23179064005f" providerId="ADAL" clId="{FBDD5A84-1167-4729-AC45-FA0B0B3604F4}" dt="2024-04-15T13:45:50.134" v="279" actId="478"/>
          <ac:picMkLst>
            <pc:docMk/>
            <pc:sldMk cId="437232832" sldId="328"/>
            <ac:picMk id="4" creationId="{98F0BE33-60CC-2B20-0717-6AC762119558}"/>
          </ac:picMkLst>
        </pc:picChg>
        <pc:picChg chg="add mod">
          <ac:chgData name="MOLE, Richard" userId="f06916c0-ff8b-4b77-b611-23179064005f" providerId="ADAL" clId="{FBDD5A84-1167-4729-AC45-FA0B0B3604F4}" dt="2024-04-15T13:46:25.601" v="282" actId="1076"/>
          <ac:picMkLst>
            <pc:docMk/>
            <pc:sldMk cId="437232832" sldId="328"/>
            <ac:picMk id="6" creationId="{0A15659D-7252-5551-E732-4A31BEAF7F1F}"/>
          </ac:picMkLst>
        </pc:picChg>
        <pc:picChg chg="del">
          <ac:chgData name="MOLE, Richard" userId="f06916c0-ff8b-4b77-b611-23179064005f" providerId="ADAL" clId="{FBDD5A84-1167-4729-AC45-FA0B0B3604F4}" dt="2024-04-15T13:45:37.745" v="277" actId="478"/>
          <ac:picMkLst>
            <pc:docMk/>
            <pc:sldMk cId="437232832" sldId="328"/>
            <ac:picMk id="1025" creationId="{6F124365-0D0C-D03E-C399-9FAD2DB16142}"/>
          </ac:picMkLst>
        </pc:picChg>
        <pc:extLst>
          <p:ext xmlns:p="http://schemas.openxmlformats.org/presentationml/2006/main" uri="{D6D511B9-2390-475A-947B-AFAB55BFBCF1}">
            <pc226:cmChg xmlns:pc226="http://schemas.microsoft.com/office/powerpoint/2022/06/main/command" chg="add del">
              <pc226:chgData name="MOLE, Richard" userId="f06916c0-ff8b-4b77-b611-23179064005f" providerId="ADAL" clId="{FBDD5A84-1167-4729-AC45-FA0B0B3604F4}" dt="2024-04-15T13:46:36.755" v="283"/>
              <pc2:cmMkLst xmlns:pc2="http://schemas.microsoft.com/office/powerpoint/2019/9/main/command">
                <pc:docMk/>
                <pc:sldMk cId="437232832" sldId="328"/>
                <pc2:cmMk id="{B15116BC-9524-451A-AEE5-51F60A6D21EF}"/>
              </pc2:cmMkLst>
            </pc226:cmChg>
          </p:ext>
        </pc:extLst>
      </pc:sldChg>
      <pc:sldChg chg="modSp del mod ord setBg">
        <pc:chgData name="MOLE, Richard" userId="f06916c0-ff8b-4b77-b611-23179064005f" providerId="ADAL" clId="{FBDD5A84-1167-4729-AC45-FA0B0B3604F4}" dt="2024-04-08T15:13:10.815" v="28" actId="47"/>
        <pc:sldMkLst>
          <pc:docMk/>
          <pc:sldMk cId="3781966577" sldId="2092"/>
        </pc:sldMkLst>
        <pc:spChg chg="mod">
          <ac:chgData name="MOLE, Richard" userId="f06916c0-ff8b-4b77-b611-23179064005f" providerId="ADAL" clId="{FBDD5A84-1167-4729-AC45-FA0B0B3604F4}" dt="2024-04-08T15:12:46.436" v="25" actId="207"/>
          <ac:spMkLst>
            <pc:docMk/>
            <pc:sldMk cId="3781966577" sldId="2092"/>
            <ac:spMk id="5" creationId="{0446CBBB-1639-E01E-0419-4D6E271E22BA}"/>
          </ac:spMkLst>
        </pc:spChg>
        <pc:graphicFrameChg chg="mod">
          <ac:chgData name="MOLE, Richard" userId="f06916c0-ff8b-4b77-b611-23179064005f" providerId="ADAL" clId="{FBDD5A84-1167-4729-AC45-FA0B0B3604F4}" dt="2024-04-08T15:11:45.660" v="18"/>
          <ac:graphicFrameMkLst>
            <pc:docMk/>
            <pc:sldMk cId="3781966577" sldId="2092"/>
            <ac:graphicFrameMk id="3" creationId="{8791931B-5CD1-1C31-2F98-30EEBA582D2F}"/>
          </ac:graphicFrameMkLst>
        </pc:graphicFrameChg>
      </pc:sldChg>
      <pc:sldChg chg="del setBg">
        <pc:chgData name="MOLE, Richard" userId="f06916c0-ff8b-4b77-b611-23179064005f" providerId="ADAL" clId="{FBDD5A84-1167-4729-AC45-FA0B0B3604F4}" dt="2024-04-08T15:21:38.751" v="67" actId="47"/>
        <pc:sldMkLst>
          <pc:docMk/>
          <pc:sldMk cId="876595769" sldId="2093"/>
        </pc:sldMkLst>
      </pc:sldChg>
      <pc:sldChg chg="modSp add mod">
        <pc:chgData name="MOLE, Richard" userId="f06916c0-ff8b-4b77-b611-23179064005f" providerId="ADAL" clId="{FBDD5A84-1167-4729-AC45-FA0B0B3604F4}" dt="2024-04-08T15:20:43.482" v="58" actId="207"/>
        <pc:sldMkLst>
          <pc:docMk/>
          <pc:sldMk cId="638300844" sldId="2100"/>
        </pc:sldMkLst>
        <pc:spChg chg="mod">
          <ac:chgData name="MOLE, Richard" userId="f06916c0-ff8b-4b77-b611-23179064005f" providerId="ADAL" clId="{FBDD5A84-1167-4729-AC45-FA0B0B3604F4}" dt="2024-04-08T15:20:33.407" v="56" actId="207"/>
          <ac:spMkLst>
            <pc:docMk/>
            <pc:sldMk cId="638300844" sldId="2100"/>
            <ac:spMk id="2" creationId="{10CEFB48-1F66-BE1C-89F3-1F303C306C22}"/>
          </ac:spMkLst>
        </pc:spChg>
        <pc:spChg chg="mod">
          <ac:chgData name="MOLE, Richard" userId="f06916c0-ff8b-4b77-b611-23179064005f" providerId="ADAL" clId="{FBDD5A84-1167-4729-AC45-FA0B0B3604F4}" dt="2024-04-08T15:20:43.482" v="58" actId="207"/>
          <ac:spMkLst>
            <pc:docMk/>
            <pc:sldMk cId="638300844" sldId="2100"/>
            <ac:spMk id="3" creationId="{4CBA793F-3E15-3BAD-4F86-69014BC65D24}"/>
          </ac:spMkLst>
        </pc:spChg>
      </pc:sldChg>
      <pc:sldChg chg="del">
        <pc:chgData name="MOLE, Richard" userId="f06916c0-ff8b-4b77-b611-23179064005f" providerId="ADAL" clId="{FBDD5A84-1167-4729-AC45-FA0B0B3604F4}" dt="2024-04-08T15:22:01.988" v="72" actId="47"/>
        <pc:sldMkLst>
          <pc:docMk/>
          <pc:sldMk cId="1501550237" sldId="2101"/>
        </pc:sldMkLst>
      </pc:sldChg>
      <pc:sldChg chg="modSp del mod ord setBg modAnim">
        <pc:chgData name="MOLE, Richard" userId="f06916c0-ff8b-4b77-b611-23179064005f" providerId="ADAL" clId="{FBDD5A84-1167-4729-AC45-FA0B0B3604F4}" dt="2024-04-08T15:27:28.966" v="101" actId="47"/>
        <pc:sldMkLst>
          <pc:docMk/>
          <pc:sldMk cId="507038633" sldId="2102"/>
        </pc:sldMkLst>
        <pc:spChg chg="mod">
          <ac:chgData name="MOLE, Richard" userId="f06916c0-ff8b-4b77-b611-23179064005f" providerId="ADAL" clId="{FBDD5A84-1167-4729-AC45-FA0B0B3604F4}" dt="2024-04-08T15:25:23.057" v="83" actId="21"/>
          <ac:spMkLst>
            <pc:docMk/>
            <pc:sldMk cId="507038633" sldId="2102"/>
            <ac:spMk id="8" creationId="{9A061C52-7009-E9A2-E29E-1F446EFB918F}"/>
          </ac:spMkLst>
        </pc:spChg>
        <pc:spChg chg="mod">
          <ac:chgData name="MOLE, Richard" userId="f06916c0-ff8b-4b77-b611-23179064005f" providerId="ADAL" clId="{FBDD5A84-1167-4729-AC45-FA0B0B3604F4}" dt="2024-04-08T15:19:30.472" v="51"/>
          <ac:spMkLst>
            <pc:docMk/>
            <pc:sldMk cId="507038633" sldId="2102"/>
            <ac:spMk id="18" creationId="{A83EFE80-A4FB-5A7A-47D9-177FF982AB77}"/>
          </ac:spMkLst>
        </pc:spChg>
      </pc:sldChg>
      <pc:sldChg chg="modSp del mod ord">
        <pc:chgData name="MOLE, Richard" userId="f06916c0-ff8b-4b77-b611-23179064005f" providerId="ADAL" clId="{FBDD5A84-1167-4729-AC45-FA0B0B3604F4}" dt="2024-04-08T15:31:36.013" v="182" actId="47"/>
        <pc:sldMkLst>
          <pc:docMk/>
          <pc:sldMk cId="3430042056" sldId="2104"/>
        </pc:sldMkLst>
        <pc:spChg chg="mod">
          <ac:chgData name="MOLE, Richard" userId="f06916c0-ff8b-4b77-b611-23179064005f" providerId="ADAL" clId="{FBDD5A84-1167-4729-AC45-FA0B0B3604F4}" dt="2024-04-08T15:24:26.853" v="80" actId="20577"/>
          <ac:spMkLst>
            <pc:docMk/>
            <pc:sldMk cId="3430042056" sldId="2104"/>
            <ac:spMk id="5" creationId="{33B8ECBD-2319-83D0-F8BE-52F068D50F15}"/>
          </ac:spMkLst>
        </pc:spChg>
        <pc:spChg chg="mod">
          <ac:chgData name="MOLE, Richard" userId="f06916c0-ff8b-4b77-b611-23179064005f" providerId="ADAL" clId="{FBDD5A84-1167-4729-AC45-FA0B0B3604F4}" dt="2024-04-08T15:17:28.144" v="43" actId="14100"/>
          <ac:spMkLst>
            <pc:docMk/>
            <pc:sldMk cId="3430042056" sldId="2104"/>
            <ac:spMk id="80" creationId="{C3BEED32-1095-4E22-B552-7709F9FC4A4C}"/>
          </ac:spMkLst>
        </pc:spChg>
        <pc:spChg chg="mod">
          <ac:chgData name="MOLE, Richard" userId="f06916c0-ff8b-4b77-b611-23179064005f" providerId="ADAL" clId="{FBDD5A84-1167-4729-AC45-FA0B0B3604F4}" dt="2024-04-08T15:18:47.421" v="48" actId="242"/>
          <ac:spMkLst>
            <pc:docMk/>
            <pc:sldMk cId="3430042056" sldId="2104"/>
            <ac:spMk id="81" creationId="{3EF36CBC-4C4C-5998-DC5B-CDAEF302000A}"/>
          </ac:spMkLst>
        </pc:spChg>
        <pc:spChg chg="mod">
          <ac:chgData name="MOLE, Richard" userId="f06916c0-ff8b-4b77-b611-23179064005f" providerId="ADAL" clId="{FBDD5A84-1167-4729-AC45-FA0B0B3604F4}" dt="2024-04-08T15:18:53.622" v="49" actId="242"/>
          <ac:spMkLst>
            <pc:docMk/>
            <pc:sldMk cId="3430042056" sldId="2104"/>
            <ac:spMk id="82" creationId="{D7EB65B4-B4AE-D741-CE8F-C67419F59B2A}"/>
          </ac:spMkLst>
        </pc:spChg>
      </pc:sldChg>
      <pc:sldChg chg="modSp add mod ord">
        <pc:chgData name="MOLE, Richard" userId="f06916c0-ff8b-4b77-b611-23179064005f" providerId="ADAL" clId="{FBDD5A84-1167-4729-AC45-FA0B0B3604F4}" dt="2024-04-22T06:21:34.530" v="312" actId="13926"/>
        <pc:sldMkLst>
          <pc:docMk/>
          <pc:sldMk cId="997104486" sldId="2108"/>
        </pc:sldMkLst>
        <pc:spChg chg="mod">
          <ac:chgData name="MOLE, Richard" userId="f06916c0-ff8b-4b77-b611-23179064005f" providerId="ADAL" clId="{FBDD5A84-1167-4729-AC45-FA0B0B3604F4}" dt="2024-04-22T06:21:34.530" v="312" actId="13926"/>
          <ac:spMkLst>
            <pc:docMk/>
            <pc:sldMk cId="997104486" sldId="2108"/>
            <ac:spMk id="3" creationId="{50C56FC1-D70A-A952-EE8E-C7E6734D346C}"/>
          </ac:spMkLst>
        </pc:spChg>
      </pc:sldChg>
      <pc:sldChg chg="modSp add mod ord">
        <pc:chgData name="MOLE, Richard" userId="f06916c0-ff8b-4b77-b611-23179064005f" providerId="ADAL" clId="{FBDD5A84-1167-4729-AC45-FA0B0B3604F4}" dt="2024-04-15T15:34:31.377" v="294" actId="20577"/>
        <pc:sldMkLst>
          <pc:docMk/>
          <pc:sldMk cId="1786153688" sldId="2141"/>
        </pc:sldMkLst>
        <pc:spChg chg="mod">
          <ac:chgData name="MOLE, Richard" userId="f06916c0-ff8b-4b77-b611-23179064005f" providerId="ADAL" clId="{FBDD5A84-1167-4729-AC45-FA0B0B3604F4}" dt="2024-04-15T15:34:31.377" v="294" actId="20577"/>
          <ac:spMkLst>
            <pc:docMk/>
            <pc:sldMk cId="1786153688" sldId="2141"/>
            <ac:spMk id="3" creationId="{025EE91E-86EF-442D-85CC-46D4FF162A07}"/>
          </ac:spMkLst>
        </pc:spChg>
      </pc:sldChg>
      <pc:sldChg chg="add modNotesTx">
        <pc:chgData name="MOLE, Richard" userId="f06916c0-ff8b-4b77-b611-23179064005f" providerId="ADAL" clId="{FBDD5A84-1167-4729-AC45-FA0B0B3604F4}" dt="2024-04-15T12:55:27.950" v="216"/>
        <pc:sldMkLst>
          <pc:docMk/>
          <pc:sldMk cId="1163651475" sldId="2155"/>
        </pc:sldMkLst>
      </pc:sldChg>
      <pc:sldChg chg="addSp delSp modSp add del mod">
        <pc:chgData name="MOLE, Richard" userId="f06916c0-ff8b-4b77-b611-23179064005f" providerId="ADAL" clId="{FBDD5A84-1167-4729-AC45-FA0B0B3604F4}" dt="2024-04-15T15:53:52.637" v="305" actId="47"/>
        <pc:sldMkLst>
          <pc:docMk/>
          <pc:sldMk cId="2063915356" sldId="2156"/>
        </pc:sldMkLst>
        <pc:spChg chg="del">
          <ac:chgData name="MOLE, Richard" userId="f06916c0-ff8b-4b77-b611-23179064005f" providerId="ADAL" clId="{FBDD5A84-1167-4729-AC45-FA0B0B3604F4}" dt="2024-04-08T15:11:40.656" v="17" actId="478"/>
          <ac:spMkLst>
            <pc:docMk/>
            <pc:sldMk cId="2063915356" sldId="2156"/>
            <ac:spMk id="3" creationId="{50C56FC1-D70A-A952-EE8E-C7E6734D346C}"/>
          </ac:spMkLst>
        </pc:spChg>
        <pc:spChg chg="mod">
          <ac:chgData name="MOLE, Richard" userId="f06916c0-ff8b-4b77-b611-23179064005f" providerId="ADAL" clId="{FBDD5A84-1167-4729-AC45-FA0B0B3604F4}" dt="2024-04-08T15:12:57.574" v="26"/>
          <ac:spMkLst>
            <pc:docMk/>
            <pc:sldMk cId="2063915356" sldId="2156"/>
            <ac:spMk id="4" creationId="{9065E238-AD47-3A6E-63D0-2786F3E2DEA5}"/>
          </ac:spMkLst>
        </pc:spChg>
        <pc:spChg chg="add mod">
          <ac:chgData name="MOLE, Richard" userId="f06916c0-ff8b-4b77-b611-23179064005f" providerId="ADAL" clId="{FBDD5A84-1167-4729-AC45-FA0B0B3604F4}" dt="2024-04-08T15:11:53.912" v="20"/>
          <ac:spMkLst>
            <pc:docMk/>
            <pc:sldMk cId="2063915356" sldId="2156"/>
            <ac:spMk id="6" creationId="{AF49A70B-2DBE-C4A1-0FAA-722AEA94C40D}"/>
          </ac:spMkLst>
        </pc:spChg>
        <pc:spChg chg="add mod">
          <ac:chgData name="MOLE, Richard" userId="f06916c0-ff8b-4b77-b611-23179064005f" providerId="ADAL" clId="{FBDD5A84-1167-4729-AC45-FA0B0B3604F4}" dt="2024-04-08T15:11:53.912" v="20"/>
          <ac:spMkLst>
            <pc:docMk/>
            <pc:sldMk cId="2063915356" sldId="2156"/>
            <ac:spMk id="7" creationId="{26B779D3-A560-9CB5-939A-EC225A6D38EB}"/>
          </ac:spMkLst>
        </pc:spChg>
        <pc:grpChg chg="add mod">
          <ac:chgData name="MOLE, Richard" userId="f06916c0-ff8b-4b77-b611-23179064005f" providerId="ADAL" clId="{FBDD5A84-1167-4729-AC45-FA0B0B3604F4}" dt="2024-04-08T15:11:53.912" v="20"/>
          <ac:grpSpMkLst>
            <pc:docMk/>
            <pc:sldMk cId="2063915356" sldId="2156"/>
            <ac:grpSpMk id="5" creationId="{9F301BF8-3332-1FEC-E0EF-264C3E4FBDD2}"/>
          </ac:grpSpMkLst>
        </pc:grpChg>
        <pc:graphicFrameChg chg="add mod">
          <ac:chgData name="MOLE, Richard" userId="f06916c0-ff8b-4b77-b611-23179064005f" providerId="ADAL" clId="{FBDD5A84-1167-4729-AC45-FA0B0B3604F4}" dt="2024-04-08T15:12:34.805" v="24"/>
          <ac:graphicFrameMkLst>
            <pc:docMk/>
            <pc:sldMk cId="2063915356" sldId="2156"/>
            <ac:graphicFrameMk id="9" creationId="{51BFCE90-08AE-37E6-DB30-8B5B69247985}"/>
          </ac:graphicFrameMkLst>
        </pc:graphicFrameChg>
      </pc:sldChg>
      <pc:sldChg chg="modSp add del mod">
        <pc:chgData name="MOLE, Richard" userId="f06916c0-ff8b-4b77-b611-23179064005f" providerId="ADAL" clId="{FBDD5A84-1167-4729-AC45-FA0B0B3604F4}" dt="2024-04-15T12:55:30.858" v="217" actId="47"/>
        <pc:sldMkLst>
          <pc:docMk/>
          <pc:sldMk cId="2289729423" sldId="2157"/>
        </pc:sldMkLst>
        <pc:spChg chg="mod">
          <ac:chgData name="MOLE, Richard" userId="f06916c0-ff8b-4b77-b611-23179064005f" providerId="ADAL" clId="{FBDD5A84-1167-4729-AC45-FA0B0B3604F4}" dt="2024-04-08T15:21:51.564" v="69" actId="207"/>
          <ac:spMkLst>
            <pc:docMk/>
            <pc:sldMk cId="2289729423" sldId="2157"/>
            <ac:spMk id="2" creationId="{851D433B-90B0-3D33-5050-EB969F56FA65}"/>
          </ac:spMkLst>
        </pc:spChg>
        <pc:spChg chg="mod">
          <ac:chgData name="MOLE, Richard" userId="f06916c0-ff8b-4b77-b611-23179064005f" providerId="ADAL" clId="{FBDD5A84-1167-4729-AC45-FA0B0B3604F4}" dt="2024-04-08T15:21:59.523" v="71" actId="27636"/>
          <ac:spMkLst>
            <pc:docMk/>
            <pc:sldMk cId="2289729423" sldId="2157"/>
            <ac:spMk id="3" creationId="{A8C27841-2690-2965-6A24-81DDDBE83C26}"/>
          </ac:spMkLst>
        </pc:spChg>
      </pc:sldChg>
      <pc:sldChg chg="add del">
        <pc:chgData name="MOLE, Richard" userId="f06916c0-ff8b-4b77-b611-23179064005f" providerId="ADAL" clId="{FBDD5A84-1167-4729-AC45-FA0B0B3604F4}" dt="2024-04-08T15:28:59.608" v="154" actId="47"/>
        <pc:sldMkLst>
          <pc:docMk/>
          <pc:sldMk cId="2725952088" sldId="2158"/>
        </pc:sldMkLst>
      </pc:sldChg>
      <pc:sldChg chg="addSp delSp modSp add mod setBg addCm delCm modNotesTx">
        <pc:chgData name="MOLE, Richard" userId="f06916c0-ff8b-4b77-b611-23179064005f" providerId="ADAL" clId="{FBDD5A84-1167-4729-AC45-FA0B0B3604F4}" dt="2024-04-15T13:39:12.985" v="228" actId="207"/>
        <pc:sldMkLst>
          <pc:docMk/>
          <pc:sldMk cId="832698269" sldId="2159"/>
        </pc:sldMkLst>
        <pc:spChg chg="del mod">
          <ac:chgData name="MOLE, Richard" userId="f06916c0-ff8b-4b77-b611-23179064005f" providerId="ADAL" clId="{FBDD5A84-1167-4729-AC45-FA0B0B3604F4}" dt="2024-04-08T15:29:25.046" v="159" actId="478"/>
          <ac:spMkLst>
            <pc:docMk/>
            <pc:sldMk cId="832698269" sldId="2159"/>
            <ac:spMk id="2" creationId="{21E7D0D8-4984-7059-A937-9DFB1E5D6F6D}"/>
          </ac:spMkLst>
        </pc:spChg>
        <pc:spChg chg="add del mod">
          <ac:chgData name="MOLE, Richard" userId="f06916c0-ff8b-4b77-b611-23179064005f" providerId="ADAL" clId="{FBDD5A84-1167-4729-AC45-FA0B0B3604F4}" dt="2024-04-15T13:14:02.826" v="224" actId="478"/>
          <ac:spMkLst>
            <pc:docMk/>
            <pc:sldMk cId="832698269" sldId="2159"/>
            <ac:spMk id="3" creationId="{BD45C3ED-D2E3-F751-3735-C58AA4406AAA}"/>
          </ac:spMkLst>
        </pc:spChg>
        <pc:spChg chg="add del mod">
          <ac:chgData name="MOLE, Richard" userId="f06916c0-ff8b-4b77-b611-23179064005f" providerId="ADAL" clId="{FBDD5A84-1167-4729-AC45-FA0B0B3604F4}" dt="2024-04-08T15:29:26.698" v="160" actId="478"/>
          <ac:spMkLst>
            <pc:docMk/>
            <pc:sldMk cId="832698269" sldId="2159"/>
            <ac:spMk id="4" creationId="{D7F9C901-75AB-E57F-F84E-6D546B9478DC}"/>
          </ac:spMkLst>
        </pc:spChg>
        <pc:spChg chg="add del mod">
          <ac:chgData name="MOLE, Richard" userId="f06916c0-ff8b-4b77-b611-23179064005f" providerId="ADAL" clId="{FBDD5A84-1167-4729-AC45-FA0B0B3604F4}" dt="2024-04-15T13:13:59.067" v="223" actId="478"/>
          <ac:spMkLst>
            <pc:docMk/>
            <pc:sldMk cId="832698269" sldId="2159"/>
            <ac:spMk id="5" creationId="{4C54D150-F11B-ECB9-D5DD-AB50EC398AAE}"/>
          </ac:spMkLst>
        </pc:spChg>
        <pc:spChg chg="add mod">
          <ac:chgData name="MOLE, Richard" userId="f06916c0-ff8b-4b77-b611-23179064005f" providerId="ADAL" clId="{FBDD5A84-1167-4729-AC45-FA0B0B3604F4}" dt="2024-04-08T15:30:01.754" v="162" actId="14100"/>
          <ac:spMkLst>
            <pc:docMk/>
            <pc:sldMk cId="832698269" sldId="2159"/>
            <ac:spMk id="6" creationId="{9ACA0826-2605-00C7-2748-263333325424}"/>
          </ac:spMkLst>
        </pc:spChg>
        <pc:spChg chg="add mod">
          <ac:chgData name="MOLE, Richard" userId="f06916c0-ff8b-4b77-b611-23179064005f" providerId="ADAL" clId="{FBDD5A84-1167-4729-AC45-FA0B0B3604F4}" dt="2024-04-15T13:13:50.051" v="222" actId="20577"/>
          <ac:spMkLst>
            <pc:docMk/>
            <pc:sldMk cId="832698269" sldId="2159"/>
            <ac:spMk id="7" creationId="{8720BC63-270F-F1DD-16C3-32B0600AC440}"/>
          </ac:spMkLst>
        </pc:spChg>
        <pc:spChg chg="add mod">
          <ac:chgData name="MOLE, Richard" userId="f06916c0-ff8b-4b77-b611-23179064005f" providerId="ADAL" clId="{FBDD5A84-1167-4729-AC45-FA0B0B3604F4}" dt="2024-04-08T15:33:37.943" v="186" actId="207"/>
          <ac:spMkLst>
            <pc:docMk/>
            <pc:sldMk cId="832698269" sldId="2159"/>
            <ac:spMk id="8" creationId="{B6E44BB0-F6A0-6FA9-C4F8-C287615D689B}"/>
          </ac:spMkLst>
        </pc:spChg>
        <pc:spChg chg="add mod">
          <ac:chgData name="MOLE, Richard" userId="f06916c0-ff8b-4b77-b611-23179064005f" providerId="ADAL" clId="{FBDD5A84-1167-4729-AC45-FA0B0B3604F4}" dt="2024-04-08T15:34:53.558" v="192" actId="115"/>
          <ac:spMkLst>
            <pc:docMk/>
            <pc:sldMk cId="832698269" sldId="2159"/>
            <ac:spMk id="9" creationId="{DC9F0169-5808-8F0D-6E21-B4A7388E356A}"/>
          </ac:spMkLst>
        </pc:spChg>
        <pc:spChg chg="add mod">
          <ac:chgData name="MOLE, Richard" userId="f06916c0-ff8b-4b77-b611-23179064005f" providerId="ADAL" clId="{FBDD5A84-1167-4729-AC45-FA0B0B3604F4}" dt="2024-04-15T13:39:12.985" v="228" actId="207"/>
          <ac:spMkLst>
            <pc:docMk/>
            <pc:sldMk cId="832698269" sldId="2159"/>
            <ac:spMk id="10" creationId="{B786570E-146D-0683-A622-93A05C6AE7BF}"/>
          </ac:spMkLst>
        </pc:spChg>
        <pc:picChg chg="add del">
          <ac:chgData name="MOLE, Richard" userId="f06916c0-ff8b-4b77-b611-23179064005f" providerId="ADAL" clId="{FBDD5A84-1167-4729-AC45-FA0B0B3604F4}" dt="2024-04-08T15:29:22.564" v="158" actId="478"/>
          <ac:picMkLst>
            <pc:docMk/>
            <pc:sldMk cId="832698269" sldId="2159"/>
            <ac:picMk id="1025" creationId="{6F124365-0D0C-D03E-C399-9FAD2DB16142}"/>
          </ac:picMkLst>
        </pc:picChg>
        <pc:extLst>
          <p:ext xmlns:p="http://schemas.openxmlformats.org/presentationml/2006/main" uri="{D6D511B9-2390-475A-947B-AFAB55BFBCF1}">
            <pc226:cmChg xmlns:pc226="http://schemas.microsoft.com/office/powerpoint/2022/06/main/command" chg="add del">
              <pc226:chgData name="MOLE, Richard" userId="f06916c0-ff8b-4b77-b611-23179064005f" providerId="ADAL" clId="{FBDD5A84-1167-4729-AC45-FA0B0B3604F4}" dt="2024-04-15T13:17:27.578" v="227"/>
              <pc2:cmMkLst xmlns:pc2="http://schemas.microsoft.com/office/powerpoint/2019/9/main/command">
                <pc:docMk/>
                <pc:sldMk cId="832698269" sldId="2159"/>
                <pc2:cmMk id="{6E2F0652-3BE9-40FD-A2AC-DDD859B2AAC4}"/>
              </pc2:cmMkLst>
            </pc226:cmChg>
          </p:ext>
        </pc:extLst>
      </pc:sldChg>
      <pc:sldChg chg="add del">
        <pc:chgData name="MOLE, Richard" userId="f06916c0-ff8b-4b77-b611-23179064005f" providerId="ADAL" clId="{FBDD5A84-1167-4729-AC45-FA0B0B3604F4}" dt="2024-04-08T15:29:17.141" v="157" actId="47"/>
        <pc:sldMkLst>
          <pc:docMk/>
          <pc:sldMk cId="1950954175" sldId="2160"/>
        </pc:sldMkLst>
      </pc:sldChg>
      <pc:sldChg chg="modSp add mod ord">
        <pc:chgData name="MOLE, Richard" userId="f06916c0-ff8b-4b77-b611-23179064005f" providerId="ADAL" clId="{FBDD5A84-1167-4729-AC45-FA0B0B3604F4}" dt="2024-04-15T15:16:53.618" v="293"/>
        <pc:sldMkLst>
          <pc:docMk/>
          <pc:sldMk cId="4115448873" sldId="4479"/>
        </pc:sldMkLst>
        <pc:spChg chg="mod">
          <ac:chgData name="MOLE, Richard" userId="f06916c0-ff8b-4b77-b611-23179064005f" providerId="ADAL" clId="{FBDD5A84-1167-4729-AC45-FA0B0B3604F4}" dt="2024-04-15T13:41:56.843" v="273" actId="207"/>
          <ac:spMkLst>
            <pc:docMk/>
            <pc:sldMk cId="4115448873" sldId="4479"/>
            <ac:spMk id="32" creationId="{8AA0EE1D-D73C-B1EB-9CAD-03F74FC93FB4}"/>
          </ac:spMkLst>
        </pc:spChg>
      </pc:sldChg>
      <pc:sldChg chg="add ord">
        <pc:chgData name="MOLE, Richard" userId="f06916c0-ff8b-4b77-b611-23179064005f" providerId="ADAL" clId="{FBDD5A84-1167-4729-AC45-FA0B0B3604F4}" dt="2024-04-15T15:16:48.733" v="291"/>
        <pc:sldMkLst>
          <pc:docMk/>
          <pc:sldMk cId="3960956398" sldId="4482"/>
        </pc:sldMkLst>
      </pc:sldChg>
      <pc:sldChg chg="addSp modSp new mod modAnim">
        <pc:chgData name="MOLE, Richard" userId="f06916c0-ff8b-4b77-b611-23179064005f" providerId="ADAL" clId="{FBDD5A84-1167-4729-AC45-FA0B0B3604F4}" dt="2024-04-15T13:47:55.152" v="288" actId="1076"/>
        <pc:sldMkLst>
          <pc:docMk/>
          <pc:sldMk cId="2401356112" sldId="4483"/>
        </pc:sldMkLst>
        <pc:spChg chg="add mod">
          <ac:chgData name="MOLE, Richard" userId="f06916c0-ff8b-4b77-b611-23179064005f" providerId="ADAL" clId="{FBDD5A84-1167-4729-AC45-FA0B0B3604F4}" dt="2024-04-15T13:47:55.152" v="288" actId="1076"/>
          <ac:spMkLst>
            <pc:docMk/>
            <pc:sldMk cId="2401356112" sldId="4483"/>
            <ac:spMk id="3" creationId="{F8805C5C-43EC-017F-81E6-563BA4F25C86}"/>
          </ac:spMkLst>
        </pc:spChg>
        <pc:spChg chg="add mod">
          <ac:chgData name="MOLE, Richard" userId="f06916c0-ff8b-4b77-b611-23179064005f" providerId="ADAL" clId="{FBDD5A84-1167-4729-AC45-FA0B0B3604F4}" dt="2024-04-15T13:47:55.152" v="288" actId="1076"/>
          <ac:spMkLst>
            <pc:docMk/>
            <pc:sldMk cId="2401356112" sldId="4483"/>
            <ac:spMk id="4" creationId="{0F450FAD-38EC-6763-592E-CD8E93D89AB0}"/>
          </ac:spMkLst>
        </pc:spChg>
        <pc:spChg chg="add mod">
          <ac:chgData name="MOLE, Richard" userId="f06916c0-ff8b-4b77-b611-23179064005f" providerId="ADAL" clId="{FBDD5A84-1167-4729-AC45-FA0B0B3604F4}" dt="2024-04-15T13:47:55.152" v="288" actId="1076"/>
          <ac:spMkLst>
            <pc:docMk/>
            <pc:sldMk cId="2401356112" sldId="4483"/>
            <ac:spMk id="5" creationId="{2CA31CD8-4159-AFAC-D194-67B32F7AF33F}"/>
          </ac:spMkLst>
        </pc:spChg>
        <pc:picChg chg="add mod">
          <ac:chgData name="MOLE, Richard" userId="f06916c0-ff8b-4b77-b611-23179064005f" providerId="ADAL" clId="{FBDD5A84-1167-4729-AC45-FA0B0B3604F4}" dt="2024-04-15T13:47:36.552" v="286" actId="1076"/>
          <ac:picMkLst>
            <pc:docMk/>
            <pc:sldMk cId="2401356112" sldId="4483"/>
            <ac:picMk id="2" creationId="{11C444CF-2CB6-6280-70BC-5DDCA41844FC}"/>
          </ac:picMkLst>
        </pc:picChg>
      </pc:sldChg>
    </pc:docChg>
  </pc:docChgLst>
  <pc:docChgLst>
    <pc:chgData name="OVENS, Lowenna" userId="S::lowenna.ovens@education.gov.uk::d7280d45-4575-420d-9a04-722665310f4b" providerId="AD" clId="Web-{C90727F5-FAAC-51A5-A570-7AC8F515D5B0}"/>
    <pc:docChg chg="modSld">
      <pc:chgData name="OVENS, Lowenna" userId="S::lowenna.ovens@education.gov.uk::d7280d45-4575-420d-9a04-722665310f4b" providerId="AD" clId="Web-{C90727F5-FAAC-51A5-A570-7AC8F515D5B0}" dt="2024-03-04T13:06:16.991" v="1366"/>
      <pc:docMkLst>
        <pc:docMk/>
      </pc:docMkLst>
      <pc:sldChg chg="addSp delSp modSp modNotes">
        <pc:chgData name="OVENS, Lowenna" userId="S::lowenna.ovens@education.gov.uk::d7280d45-4575-420d-9a04-722665310f4b" providerId="AD" clId="Web-{C90727F5-FAAC-51A5-A570-7AC8F515D5B0}" dt="2024-03-04T13:06:16.991" v="1366"/>
        <pc:sldMkLst>
          <pc:docMk/>
          <pc:sldMk cId="3430042056" sldId="2104"/>
        </pc:sldMkLst>
        <pc:spChg chg="mod">
          <ac:chgData name="OVENS, Lowenna" userId="S::lowenna.ovens@education.gov.uk::d7280d45-4575-420d-9a04-722665310f4b" providerId="AD" clId="Web-{C90727F5-FAAC-51A5-A570-7AC8F515D5B0}" dt="2024-03-04T13:03:27.175" v="1355" actId="20577"/>
          <ac:spMkLst>
            <pc:docMk/>
            <pc:sldMk cId="3430042056" sldId="2104"/>
            <ac:spMk id="5" creationId="{33B8ECBD-2319-83D0-F8BE-52F068D50F15}"/>
          </ac:spMkLst>
        </pc:spChg>
        <pc:spChg chg="add mod">
          <ac:chgData name="OVENS, Lowenna" userId="S::lowenna.ovens@education.gov.uk::d7280d45-4575-420d-9a04-722665310f4b" providerId="AD" clId="Web-{C90727F5-FAAC-51A5-A570-7AC8F515D5B0}" dt="2024-03-04T13:06:16.913" v="1364"/>
          <ac:spMkLst>
            <pc:docMk/>
            <pc:sldMk cId="3430042056" sldId="2104"/>
            <ac:spMk id="80" creationId="{C3BEED32-1095-4E22-B552-7709F9FC4A4C}"/>
          </ac:spMkLst>
        </pc:spChg>
        <pc:spChg chg="add mod">
          <ac:chgData name="OVENS, Lowenna" userId="S::lowenna.ovens@education.gov.uk::d7280d45-4575-420d-9a04-722665310f4b" providerId="AD" clId="Web-{C90727F5-FAAC-51A5-A570-7AC8F515D5B0}" dt="2024-03-04T13:06:16.975" v="1365"/>
          <ac:spMkLst>
            <pc:docMk/>
            <pc:sldMk cId="3430042056" sldId="2104"/>
            <ac:spMk id="81" creationId="{3EF36CBC-4C4C-5998-DC5B-CDAEF302000A}"/>
          </ac:spMkLst>
        </pc:spChg>
        <pc:spChg chg="add mod">
          <ac:chgData name="OVENS, Lowenna" userId="S::lowenna.ovens@education.gov.uk::d7280d45-4575-420d-9a04-722665310f4b" providerId="AD" clId="Web-{C90727F5-FAAC-51A5-A570-7AC8F515D5B0}" dt="2024-03-04T13:06:16.991" v="1366"/>
          <ac:spMkLst>
            <pc:docMk/>
            <pc:sldMk cId="3430042056" sldId="2104"/>
            <ac:spMk id="82" creationId="{D7EB65B4-B4AE-D741-CE8F-C67419F59B2A}"/>
          </ac:spMkLst>
        </pc:spChg>
        <pc:graphicFrameChg chg="add del mod modGraphic">
          <ac:chgData name="OVENS, Lowenna" userId="S::lowenna.ovens@education.gov.uk::d7280d45-4575-420d-9a04-722665310f4b" providerId="AD" clId="Web-{C90727F5-FAAC-51A5-A570-7AC8F515D5B0}" dt="2024-03-04T12:56:18.118" v="1280"/>
          <ac:graphicFrameMkLst>
            <pc:docMk/>
            <pc:sldMk cId="3430042056" sldId="2104"/>
            <ac:graphicFrameMk id="2" creationId="{69251452-CCE7-A780-9C3C-9E0716406D84}"/>
          </ac:graphicFrameMkLst>
        </pc:graphicFrameChg>
      </pc:sldChg>
    </pc:docChg>
  </pc:docChgLst>
  <pc:docChgLst>
    <pc:chgData name="Richard MOLE" userId="f06916c0-ff8b-4b77-b611-23179064005f" providerId="ADAL" clId="{FBDD5A84-1167-4729-AC45-FA0B0B3604F4}"/>
    <pc:docChg chg="addSld modSld">
      <pc:chgData name="Richard MOLE" userId="f06916c0-ff8b-4b77-b611-23179064005f" providerId="ADAL" clId="{FBDD5A84-1167-4729-AC45-FA0B0B3604F4}" dt="2024-03-26T08:59:47.641" v="15" actId="20577"/>
      <pc:docMkLst>
        <pc:docMk/>
      </pc:docMkLst>
      <pc:sldChg chg="modSp add mod">
        <pc:chgData name="Richard MOLE" userId="f06916c0-ff8b-4b77-b611-23179064005f" providerId="ADAL" clId="{FBDD5A84-1167-4729-AC45-FA0B0B3604F4}" dt="2024-03-26T08:59:47.641" v="15" actId="20577"/>
        <pc:sldMkLst>
          <pc:docMk/>
          <pc:sldMk cId="2330518397" sldId="275"/>
        </pc:sldMkLst>
        <pc:spChg chg="mod">
          <ac:chgData name="Richard MOLE" userId="f06916c0-ff8b-4b77-b611-23179064005f" providerId="ADAL" clId="{FBDD5A84-1167-4729-AC45-FA0B0B3604F4}" dt="2024-03-26T08:59:47.641" v="15" actId="20577"/>
          <ac:spMkLst>
            <pc:docMk/>
            <pc:sldMk cId="2330518397" sldId="275"/>
            <ac:spMk id="2" creationId="{94DD9305-FF0D-D013-F774-5354B6D2BBA3}"/>
          </ac:spMkLst>
        </pc:spChg>
      </pc:sldChg>
    </pc:docChg>
  </pc:docChgLst>
  <pc:docChgLst>
    <pc:chgData name="ANDERSON, Karl" userId="2656ceb0-b2e0-496e-b29e-887d29d5766c" providerId="ADAL" clId="{8A4EE734-103D-43F3-A8DE-37D8EF363C32}"/>
    <pc:docChg chg="undo custSel addSld delSld modSld sldOrd">
      <pc:chgData name="ANDERSON, Karl" userId="2656ceb0-b2e0-496e-b29e-887d29d5766c" providerId="ADAL" clId="{8A4EE734-103D-43F3-A8DE-37D8EF363C32}" dt="2023-12-13T09:10:50.117" v="7888" actId="20577"/>
      <pc:docMkLst>
        <pc:docMk/>
      </pc:docMkLst>
      <pc:sldChg chg="delSp modSp mod">
        <pc:chgData name="ANDERSON, Karl" userId="2656ceb0-b2e0-496e-b29e-887d29d5766c" providerId="ADAL" clId="{8A4EE734-103D-43F3-A8DE-37D8EF363C32}" dt="2023-12-13T08:18:55.686" v="4795" actId="255"/>
        <pc:sldMkLst>
          <pc:docMk/>
          <pc:sldMk cId="3191839723" sldId="256"/>
        </pc:sldMkLst>
        <pc:spChg chg="mod">
          <ac:chgData name="ANDERSON, Karl" userId="2656ceb0-b2e0-496e-b29e-887d29d5766c" providerId="ADAL" clId="{8A4EE734-103D-43F3-A8DE-37D8EF363C32}" dt="2023-12-13T08:18:55.686" v="4795" actId="255"/>
          <ac:spMkLst>
            <pc:docMk/>
            <pc:sldMk cId="3191839723" sldId="256"/>
            <ac:spMk id="2" creationId="{26C3ADF0-5B1D-42BC-33E3-B960C3C4D278}"/>
          </ac:spMkLst>
        </pc:spChg>
        <pc:spChg chg="del mod">
          <ac:chgData name="ANDERSON, Karl" userId="2656ceb0-b2e0-496e-b29e-887d29d5766c" providerId="ADAL" clId="{8A4EE734-103D-43F3-A8DE-37D8EF363C32}" dt="2023-11-26T15:28:59.890" v="36" actId="478"/>
          <ac:spMkLst>
            <pc:docMk/>
            <pc:sldMk cId="3191839723" sldId="256"/>
            <ac:spMk id="3" creationId="{D19CFD48-D857-C646-EA45-9EFBA631633C}"/>
          </ac:spMkLst>
        </pc:spChg>
        <pc:spChg chg="del">
          <ac:chgData name="ANDERSON, Karl" userId="2656ceb0-b2e0-496e-b29e-887d29d5766c" providerId="ADAL" clId="{8A4EE734-103D-43F3-A8DE-37D8EF363C32}" dt="2023-11-26T15:29:03.161" v="37" actId="478"/>
          <ac:spMkLst>
            <pc:docMk/>
            <pc:sldMk cId="3191839723" sldId="256"/>
            <ac:spMk id="4" creationId="{E9674806-A790-BEA3-758C-6695FD1B4205}"/>
          </ac:spMkLst>
        </pc:spChg>
      </pc:sldChg>
      <pc:sldChg chg="del">
        <pc:chgData name="ANDERSON, Karl" userId="2656ceb0-b2e0-496e-b29e-887d29d5766c" providerId="ADAL" clId="{8A4EE734-103D-43F3-A8DE-37D8EF363C32}" dt="2023-11-26T15:29:09.909" v="39" actId="47"/>
        <pc:sldMkLst>
          <pc:docMk/>
          <pc:sldMk cId="1447428869" sldId="1742"/>
        </pc:sldMkLst>
      </pc:sldChg>
      <pc:sldChg chg="addSp delSp modSp del mod ord modClrScheme chgLayout">
        <pc:chgData name="ANDERSON, Karl" userId="2656ceb0-b2e0-496e-b29e-887d29d5766c" providerId="ADAL" clId="{8A4EE734-103D-43F3-A8DE-37D8EF363C32}" dt="2023-12-13T07:53:15.964" v="1389" actId="47"/>
        <pc:sldMkLst>
          <pc:docMk/>
          <pc:sldMk cId="840835104" sldId="1743"/>
        </pc:sldMkLst>
        <pc:spChg chg="mod">
          <ac:chgData name="ANDERSON, Karl" userId="2656ceb0-b2e0-496e-b29e-887d29d5766c" providerId="ADAL" clId="{8A4EE734-103D-43F3-A8DE-37D8EF363C32}" dt="2023-11-26T15:31:17.689" v="372" actId="26606"/>
          <ac:spMkLst>
            <pc:docMk/>
            <pc:sldMk cId="840835104" sldId="1743"/>
            <ac:spMk id="2" creationId="{26A2F01E-6338-62EF-661F-272F485A42EC}"/>
          </ac:spMkLst>
        </pc:spChg>
        <pc:spChg chg="del mod">
          <ac:chgData name="ANDERSON, Karl" userId="2656ceb0-b2e0-496e-b29e-887d29d5766c" providerId="ADAL" clId="{8A4EE734-103D-43F3-A8DE-37D8EF363C32}" dt="2023-11-26T15:31:17.689" v="372" actId="26606"/>
          <ac:spMkLst>
            <pc:docMk/>
            <pc:sldMk cId="840835104" sldId="1743"/>
            <ac:spMk id="3" creationId="{B9CF785C-B3D0-36D1-5025-FB4DE6D9F80F}"/>
          </ac:spMkLst>
        </pc:spChg>
        <pc:spChg chg="del">
          <ac:chgData name="ANDERSON, Karl" userId="2656ceb0-b2e0-496e-b29e-887d29d5766c" providerId="ADAL" clId="{8A4EE734-103D-43F3-A8DE-37D8EF363C32}" dt="2023-11-26T15:30:42.440" v="365" actId="478"/>
          <ac:spMkLst>
            <pc:docMk/>
            <pc:sldMk cId="840835104" sldId="1743"/>
            <ac:spMk id="4" creationId="{E790B647-81C8-7AF1-EF1F-F6B9BE7DD289}"/>
          </ac:spMkLst>
        </pc:spChg>
        <pc:spChg chg="add del mod">
          <ac:chgData name="ANDERSON, Karl" userId="2656ceb0-b2e0-496e-b29e-887d29d5766c" providerId="ADAL" clId="{8A4EE734-103D-43F3-A8DE-37D8EF363C32}" dt="2023-11-26T15:31:13.152" v="371" actId="478"/>
          <ac:spMkLst>
            <pc:docMk/>
            <pc:sldMk cId="840835104" sldId="1743"/>
            <ac:spMk id="8" creationId="{E8829A86-6113-E9DA-4051-DB1D8A60C5BA}"/>
          </ac:spMkLst>
        </pc:spChg>
        <pc:spChg chg="add del mod">
          <ac:chgData name="ANDERSON, Karl" userId="2656ceb0-b2e0-496e-b29e-887d29d5766c" providerId="ADAL" clId="{8A4EE734-103D-43F3-A8DE-37D8EF363C32}" dt="2023-11-26T15:31:21.881" v="373" actId="478"/>
          <ac:spMkLst>
            <pc:docMk/>
            <pc:sldMk cId="840835104" sldId="1743"/>
            <ac:spMk id="9" creationId="{6097416D-214B-EF92-F8F4-432AD8A9E5DD}"/>
          </ac:spMkLst>
        </pc:spChg>
        <pc:graphicFrameChg chg="add mod modGraphic">
          <ac:chgData name="ANDERSON, Karl" userId="2656ceb0-b2e0-496e-b29e-887d29d5766c" providerId="ADAL" clId="{8A4EE734-103D-43F3-A8DE-37D8EF363C32}" dt="2023-11-26T15:32:01.547" v="377" actId="12100"/>
          <ac:graphicFrameMkLst>
            <pc:docMk/>
            <pc:sldMk cId="840835104" sldId="1743"/>
            <ac:graphicFrameMk id="5" creationId="{B4B71F20-81AA-27C5-1FBB-EBAF5664B978}"/>
          </ac:graphicFrameMkLst>
        </pc:graphicFrameChg>
      </pc:sldChg>
      <pc:sldChg chg="del">
        <pc:chgData name="ANDERSON, Karl" userId="2656ceb0-b2e0-496e-b29e-887d29d5766c" providerId="ADAL" clId="{8A4EE734-103D-43F3-A8DE-37D8EF363C32}" dt="2023-11-26T15:29:05.226" v="38" actId="47"/>
        <pc:sldMkLst>
          <pc:docMk/>
          <pc:sldMk cId="3464680573" sldId="1744"/>
        </pc:sldMkLst>
      </pc:sldChg>
      <pc:sldChg chg="modSp del mod">
        <pc:chgData name="ANDERSON, Karl" userId="2656ceb0-b2e0-496e-b29e-887d29d5766c" providerId="ADAL" clId="{8A4EE734-103D-43F3-A8DE-37D8EF363C32}" dt="2023-12-13T08:11:10.169" v="3806" actId="47"/>
        <pc:sldMkLst>
          <pc:docMk/>
          <pc:sldMk cId="2077009282" sldId="1745"/>
        </pc:sldMkLst>
        <pc:spChg chg="mod">
          <ac:chgData name="ANDERSON, Karl" userId="2656ceb0-b2e0-496e-b29e-887d29d5766c" providerId="ADAL" clId="{8A4EE734-103D-43F3-A8DE-37D8EF363C32}" dt="2023-11-26T15:32:13.199" v="402" actId="20577"/>
          <ac:spMkLst>
            <pc:docMk/>
            <pc:sldMk cId="2077009282" sldId="1745"/>
            <ac:spMk id="2" creationId="{627F6DA4-8287-93F6-9E12-BF3A44166487}"/>
          </ac:spMkLst>
        </pc:spChg>
        <pc:spChg chg="mod">
          <ac:chgData name="ANDERSON, Karl" userId="2656ceb0-b2e0-496e-b29e-887d29d5766c" providerId="ADAL" clId="{8A4EE734-103D-43F3-A8DE-37D8EF363C32}" dt="2023-11-26T15:37:24.180" v="1195" actId="113"/>
          <ac:spMkLst>
            <pc:docMk/>
            <pc:sldMk cId="2077009282" sldId="1745"/>
            <ac:spMk id="3" creationId="{A9A76104-4F98-D7E0-15CF-6137ACC1F673}"/>
          </ac:spMkLst>
        </pc:spChg>
      </pc:sldChg>
      <pc:sldChg chg="add del">
        <pc:chgData name="ANDERSON, Karl" userId="2656ceb0-b2e0-496e-b29e-887d29d5766c" providerId="ADAL" clId="{8A4EE734-103D-43F3-A8DE-37D8EF363C32}" dt="2023-12-13T07:53:15.171" v="1388" actId="47"/>
        <pc:sldMkLst>
          <pc:docMk/>
          <pc:sldMk cId="1377344710" sldId="1746"/>
        </pc:sldMkLst>
      </pc:sldChg>
      <pc:sldChg chg="modSp add mod">
        <pc:chgData name="ANDERSON, Karl" userId="2656ceb0-b2e0-496e-b29e-887d29d5766c" providerId="ADAL" clId="{8A4EE734-103D-43F3-A8DE-37D8EF363C32}" dt="2023-12-13T09:05:03.030" v="7240"/>
        <pc:sldMkLst>
          <pc:docMk/>
          <pc:sldMk cId="3959754774" sldId="1747"/>
        </pc:sldMkLst>
        <pc:spChg chg="mod">
          <ac:chgData name="ANDERSON, Karl" userId="2656ceb0-b2e0-496e-b29e-887d29d5766c" providerId="ADAL" clId="{8A4EE734-103D-43F3-A8DE-37D8EF363C32}" dt="2023-12-13T09:05:03.030" v="7240"/>
          <ac:spMkLst>
            <pc:docMk/>
            <pc:sldMk cId="3959754774" sldId="1747"/>
            <ac:spMk id="2" creationId="{26C3ADF0-5B1D-42BC-33E3-B960C3C4D278}"/>
          </ac:spMkLst>
        </pc:spChg>
      </pc:sldChg>
      <pc:sldChg chg="modSp add mod">
        <pc:chgData name="ANDERSON, Karl" userId="2656ceb0-b2e0-496e-b29e-887d29d5766c" providerId="ADAL" clId="{8A4EE734-103D-43F3-A8DE-37D8EF363C32}" dt="2023-12-13T09:05:47.950" v="7370" actId="20577"/>
        <pc:sldMkLst>
          <pc:docMk/>
          <pc:sldMk cId="578640365" sldId="1748"/>
        </pc:sldMkLst>
        <pc:spChg chg="mod">
          <ac:chgData name="ANDERSON, Karl" userId="2656ceb0-b2e0-496e-b29e-887d29d5766c" providerId="ADAL" clId="{8A4EE734-103D-43F3-A8DE-37D8EF363C32}" dt="2023-12-13T09:05:47.950" v="7370" actId="20577"/>
          <ac:spMkLst>
            <pc:docMk/>
            <pc:sldMk cId="578640365" sldId="1748"/>
            <ac:spMk id="2" creationId="{26C3ADF0-5B1D-42BC-33E3-B960C3C4D278}"/>
          </ac:spMkLst>
        </pc:spChg>
      </pc:sldChg>
      <pc:sldChg chg="modSp add mod">
        <pc:chgData name="ANDERSON, Karl" userId="2656ceb0-b2e0-496e-b29e-887d29d5766c" providerId="ADAL" clId="{8A4EE734-103D-43F3-A8DE-37D8EF363C32}" dt="2023-12-13T09:06:22.788" v="7444" actId="20577"/>
        <pc:sldMkLst>
          <pc:docMk/>
          <pc:sldMk cId="739545891" sldId="1749"/>
        </pc:sldMkLst>
        <pc:spChg chg="mod">
          <ac:chgData name="ANDERSON, Karl" userId="2656ceb0-b2e0-496e-b29e-887d29d5766c" providerId="ADAL" clId="{8A4EE734-103D-43F3-A8DE-37D8EF363C32}" dt="2023-12-13T09:06:22.788" v="7444" actId="20577"/>
          <ac:spMkLst>
            <pc:docMk/>
            <pc:sldMk cId="739545891" sldId="1749"/>
            <ac:spMk id="2" creationId="{26C3ADF0-5B1D-42BC-33E3-B960C3C4D278}"/>
          </ac:spMkLst>
        </pc:spChg>
      </pc:sldChg>
      <pc:sldChg chg="modSp add mod">
        <pc:chgData name="ANDERSON, Karl" userId="2656ceb0-b2e0-496e-b29e-887d29d5766c" providerId="ADAL" clId="{8A4EE734-103D-43F3-A8DE-37D8EF363C32}" dt="2023-12-13T09:06:43.866" v="7502"/>
        <pc:sldMkLst>
          <pc:docMk/>
          <pc:sldMk cId="2825663601" sldId="1750"/>
        </pc:sldMkLst>
        <pc:spChg chg="mod">
          <ac:chgData name="ANDERSON, Karl" userId="2656ceb0-b2e0-496e-b29e-887d29d5766c" providerId="ADAL" clId="{8A4EE734-103D-43F3-A8DE-37D8EF363C32}" dt="2023-12-13T09:06:43.866" v="7502"/>
          <ac:spMkLst>
            <pc:docMk/>
            <pc:sldMk cId="2825663601" sldId="1750"/>
            <ac:spMk id="2" creationId="{26C3ADF0-5B1D-42BC-33E3-B960C3C4D278}"/>
          </ac:spMkLst>
        </pc:spChg>
      </pc:sldChg>
      <pc:sldChg chg="modSp add mod">
        <pc:chgData name="ANDERSON, Karl" userId="2656ceb0-b2e0-496e-b29e-887d29d5766c" providerId="ADAL" clId="{8A4EE734-103D-43F3-A8DE-37D8EF363C32}" dt="2023-12-13T09:07:18.385" v="7617" actId="1076"/>
        <pc:sldMkLst>
          <pc:docMk/>
          <pc:sldMk cId="1462328004" sldId="1751"/>
        </pc:sldMkLst>
        <pc:spChg chg="mod">
          <ac:chgData name="ANDERSON, Karl" userId="2656ceb0-b2e0-496e-b29e-887d29d5766c" providerId="ADAL" clId="{8A4EE734-103D-43F3-A8DE-37D8EF363C32}" dt="2023-12-13T09:07:18.385" v="7617" actId="1076"/>
          <ac:spMkLst>
            <pc:docMk/>
            <pc:sldMk cId="1462328004" sldId="1751"/>
            <ac:spMk id="2" creationId="{26C3ADF0-5B1D-42BC-33E3-B960C3C4D278}"/>
          </ac:spMkLst>
        </pc:spChg>
      </pc:sldChg>
      <pc:sldChg chg="modSp add mod ord">
        <pc:chgData name="ANDERSON, Karl" userId="2656ceb0-b2e0-496e-b29e-887d29d5766c" providerId="ADAL" clId="{8A4EE734-103D-43F3-A8DE-37D8EF363C32}" dt="2023-12-13T09:04:18.904" v="7152" actId="20577"/>
        <pc:sldMkLst>
          <pc:docMk/>
          <pc:sldMk cId="3355991580" sldId="1752"/>
        </pc:sldMkLst>
        <pc:spChg chg="mod">
          <ac:chgData name="ANDERSON, Karl" userId="2656ceb0-b2e0-496e-b29e-887d29d5766c" providerId="ADAL" clId="{8A4EE734-103D-43F3-A8DE-37D8EF363C32}" dt="2023-12-13T07:55:11.498" v="1416" actId="20577"/>
          <ac:spMkLst>
            <pc:docMk/>
            <pc:sldMk cId="3355991580" sldId="1752"/>
            <ac:spMk id="2" creationId="{26A2F01E-6338-62EF-661F-272F485A42EC}"/>
          </ac:spMkLst>
        </pc:spChg>
        <pc:graphicFrameChg chg="mod">
          <ac:chgData name="ANDERSON, Karl" userId="2656ceb0-b2e0-496e-b29e-887d29d5766c" providerId="ADAL" clId="{8A4EE734-103D-43F3-A8DE-37D8EF363C32}" dt="2023-12-13T09:04:18.904" v="7152" actId="20577"/>
          <ac:graphicFrameMkLst>
            <pc:docMk/>
            <pc:sldMk cId="3355991580" sldId="1752"/>
            <ac:graphicFrameMk id="5" creationId="{B4B71F20-81AA-27C5-1FBB-EBAF5664B978}"/>
          </ac:graphicFrameMkLst>
        </pc:graphicFrameChg>
      </pc:sldChg>
      <pc:sldChg chg="add del ord">
        <pc:chgData name="ANDERSON, Karl" userId="2656ceb0-b2e0-496e-b29e-887d29d5766c" providerId="ADAL" clId="{8A4EE734-103D-43F3-A8DE-37D8EF363C32}" dt="2023-12-13T08:04:57.543" v="2604" actId="47"/>
        <pc:sldMkLst>
          <pc:docMk/>
          <pc:sldMk cId="2650195056" sldId="1753"/>
        </pc:sldMkLst>
      </pc:sldChg>
      <pc:sldChg chg="add del ord">
        <pc:chgData name="ANDERSON, Karl" userId="2656ceb0-b2e0-496e-b29e-887d29d5766c" providerId="ADAL" clId="{8A4EE734-103D-43F3-A8DE-37D8EF363C32}" dt="2023-12-13T08:10:55.195" v="3801" actId="47"/>
        <pc:sldMkLst>
          <pc:docMk/>
          <pc:sldMk cId="2032291351" sldId="1754"/>
        </pc:sldMkLst>
      </pc:sldChg>
      <pc:sldChg chg="add del ord">
        <pc:chgData name="ANDERSON, Karl" userId="2656ceb0-b2e0-496e-b29e-887d29d5766c" providerId="ADAL" clId="{8A4EE734-103D-43F3-A8DE-37D8EF363C32}" dt="2023-12-13T08:11:05.016" v="3804" actId="47"/>
        <pc:sldMkLst>
          <pc:docMk/>
          <pc:sldMk cId="841006222" sldId="1755"/>
        </pc:sldMkLst>
      </pc:sldChg>
      <pc:sldChg chg="modSp add mod">
        <pc:chgData name="ANDERSON, Karl" userId="2656ceb0-b2e0-496e-b29e-887d29d5766c" providerId="ADAL" clId="{8A4EE734-103D-43F3-A8DE-37D8EF363C32}" dt="2023-12-13T08:37:17.074" v="7127" actId="20577"/>
        <pc:sldMkLst>
          <pc:docMk/>
          <pc:sldMk cId="282709214" sldId="1756"/>
        </pc:sldMkLst>
        <pc:spChg chg="mod">
          <ac:chgData name="ANDERSON, Karl" userId="2656ceb0-b2e0-496e-b29e-887d29d5766c" providerId="ADAL" clId="{8A4EE734-103D-43F3-A8DE-37D8EF363C32}" dt="2023-12-13T07:58:29.657" v="1802" actId="20577"/>
          <ac:spMkLst>
            <pc:docMk/>
            <pc:sldMk cId="282709214" sldId="1756"/>
            <ac:spMk id="2" creationId="{26A2F01E-6338-62EF-661F-272F485A42EC}"/>
          </ac:spMkLst>
        </pc:spChg>
        <pc:graphicFrameChg chg="mod">
          <ac:chgData name="ANDERSON, Karl" userId="2656ceb0-b2e0-496e-b29e-887d29d5766c" providerId="ADAL" clId="{8A4EE734-103D-43F3-A8DE-37D8EF363C32}" dt="2023-12-13T08:37:17.074" v="7127" actId="20577"/>
          <ac:graphicFrameMkLst>
            <pc:docMk/>
            <pc:sldMk cId="282709214" sldId="1756"/>
            <ac:graphicFrameMk id="5" creationId="{B4B71F20-81AA-27C5-1FBB-EBAF5664B978}"/>
          </ac:graphicFrameMkLst>
        </pc:graphicFrameChg>
      </pc:sldChg>
      <pc:sldChg chg="modSp add mod">
        <pc:chgData name="ANDERSON, Karl" userId="2656ceb0-b2e0-496e-b29e-887d29d5766c" providerId="ADAL" clId="{8A4EE734-103D-43F3-A8DE-37D8EF363C32}" dt="2023-12-13T08:19:37.332" v="4796" actId="20577"/>
        <pc:sldMkLst>
          <pc:docMk/>
          <pc:sldMk cId="2094552220" sldId="1757"/>
        </pc:sldMkLst>
        <pc:spChg chg="mod">
          <ac:chgData name="ANDERSON, Karl" userId="2656ceb0-b2e0-496e-b29e-887d29d5766c" providerId="ADAL" clId="{8A4EE734-103D-43F3-A8DE-37D8EF363C32}" dt="2023-12-13T08:01:51.481" v="2248" actId="20577"/>
          <ac:spMkLst>
            <pc:docMk/>
            <pc:sldMk cId="2094552220" sldId="1757"/>
            <ac:spMk id="2" creationId="{26A2F01E-6338-62EF-661F-272F485A42EC}"/>
          </ac:spMkLst>
        </pc:spChg>
        <pc:graphicFrameChg chg="mod">
          <ac:chgData name="ANDERSON, Karl" userId="2656ceb0-b2e0-496e-b29e-887d29d5766c" providerId="ADAL" clId="{8A4EE734-103D-43F3-A8DE-37D8EF363C32}" dt="2023-12-13T08:19:37.332" v="4796" actId="20577"/>
          <ac:graphicFrameMkLst>
            <pc:docMk/>
            <pc:sldMk cId="2094552220" sldId="1757"/>
            <ac:graphicFrameMk id="5" creationId="{B4B71F20-81AA-27C5-1FBB-EBAF5664B978}"/>
          </ac:graphicFrameMkLst>
        </pc:graphicFrameChg>
      </pc:sldChg>
      <pc:sldChg chg="modSp add mod">
        <pc:chgData name="ANDERSON, Karl" userId="2656ceb0-b2e0-496e-b29e-887d29d5766c" providerId="ADAL" clId="{8A4EE734-103D-43F3-A8DE-37D8EF363C32}" dt="2023-12-13T08:07:13.356" v="2890" actId="20577"/>
        <pc:sldMkLst>
          <pc:docMk/>
          <pc:sldMk cId="1695289527" sldId="1758"/>
        </pc:sldMkLst>
        <pc:graphicFrameChg chg="mod">
          <ac:chgData name="ANDERSON, Karl" userId="2656ceb0-b2e0-496e-b29e-887d29d5766c" providerId="ADAL" clId="{8A4EE734-103D-43F3-A8DE-37D8EF363C32}" dt="2023-12-13T08:07:13.356" v="2890" actId="20577"/>
          <ac:graphicFrameMkLst>
            <pc:docMk/>
            <pc:sldMk cId="1695289527" sldId="1758"/>
            <ac:graphicFrameMk id="5" creationId="{B4B71F20-81AA-27C5-1FBB-EBAF5664B978}"/>
          </ac:graphicFrameMkLst>
        </pc:graphicFrameChg>
      </pc:sldChg>
      <pc:sldChg chg="modSp add">
        <pc:chgData name="ANDERSON, Karl" userId="2656ceb0-b2e0-496e-b29e-887d29d5766c" providerId="ADAL" clId="{8A4EE734-103D-43F3-A8DE-37D8EF363C32}" dt="2023-12-13T08:08:47.230" v="3367" actId="20577"/>
        <pc:sldMkLst>
          <pc:docMk/>
          <pc:sldMk cId="3229302181" sldId="1759"/>
        </pc:sldMkLst>
        <pc:graphicFrameChg chg="mod">
          <ac:chgData name="ANDERSON, Karl" userId="2656ceb0-b2e0-496e-b29e-887d29d5766c" providerId="ADAL" clId="{8A4EE734-103D-43F3-A8DE-37D8EF363C32}" dt="2023-12-13T08:08:47.230" v="3367" actId="20577"/>
          <ac:graphicFrameMkLst>
            <pc:docMk/>
            <pc:sldMk cId="3229302181" sldId="1759"/>
            <ac:graphicFrameMk id="5" creationId="{B4B71F20-81AA-27C5-1FBB-EBAF5664B978}"/>
          </ac:graphicFrameMkLst>
        </pc:graphicFrameChg>
      </pc:sldChg>
      <pc:sldChg chg="modSp add">
        <pc:chgData name="ANDERSON, Karl" userId="2656ceb0-b2e0-496e-b29e-887d29d5766c" providerId="ADAL" clId="{8A4EE734-103D-43F3-A8DE-37D8EF363C32}" dt="2023-12-13T08:20:53.497" v="4862"/>
        <pc:sldMkLst>
          <pc:docMk/>
          <pc:sldMk cId="3596585134" sldId="1760"/>
        </pc:sldMkLst>
        <pc:graphicFrameChg chg="mod">
          <ac:chgData name="ANDERSON, Karl" userId="2656ceb0-b2e0-496e-b29e-887d29d5766c" providerId="ADAL" clId="{8A4EE734-103D-43F3-A8DE-37D8EF363C32}" dt="2023-12-13T08:20:53.497" v="4862"/>
          <ac:graphicFrameMkLst>
            <pc:docMk/>
            <pc:sldMk cId="3596585134" sldId="1760"/>
            <ac:graphicFrameMk id="5" creationId="{B4B71F20-81AA-27C5-1FBB-EBAF5664B978}"/>
          </ac:graphicFrameMkLst>
        </pc:graphicFrameChg>
      </pc:sldChg>
      <pc:sldChg chg="modSp add">
        <pc:chgData name="ANDERSON, Karl" userId="2656ceb0-b2e0-496e-b29e-887d29d5766c" providerId="ADAL" clId="{8A4EE734-103D-43F3-A8DE-37D8EF363C32}" dt="2023-12-13T08:13:28.316" v="4114" actId="20577"/>
        <pc:sldMkLst>
          <pc:docMk/>
          <pc:sldMk cId="3208455857" sldId="1761"/>
        </pc:sldMkLst>
        <pc:graphicFrameChg chg="mod">
          <ac:chgData name="ANDERSON, Karl" userId="2656ceb0-b2e0-496e-b29e-887d29d5766c" providerId="ADAL" clId="{8A4EE734-103D-43F3-A8DE-37D8EF363C32}" dt="2023-12-13T08:13:28.316" v="4114" actId="20577"/>
          <ac:graphicFrameMkLst>
            <pc:docMk/>
            <pc:sldMk cId="3208455857" sldId="1761"/>
            <ac:graphicFrameMk id="5" creationId="{B4B71F20-81AA-27C5-1FBB-EBAF5664B978}"/>
          </ac:graphicFrameMkLst>
        </pc:graphicFrameChg>
      </pc:sldChg>
      <pc:sldChg chg="modSp add">
        <pc:chgData name="ANDERSON, Karl" userId="2656ceb0-b2e0-496e-b29e-887d29d5766c" providerId="ADAL" clId="{8A4EE734-103D-43F3-A8DE-37D8EF363C32}" dt="2023-12-13T08:15:26.383" v="4403" actId="20577"/>
        <pc:sldMkLst>
          <pc:docMk/>
          <pc:sldMk cId="121302034" sldId="1762"/>
        </pc:sldMkLst>
        <pc:graphicFrameChg chg="mod">
          <ac:chgData name="ANDERSON, Karl" userId="2656ceb0-b2e0-496e-b29e-887d29d5766c" providerId="ADAL" clId="{8A4EE734-103D-43F3-A8DE-37D8EF363C32}" dt="2023-12-13T08:15:26.383" v="4403" actId="20577"/>
          <ac:graphicFrameMkLst>
            <pc:docMk/>
            <pc:sldMk cId="121302034" sldId="1762"/>
            <ac:graphicFrameMk id="5" creationId="{B4B71F20-81AA-27C5-1FBB-EBAF5664B978}"/>
          </ac:graphicFrameMkLst>
        </pc:graphicFrameChg>
      </pc:sldChg>
      <pc:sldChg chg="modSp add">
        <pc:chgData name="ANDERSON, Karl" userId="2656ceb0-b2e0-496e-b29e-887d29d5766c" providerId="ADAL" clId="{8A4EE734-103D-43F3-A8DE-37D8EF363C32}" dt="2023-12-13T09:10:27.443" v="7855"/>
        <pc:sldMkLst>
          <pc:docMk/>
          <pc:sldMk cId="1790248409" sldId="1763"/>
        </pc:sldMkLst>
        <pc:graphicFrameChg chg="mod">
          <ac:chgData name="ANDERSON, Karl" userId="2656ceb0-b2e0-496e-b29e-887d29d5766c" providerId="ADAL" clId="{8A4EE734-103D-43F3-A8DE-37D8EF363C32}" dt="2023-12-13T09:10:27.443" v="7855"/>
          <ac:graphicFrameMkLst>
            <pc:docMk/>
            <pc:sldMk cId="1790248409" sldId="1763"/>
            <ac:graphicFrameMk id="5" creationId="{B4B71F20-81AA-27C5-1FBB-EBAF5664B978}"/>
          </ac:graphicFrameMkLst>
        </pc:graphicFrameChg>
      </pc:sldChg>
      <pc:sldChg chg="modSp add">
        <pc:chgData name="ANDERSON, Karl" userId="2656ceb0-b2e0-496e-b29e-887d29d5766c" providerId="ADAL" clId="{8A4EE734-103D-43F3-A8DE-37D8EF363C32}" dt="2023-12-13T08:22:46.264" v="5073" actId="20577"/>
        <pc:sldMkLst>
          <pc:docMk/>
          <pc:sldMk cId="3921075359" sldId="1764"/>
        </pc:sldMkLst>
        <pc:graphicFrameChg chg="mod">
          <ac:chgData name="ANDERSON, Karl" userId="2656ceb0-b2e0-496e-b29e-887d29d5766c" providerId="ADAL" clId="{8A4EE734-103D-43F3-A8DE-37D8EF363C32}" dt="2023-12-13T08:22:46.264" v="5073" actId="20577"/>
          <ac:graphicFrameMkLst>
            <pc:docMk/>
            <pc:sldMk cId="3921075359" sldId="1764"/>
            <ac:graphicFrameMk id="5" creationId="{B4B71F20-81AA-27C5-1FBB-EBAF5664B978}"/>
          </ac:graphicFrameMkLst>
        </pc:graphicFrameChg>
      </pc:sldChg>
      <pc:sldChg chg="modSp add">
        <pc:chgData name="ANDERSON, Karl" userId="2656ceb0-b2e0-496e-b29e-887d29d5766c" providerId="ADAL" clId="{8A4EE734-103D-43F3-A8DE-37D8EF363C32}" dt="2023-12-13T08:25:17.863" v="5458"/>
        <pc:sldMkLst>
          <pc:docMk/>
          <pc:sldMk cId="2989272314" sldId="1765"/>
        </pc:sldMkLst>
        <pc:graphicFrameChg chg="mod">
          <ac:chgData name="ANDERSON, Karl" userId="2656ceb0-b2e0-496e-b29e-887d29d5766c" providerId="ADAL" clId="{8A4EE734-103D-43F3-A8DE-37D8EF363C32}" dt="2023-12-13T08:25:17.863" v="5458"/>
          <ac:graphicFrameMkLst>
            <pc:docMk/>
            <pc:sldMk cId="2989272314" sldId="1765"/>
            <ac:graphicFrameMk id="5" creationId="{B4B71F20-81AA-27C5-1FBB-EBAF5664B978}"/>
          </ac:graphicFrameMkLst>
        </pc:graphicFrameChg>
      </pc:sldChg>
      <pc:sldChg chg="modSp add">
        <pc:chgData name="ANDERSON, Karl" userId="2656ceb0-b2e0-496e-b29e-887d29d5766c" providerId="ADAL" clId="{8A4EE734-103D-43F3-A8DE-37D8EF363C32}" dt="2023-12-13T09:10:50.117" v="7888" actId="20577"/>
        <pc:sldMkLst>
          <pc:docMk/>
          <pc:sldMk cId="946558524" sldId="1766"/>
        </pc:sldMkLst>
        <pc:graphicFrameChg chg="mod">
          <ac:chgData name="ANDERSON, Karl" userId="2656ceb0-b2e0-496e-b29e-887d29d5766c" providerId="ADAL" clId="{8A4EE734-103D-43F3-A8DE-37D8EF363C32}" dt="2023-12-13T09:10:50.117" v="7888" actId="20577"/>
          <ac:graphicFrameMkLst>
            <pc:docMk/>
            <pc:sldMk cId="946558524" sldId="1766"/>
            <ac:graphicFrameMk id="5" creationId="{B4B71F20-81AA-27C5-1FBB-EBAF5664B978}"/>
          </ac:graphicFrameMkLst>
        </pc:graphicFrameChg>
      </pc:sldChg>
      <pc:sldChg chg="modSp add mod">
        <pc:chgData name="ANDERSON, Karl" userId="2656ceb0-b2e0-496e-b29e-887d29d5766c" providerId="ADAL" clId="{8A4EE734-103D-43F3-A8DE-37D8EF363C32}" dt="2023-12-13T08:36:40.389" v="7107" actId="113"/>
        <pc:sldMkLst>
          <pc:docMk/>
          <pc:sldMk cId="3258971922" sldId="1767"/>
        </pc:sldMkLst>
        <pc:graphicFrameChg chg="mod">
          <ac:chgData name="ANDERSON, Karl" userId="2656ceb0-b2e0-496e-b29e-887d29d5766c" providerId="ADAL" clId="{8A4EE734-103D-43F3-A8DE-37D8EF363C32}" dt="2023-12-13T08:36:40.389" v="7107" actId="113"/>
          <ac:graphicFrameMkLst>
            <pc:docMk/>
            <pc:sldMk cId="3258971922" sldId="1767"/>
            <ac:graphicFrameMk id="5" creationId="{B4B71F20-81AA-27C5-1FBB-EBAF5664B978}"/>
          </ac:graphicFrameMkLst>
        </pc:graphicFrameChg>
      </pc:sldChg>
      <pc:sldChg chg="add del">
        <pc:chgData name="ANDERSON, Karl" userId="2656ceb0-b2e0-496e-b29e-887d29d5766c" providerId="ADAL" clId="{8A4EE734-103D-43F3-A8DE-37D8EF363C32}" dt="2023-12-13T08:28:19.509" v="5930" actId="47"/>
        <pc:sldMkLst>
          <pc:docMk/>
          <pc:sldMk cId="3918640441" sldId="1768"/>
        </pc:sldMkLst>
      </pc:sldChg>
      <pc:sldChg chg="add del">
        <pc:chgData name="ANDERSON, Karl" userId="2656ceb0-b2e0-496e-b29e-887d29d5766c" providerId="ADAL" clId="{8A4EE734-103D-43F3-A8DE-37D8EF363C32}" dt="2023-12-13T08:28:21.159" v="5931" actId="47"/>
        <pc:sldMkLst>
          <pc:docMk/>
          <pc:sldMk cId="3817529397" sldId="1769"/>
        </pc:sldMkLst>
      </pc:sldChg>
    </pc:docChg>
  </pc:docChgLst>
  <pc:docChgLst>
    <pc:chgData name="MITCHELL, Jonathan" userId="0419290a-1bbb-4659-bf6f-15e9b1c9f8b4" providerId="ADAL" clId="{9C8C6DDB-3C86-45B5-807B-8B8EB627E166}"/>
    <pc:docChg chg="custSel addSld delSld modSld">
      <pc:chgData name="MITCHELL, Jonathan" userId="0419290a-1bbb-4659-bf6f-15e9b1c9f8b4" providerId="ADAL" clId="{9C8C6DDB-3C86-45B5-807B-8B8EB627E166}" dt="2024-04-19T09:06:52.339" v="865" actId="404"/>
      <pc:docMkLst>
        <pc:docMk/>
      </pc:docMkLst>
      <pc:sldChg chg="modSp add mod">
        <pc:chgData name="MITCHELL, Jonathan" userId="0419290a-1bbb-4659-bf6f-15e9b1c9f8b4" providerId="ADAL" clId="{9C8C6DDB-3C86-45B5-807B-8B8EB627E166}" dt="2024-04-19T09:02:04.983" v="547" actId="20577"/>
        <pc:sldMkLst>
          <pc:docMk/>
          <pc:sldMk cId="2478513658" sldId="759"/>
        </pc:sldMkLst>
        <pc:spChg chg="mod">
          <ac:chgData name="MITCHELL, Jonathan" userId="0419290a-1bbb-4659-bf6f-15e9b1c9f8b4" providerId="ADAL" clId="{9C8C6DDB-3C86-45B5-807B-8B8EB627E166}" dt="2024-04-19T09:02:04.983" v="547" actId="20577"/>
          <ac:spMkLst>
            <pc:docMk/>
            <pc:sldMk cId="2478513658" sldId="759"/>
            <ac:spMk id="3" creationId="{260DBD8A-EB8E-40C8-8D22-F7867996EDA2}"/>
          </ac:spMkLst>
        </pc:spChg>
        <pc:spChg chg="mod">
          <ac:chgData name="MITCHELL, Jonathan" userId="0419290a-1bbb-4659-bf6f-15e9b1c9f8b4" providerId="ADAL" clId="{9C8C6DDB-3C86-45B5-807B-8B8EB627E166}" dt="2024-04-19T08:46:59.497" v="5"/>
          <ac:spMkLst>
            <pc:docMk/>
            <pc:sldMk cId="2478513658" sldId="759"/>
            <ac:spMk id="5" creationId="{B3B1307A-8265-46C9-8C9E-D958E2E5FB2C}"/>
          </ac:spMkLst>
        </pc:spChg>
        <pc:spChg chg="mod">
          <ac:chgData name="MITCHELL, Jonathan" userId="0419290a-1bbb-4659-bf6f-15e9b1c9f8b4" providerId="ADAL" clId="{9C8C6DDB-3C86-45B5-807B-8B8EB627E166}" dt="2024-04-19T09:01:22.069" v="450" actId="1076"/>
          <ac:spMkLst>
            <pc:docMk/>
            <pc:sldMk cId="2478513658" sldId="759"/>
            <ac:spMk id="8" creationId="{FF65260D-EC51-3282-15DA-547EAB143111}"/>
          </ac:spMkLst>
        </pc:spChg>
      </pc:sldChg>
      <pc:sldChg chg="modSp add mod">
        <pc:chgData name="MITCHELL, Jonathan" userId="0419290a-1bbb-4659-bf6f-15e9b1c9f8b4" providerId="ADAL" clId="{9C8C6DDB-3C86-45B5-807B-8B8EB627E166}" dt="2024-04-19T08:55:43.060" v="88" actId="1035"/>
        <pc:sldMkLst>
          <pc:docMk/>
          <pc:sldMk cId="3547998131" sldId="2018"/>
        </pc:sldMkLst>
        <pc:spChg chg="mod">
          <ac:chgData name="MITCHELL, Jonathan" userId="0419290a-1bbb-4659-bf6f-15e9b1c9f8b4" providerId="ADAL" clId="{9C8C6DDB-3C86-45B5-807B-8B8EB627E166}" dt="2024-04-19T08:55:43.060" v="88" actId="1035"/>
          <ac:spMkLst>
            <pc:docMk/>
            <pc:sldMk cId="3547998131" sldId="2018"/>
            <ac:spMk id="35" creationId="{0E5AA43D-AF15-DA3D-2974-19E7B13F85B9}"/>
          </ac:spMkLst>
        </pc:spChg>
        <pc:spChg chg="mod">
          <ac:chgData name="MITCHELL, Jonathan" userId="0419290a-1bbb-4659-bf6f-15e9b1c9f8b4" providerId="ADAL" clId="{9C8C6DDB-3C86-45B5-807B-8B8EB627E166}" dt="2024-04-19T08:55:43.060" v="88" actId="1035"/>
          <ac:spMkLst>
            <pc:docMk/>
            <pc:sldMk cId="3547998131" sldId="2018"/>
            <ac:spMk id="36" creationId="{8CE26F73-685B-4EA2-3651-42745F75E9C2}"/>
          </ac:spMkLst>
        </pc:spChg>
        <pc:spChg chg="mod">
          <ac:chgData name="MITCHELL, Jonathan" userId="0419290a-1bbb-4659-bf6f-15e9b1c9f8b4" providerId="ADAL" clId="{9C8C6DDB-3C86-45B5-807B-8B8EB627E166}" dt="2024-04-19T08:55:43.060" v="88" actId="1035"/>
          <ac:spMkLst>
            <pc:docMk/>
            <pc:sldMk cId="3547998131" sldId="2018"/>
            <ac:spMk id="37" creationId="{815A5459-9341-4613-D3AC-E4B85B91F7B4}"/>
          </ac:spMkLst>
        </pc:spChg>
        <pc:spChg chg="mod">
          <ac:chgData name="MITCHELL, Jonathan" userId="0419290a-1bbb-4659-bf6f-15e9b1c9f8b4" providerId="ADAL" clId="{9C8C6DDB-3C86-45B5-807B-8B8EB627E166}" dt="2024-04-19T08:55:43.060" v="88" actId="1035"/>
          <ac:spMkLst>
            <pc:docMk/>
            <pc:sldMk cId="3547998131" sldId="2018"/>
            <ac:spMk id="38" creationId="{E4873B59-BD69-CED4-9121-7D25661E4D72}"/>
          </ac:spMkLst>
        </pc:spChg>
        <pc:spChg chg="mod">
          <ac:chgData name="MITCHELL, Jonathan" userId="0419290a-1bbb-4659-bf6f-15e9b1c9f8b4" providerId="ADAL" clId="{9C8C6DDB-3C86-45B5-807B-8B8EB627E166}" dt="2024-04-19T08:55:43.060" v="88" actId="1035"/>
          <ac:spMkLst>
            <pc:docMk/>
            <pc:sldMk cId="3547998131" sldId="2018"/>
            <ac:spMk id="39" creationId="{54274E56-7BF8-7303-E26C-150CC4D07B8B}"/>
          </ac:spMkLst>
        </pc:spChg>
        <pc:spChg chg="mod">
          <ac:chgData name="MITCHELL, Jonathan" userId="0419290a-1bbb-4659-bf6f-15e9b1c9f8b4" providerId="ADAL" clId="{9C8C6DDB-3C86-45B5-807B-8B8EB627E166}" dt="2024-04-19T08:55:43.060" v="88" actId="1035"/>
          <ac:spMkLst>
            <pc:docMk/>
            <pc:sldMk cId="3547998131" sldId="2018"/>
            <ac:spMk id="40" creationId="{5561E60C-4524-81C5-ADBF-41806C788697}"/>
          </ac:spMkLst>
        </pc:spChg>
        <pc:spChg chg="mod">
          <ac:chgData name="MITCHELL, Jonathan" userId="0419290a-1bbb-4659-bf6f-15e9b1c9f8b4" providerId="ADAL" clId="{9C8C6DDB-3C86-45B5-807B-8B8EB627E166}" dt="2024-04-19T08:55:43.060" v="88" actId="1035"/>
          <ac:spMkLst>
            <pc:docMk/>
            <pc:sldMk cId="3547998131" sldId="2018"/>
            <ac:spMk id="61" creationId="{7E56748E-D3D1-4D41-30D5-0AFBB9933BA6}"/>
          </ac:spMkLst>
        </pc:spChg>
        <pc:spChg chg="mod">
          <ac:chgData name="MITCHELL, Jonathan" userId="0419290a-1bbb-4659-bf6f-15e9b1c9f8b4" providerId="ADAL" clId="{9C8C6DDB-3C86-45B5-807B-8B8EB627E166}" dt="2024-04-19T08:55:43.060" v="88" actId="1035"/>
          <ac:spMkLst>
            <pc:docMk/>
            <pc:sldMk cId="3547998131" sldId="2018"/>
            <ac:spMk id="69" creationId="{AB459E76-2E9F-32E9-4C81-EE85C45480B4}"/>
          </ac:spMkLst>
        </pc:spChg>
        <pc:grpChg chg="mod">
          <ac:chgData name="MITCHELL, Jonathan" userId="0419290a-1bbb-4659-bf6f-15e9b1c9f8b4" providerId="ADAL" clId="{9C8C6DDB-3C86-45B5-807B-8B8EB627E166}" dt="2024-04-19T08:55:43.060" v="88" actId="1035"/>
          <ac:grpSpMkLst>
            <pc:docMk/>
            <pc:sldMk cId="3547998131" sldId="2018"/>
            <ac:grpSpMk id="41" creationId="{E2A1FC37-9446-FCF4-1263-347A97DE1916}"/>
          </ac:grpSpMkLst>
        </pc:grpChg>
        <pc:cxnChg chg="mod">
          <ac:chgData name="MITCHELL, Jonathan" userId="0419290a-1bbb-4659-bf6f-15e9b1c9f8b4" providerId="ADAL" clId="{9C8C6DDB-3C86-45B5-807B-8B8EB627E166}" dt="2024-04-19T08:55:43.060" v="88" actId="1035"/>
          <ac:cxnSpMkLst>
            <pc:docMk/>
            <pc:sldMk cId="3547998131" sldId="2018"/>
            <ac:cxnSpMk id="62" creationId="{DD4711FC-37B7-5E68-7A7F-BDC204EEF514}"/>
          </ac:cxnSpMkLst>
        </pc:cxnChg>
        <pc:cxnChg chg="mod">
          <ac:chgData name="MITCHELL, Jonathan" userId="0419290a-1bbb-4659-bf6f-15e9b1c9f8b4" providerId="ADAL" clId="{9C8C6DDB-3C86-45B5-807B-8B8EB627E166}" dt="2024-04-19T08:55:43.060" v="88" actId="1035"/>
          <ac:cxnSpMkLst>
            <pc:docMk/>
            <pc:sldMk cId="3547998131" sldId="2018"/>
            <ac:cxnSpMk id="63" creationId="{6687CE7D-58F5-D416-4605-EDB12358B473}"/>
          </ac:cxnSpMkLst>
        </pc:cxnChg>
      </pc:sldChg>
      <pc:sldChg chg="del">
        <pc:chgData name="MITCHELL, Jonathan" userId="0419290a-1bbb-4659-bf6f-15e9b1c9f8b4" providerId="ADAL" clId="{9C8C6DDB-3C86-45B5-807B-8B8EB627E166}" dt="2024-04-19T09:03:39.782" v="678" actId="47"/>
        <pc:sldMkLst>
          <pc:docMk/>
          <pc:sldMk cId="364613038" sldId="2098"/>
        </pc:sldMkLst>
      </pc:sldChg>
      <pc:sldChg chg="modSp add mod">
        <pc:chgData name="MITCHELL, Jonathan" userId="0419290a-1bbb-4659-bf6f-15e9b1c9f8b4" providerId="ADAL" clId="{9C8C6DDB-3C86-45B5-807B-8B8EB627E166}" dt="2024-04-19T08:57:51.358" v="110" actId="14100"/>
        <pc:sldMkLst>
          <pc:docMk/>
          <pc:sldMk cId="2901347239" sldId="4399"/>
        </pc:sldMkLst>
        <pc:spChg chg="mod">
          <ac:chgData name="MITCHELL, Jonathan" userId="0419290a-1bbb-4659-bf6f-15e9b1c9f8b4" providerId="ADAL" clId="{9C8C6DDB-3C86-45B5-807B-8B8EB627E166}" dt="2024-04-19T08:46:59.609" v="6" actId="27636"/>
          <ac:spMkLst>
            <pc:docMk/>
            <pc:sldMk cId="2901347239" sldId="4399"/>
            <ac:spMk id="2" creationId="{3CEBEFD0-59D1-84A5-4793-C98271EADE87}"/>
          </ac:spMkLst>
        </pc:spChg>
        <pc:spChg chg="mod">
          <ac:chgData name="MITCHELL, Jonathan" userId="0419290a-1bbb-4659-bf6f-15e9b1c9f8b4" providerId="ADAL" clId="{9C8C6DDB-3C86-45B5-807B-8B8EB627E166}" dt="2024-04-19T08:55:13.866" v="69" actId="5793"/>
          <ac:spMkLst>
            <pc:docMk/>
            <pc:sldMk cId="2901347239" sldId="4399"/>
            <ac:spMk id="3" creationId="{D33C1166-9219-7702-E485-234FD701F37E}"/>
          </ac:spMkLst>
        </pc:spChg>
        <pc:spChg chg="mod">
          <ac:chgData name="MITCHELL, Jonathan" userId="0419290a-1bbb-4659-bf6f-15e9b1c9f8b4" providerId="ADAL" clId="{9C8C6DDB-3C86-45B5-807B-8B8EB627E166}" dt="2024-04-19T08:57:38.390" v="108" actId="14100"/>
          <ac:spMkLst>
            <pc:docMk/>
            <pc:sldMk cId="2901347239" sldId="4399"/>
            <ac:spMk id="77" creationId="{6EF98021-0C84-873B-93EE-C5763C4EE5DE}"/>
          </ac:spMkLst>
        </pc:spChg>
        <pc:spChg chg="mod">
          <ac:chgData name="MITCHELL, Jonathan" userId="0419290a-1bbb-4659-bf6f-15e9b1c9f8b4" providerId="ADAL" clId="{9C8C6DDB-3C86-45B5-807B-8B8EB627E166}" dt="2024-04-19T08:57:51.358" v="110" actId="14100"/>
          <ac:spMkLst>
            <pc:docMk/>
            <pc:sldMk cId="2901347239" sldId="4399"/>
            <ac:spMk id="78" creationId="{F5432581-54B4-4B93-99F8-2BD28FA1DEF0}"/>
          </ac:spMkLst>
        </pc:spChg>
        <pc:grpChg chg="mod">
          <ac:chgData name="MITCHELL, Jonathan" userId="0419290a-1bbb-4659-bf6f-15e9b1c9f8b4" providerId="ADAL" clId="{9C8C6DDB-3C86-45B5-807B-8B8EB627E166}" dt="2024-04-19T08:56:57.075" v="106" actId="1035"/>
          <ac:grpSpMkLst>
            <pc:docMk/>
            <pc:sldMk cId="2901347239" sldId="4399"/>
            <ac:grpSpMk id="18" creationId="{B9D2A0B2-E27C-5DD3-A581-134EBD3CFACF}"/>
          </ac:grpSpMkLst>
        </pc:grpChg>
        <pc:cxnChg chg="mod">
          <ac:chgData name="MITCHELL, Jonathan" userId="0419290a-1bbb-4659-bf6f-15e9b1c9f8b4" providerId="ADAL" clId="{9C8C6DDB-3C86-45B5-807B-8B8EB627E166}" dt="2024-04-19T08:54:48.266" v="35" actId="14100"/>
          <ac:cxnSpMkLst>
            <pc:docMk/>
            <pc:sldMk cId="2901347239" sldId="4399"/>
            <ac:cxnSpMk id="4" creationId="{926EAE20-E37F-EBD1-F8B6-749A45A7B19E}"/>
          </ac:cxnSpMkLst>
        </pc:cxnChg>
      </pc:sldChg>
      <pc:sldChg chg="modSp add mod">
        <pc:chgData name="MITCHELL, Jonathan" userId="0419290a-1bbb-4659-bf6f-15e9b1c9f8b4" providerId="ADAL" clId="{9C8C6DDB-3C86-45B5-807B-8B8EB627E166}" dt="2024-04-19T09:06:52.339" v="865" actId="404"/>
        <pc:sldMkLst>
          <pc:docMk/>
          <pc:sldMk cId="2554061793" sldId="4429"/>
        </pc:sldMkLst>
        <pc:spChg chg="mod">
          <ac:chgData name="MITCHELL, Jonathan" userId="0419290a-1bbb-4659-bf6f-15e9b1c9f8b4" providerId="ADAL" clId="{9C8C6DDB-3C86-45B5-807B-8B8EB627E166}" dt="2024-04-19T09:06:52.339" v="865" actId="404"/>
          <ac:spMkLst>
            <pc:docMk/>
            <pc:sldMk cId="2554061793" sldId="4429"/>
            <ac:spMk id="2" creationId="{454EC024-25D7-15DA-CFA1-BE146E6A66EF}"/>
          </ac:spMkLst>
        </pc:spChg>
        <pc:spChg chg="mod">
          <ac:chgData name="MITCHELL, Jonathan" userId="0419290a-1bbb-4659-bf6f-15e9b1c9f8b4" providerId="ADAL" clId="{9C8C6DDB-3C86-45B5-807B-8B8EB627E166}" dt="2024-04-19T09:06:11.755" v="839" actId="20577"/>
          <ac:spMkLst>
            <pc:docMk/>
            <pc:sldMk cId="2554061793" sldId="4429"/>
            <ac:spMk id="3" creationId="{6F55B6D4-7093-564B-5015-E4F4E53A504E}"/>
          </ac:spMkLst>
        </pc:spChg>
      </pc:sldChg>
      <pc:sldChg chg="addSp delSp modSp add mod">
        <pc:chgData name="MITCHELL, Jonathan" userId="0419290a-1bbb-4659-bf6f-15e9b1c9f8b4" providerId="ADAL" clId="{9C8C6DDB-3C86-45B5-807B-8B8EB627E166}" dt="2024-04-19T09:03:28.962" v="677" actId="20577"/>
        <pc:sldMkLst>
          <pc:docMk/>
          <pc:sldMk cId="425834644" sldId="4484"/>
        </pc:sldMkLst>
        <pc:spChg chg="mod">
          <ac:chgData name="MITCHELL, Jonathan" userId="0419290a-1bbb-4659-bf6f-15e9b1c9f8b4" providerId="ADAL" clId="{9C8C6DDB-3C86-45B5-807B-8B8EB627E166}" dt="2024-04-19T08:58:23.439" v="132" actId="20577"/>
          <ac:spMkLst>
            <pc:docMk/>
            <pc:sldMk cId="425834644" sldId="4484"/>
            <ac:spMk id="2" creationId="{454EC024-25D7-15DA-CFA1-BE146E6A66EF}"/>
          </ac:spMkLst>
        </pc:spChg>
        <pc:spChg chg="del">
          <ac:chgData name="MITCHELL, Jonathan" userId="0419290a-1bbb-4659-bf6f-15e9b1c9f8b4" providerId="ADAL" clId="{9C8C6DDB-3C86-45B5-807B-8B8EB627E166}" dt="2024-04-19T08:58:28.165" v="133" actId="478"/>
          <ac:spMkLst>
            <pc:docMk/>
            <pc:sldMk cId="425834644" sldId="4484"/>
            <ac:spMk id="3" creationId="{6F55B6D4-7093-564B-5015-E4F4E53A504E}"/>
          </ac:spMkLst>
        </pc:spChg>
        <pc:spChg chg="add mod">
          <ac:chgData name="MITCHELL, Jonathan" userId="0419290a-1bbb-4659-bf6f-15e9b1c9f8b4" providerId="ADAL" clId="{9C8C6DDB-3C86-45B5-807B-8B8EB627E166}" dt="2024-04-19T09:03:28.962" v="677" actId="20577"/>
          <ac:spMkLst>
            <pc:docMk/>
            <pc:sldMk cId="425834644" sldId="4484"/>
            <ac:spMk id="5" creationId="{9A41F44A-4EE5-461D-9495-7DD41C5BA053}"/>
          </ac:spMkLst>
        </pc:spChg>
        <pc:spChg chg="del">
          <ac:chgData name="MITCHELL, Jonathan" userId="0419290a-1bbb-4659-bf6f-15e9b1c9f8b4" providerId="ADAL" clId="{9C8C6DDB-3C86-45B5-807B-8B8EB627E166}" dt="2024-04-19T08:58:33.994" v="134" actId="478"/>
          <ac:spMkLst>
            <pc:docMk/>
            <pc:sldMk cId="425834644" sldId="4484"/>
            <ac:spMk id="23" creationId="{B34D9C15-29B8-6A57-CA3E-8C85968EFA37}"/>
          </ac:spMkLst>
        </pc:spChg>
        <pc:picChg chg="del">
          <ac:chgData name="MITCHELL, Jonathan" userId="0419290a-1bbb-4659-bf6f-15e9b1c9f8b4" providerId="ADAL" clId="{9C8C6DDB-3C86-45B5-807B-8B8EB627E166}" dt="2024-04-19T08:58:33.994" v="134" actId="478"/>
          <ac:picMkLst>
            <pc:docMk/>
            <pc:sldMk cId="425834644" sldId="4484"/>
            <ac:picMk id="6" creationId="{C02747D5-649B-C313-2652-6F4D927C0311}"/>
          </ac:picMkLst>
        </pc:picChg>
        <pc:picChg chg="del">
          <ac:chgData name="MITCHELL, Jonathan" userId="0419290a-1bbb-4659-bf6f-15e9b1c9f8b4" providerId="ADAL" clId="{9C8C6DDB-3C86-45B5-807B-8B8EB627E166}" dt="2024-04-19T08:58:33.994" v="134" actId="478"/>
          <ac:picMkLst>
            <pc:docMk/>
            <pc:sldMk cId="425834644" sldId="4484"/>
            <ac:picMk id="7" creationId="{FF021B82-60DD-3949-3534-ADE827DD95AE}"/>
          </ac:picMkLst>
        </pc:picChg>
      </pc:sldChg>
    </pc:docChg>
  </pc:docChgLst>
  <pc:docChgLst>
    <pc:chgData name="OCONNOR, Daniel" userId="a2f8f0cc-fe03-4d58-9cb8-86d0e894576f" providerId="ADAL" clId="{DFA4A5DA-AC92-42E8-84B1-D9ED5CE91620}"/>
    <pc:docChg chg="custSel modSld">
      <pc:chgData name="OCONNOR, Daniel" userId="a2f8f0cc-fe03-4d58-9cb8-86d0e894576f" providerId="ADAL" clId="{DFA4A5DA-AC92-42E8-84B1-D9ED5CE91620}" dt="2024-03-05T10:00:47.985" v="365" actId="20577"/>
      <pc:docMkLst>
        <pc:docMk/>
      </pc:docMkLst>
      <pc:sldChg chg="modSp mod">
        <pc:chgData name="OCONNOR, Daniel" userId="a2f8f0cc-fe03-4d58-9cb8-86d0e894576f" providerId="ADAL" clId="{DFA4A5DA-AC92-42E8-84B1-D9ED5CE91620}" dt="2024-03-05T10:00:47.985" v="365" actId="20577"/>
        <pc:sldMkLst>
          <pc:docMk/>
          <pc:sldMk cId="3430042056" sldId="2104"/>
        </pc:sldMkLst>
        <pc:spChg chg="mod">
          <ac:chgData name="OCONNOR, Daniel" userId="a2f8f0cc-fe03-4d58-9cb8-86d0e894576f" providerId="ADAL" clId="{DFA4A5DA-AC92-42E8-84B1-D9ED5CE91620}" dt="2024-03-05T10:00:47.985" v="365" actId="20577"/>
          <ac:spMkLst>
            <pc:docMk/>
            <pc:sldMk cId="3430042056" sldId="2104"/>
            <ac:spMk id="5" creationId="{33B8ECBD-2319-83D0-F8BE-52F068D50F15}"/>
          </ac:spMkLst>
        </pc:spChg>
        <pc:spChg chg="mod">
          <ac:chgData name="OCONNOR, Daniel" userId="a2f8f0cc-fe03-4d58-9cb8-86d0e894576f" providerId="ADAL" clId="{DFA4A5DA-AC92-42E8-84B1-D9ED5CE91620}" dt="2024-03-05T09:53:27.823" v="158" actId="1076"/>
          <ac:spMkLst>
            <pc:docMk/>
            <pc:sldMk cId="3430042056" sldId="2104"/>
            <ac:spMk id="81" creationId="{3EF36CBC-4C4C-5998-DC5B-CDAEF302000A}"/>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632050-C517-4CC2-9E96-A5C4BEBE533A}"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A088A6FB-77BE-4DA4-B30D-3A5D47F640D2}">
      <dgm:prSet phldrT="[Text]"/>
      <dgm:spPr>
        <a:solidFill>
          <a:schemeClr val="tx1">
            <a:lumMod val="50000"/>
          </a:schemeClr>
        </a:solidFill>
      </dgm:spPr>
      <dgm:t>
        <a:bodyPr/>
        <a:lstStyle/>
        <a:p>
          <a:r>
            <a:rPr lang="en-GB" b="1">
              <a:solidFill>
                <a:schemeClr val="bg1"/>
              </a:solidFill>
            </a:rPr>
            <a:t>Employer Demand</a:t>
          </a:r>
        </a:p>
      </dgm:t>
    </dgm:pt>
    <dgm:pt modelId="{5C523CCC-48AF-47C3-9360-47E06A7F0EF3}" type="parTrans" cxnId="{21329F18-3313-49A1-993B-D1C209162662}">
      <dgm:prSet/>
      <dgm:spPr/>
      <dgm:t>
        <a:bodyPr/>
        <a:lstStyle/>
        <a:p>
          <a:endParaRPr lang="en-GB"/>
        </a:p>
      </dgm:t>
    </dgm:pt>
    <dgm:pt modelId="{A1FE07AD-9F25-4074-BDBF-92E39C03463F}" type="sibTrans" cxnId="{21329F18-3313-49A1-993B-D1C209162662}">
      <dgm:prSet/>
      <dgm:spPr/>
      <dgm:t>
        <a:bodyPr/>
        <a:lstStyle/>
        <a:p>
          <a:endParaRPr lang="en-GB"/>
        </a:p>
      </dgm:t>
    </dgm:pt>
    <dgm:pt modelId="{2091A856-B2BF-40D5-9177-7D1A74DB4B25}">
      <dgm:prSet phldrT="[Text]"/>
      <dgm:spPr/>
      <dgm:t>
        <a:bodyPr/>
        <a:lstStyle/>
        <a:p>
          <a:r>
            <a:rPr lang="en-GB"/>
            <a:t>Links to occupational standards</a:t>
          </a:r>
        </a:p>
      </dgm:t>
    </dgm:pt>
    <dgm:pt modelId="{BB05A844-E831-4494-97E8-CD220C68EAF3}" type="parTrans" cxnId="{76B043CB-822D-4CE4-BB68-C34FE0690135}">
      <dgm:prSet/>
      <dgm:spPr/>
      <dgm:t>
        <a:bodyPr/>
        <a:lstStyle/>
        <a:p>
          <a:endParaRPr lang="en-GB"/>
        </a:p>
      </dgm:t>
    </dgm:pt>
    <dgm:pt modelId="{C034BAD3-BC62-4934-94C0-10A21F7CD405}" type="sibTrans" cxnId="{76B043CB-822D-4CE4-BB68-C34FE0690135}">
      <dgm:prSet/>
      <dgm:spPr/>
      <dgm:t>
        <a:bodyPr/>
        <a:lstStyle/>
        <a:p>
          <a:endParaRPr lang="en-GB"/>
        </a:p>
      </dgm:t>
    </dgm:pt>
    <dgm:pt modelId="{B6DCDBE0-9C47-400E-8E98-031944888884}">
      <dgm:prSet phldrT="[Text]"/>
      <dgm:spPr/>
      <dgm:t>
        <a:bodyPr/>
        <a:lstStyle/>
        <a:p>
          <a:r>
            <a:rPr lang="en-GB"/>
            <a:t>Evidence of direct engagement</a:t>
          </a:r>
        </a:p>
      </dgm:t>
    </dgm:pt>
    <dgm:pt modelId="{A55C947D-6E79-47DF-B024-AA936C6E7938}" type="parTrans" cxnId="{3F177967-D778-4877-A1C4-11DFE8B3F8E2}">
      <dgm:prSet/>
      <dgm:spPr/>
      <dgm:t>
        <a:bodyPr/>
        <a:lstStyle/>
        <a:p>
          <a:endParaRPr lang="en-GB"/>
        </a:p>
      </dgm:t>
    </dgm:pt>
    <dgm:pt modelId="{1CDBA422-67C9-4BE0-B136-A3DD4F1EE667}" type="sibTrans" cxnId="{3F177967-D778-4877-A1C4-11DFE8B3F8E2}">
      <dgm:prSet/>
      <dgm:spPr/>
      <dgm:t>
        <a:bodyPr/>
        <a:lstStyle/>
        <a:p>
          <a:endParaRPr lang="en-GB"/>
        </a:p>
      </dgm:t>
    </dgm:pt>
    <dgm:pt modelId="{F93C735F-3DA4-4209-AB13-64AE623C5BA5}">
      <dgm:prSet phldrT="[Text]"/>
      <dgm:spPr/>
      <dgm:t>
        <a:bodyPr/>
        <a:lstStyle/>
        <a:p>
          <a:r>
            <a:rPr lang="en-GB"/>
            <a:t>Drawing on industry reports, skills plans and IfATE publications</a:t>
          </a:r>
        </a:p>
      </dgm:t>
    </dgm:pt>
    <dgm:pt modelId="{CF8F3A3C-ADDD-4EBB-B719-0A0C862697E4}" type="parTrans" cxnId="{C68BAEBB-F7CF-4399-A428-7B077E27094D}">
      <dgm:prSet/>
      <dgm:spPr/>
      <dgm:t>
        <a:bodyPr/>
        <a:lstStyle/>
        <a:p>
          <a:endParaRPr lang="en-GB"/>
        </a:p>
      </dgm:t>
    </dgm:pt>
    <dgm:pt modelId="{9F1480B4-298D-48E7-B83E-56B9A621FDD8}" type="sibTrans" cxnId="{C68BAEBB-F7CF-4399-A428-7B077E27094D}">
      <dgm:prSet/>
      <dgm:spPr/>
      <dgm:t>
        <a:bodyPr/>
        <a:lstStyle/>
        <a:p>
          <a:endParaRPr lang="en-GB"/>
        </a:p>
      </dgm:t>
    </dgm:pt>
    <dgm:pt modelId="{CBAEBF51-2CEA-4835-BBF6-B8D5E3F36F35}">
      <dgm:prSet phldrT="[Text]"/>
      <dgm:spPr/>
      <dgm:t>
        <a:bodyPr/>
        <a:lstStyle/>
        <a:p>
          <a:r>
            <a:rPr lang="en-GB"/>
            <a:t>A coherent approach to engagement</a:t>
          </a:r>
        </a:p>
      </dgm:t>
    </dgm:pt>
    <dgm:pt modelId="{13D5A635-420E-431E-94AA-535E7112BE50}" type="sibTrans" cxnId="{FC2075FF-048B-4A6D-AB13-741CC520761C}">
      <dgm:prSet/>
      <dgm:spPr/>
      <dgm:t>
        <a:bodyPr/>
        <a:lstStyle/>
        <a:p>
          <a:endParaRPr lang="en-GB"/>
        </a:p>
      </dgm:t>
    </dgm:pt>
    <dgm:pt modelId="{AB327A3E-E151-49BA-8070-DEF6996864F3}" type="parTrans" cxnId="{FC2075FF-048B-4A6D-AB13-741CC520761C}">
      <dgm:prSet/>
      <dgm:spPr/>
      <dgm:t>
        <a:bodyPr/>
        <a:lstStyle/>
        <a:p>
          <a:endParaRPr lang="en-GB"/>
        </a:p>
      </dgm:t>
    </dgm:pt>
    <dgm:pt modelId="{EF030C63-D7B9-4D65-8746-3C0C77A8E285}" type="pres">
      <dgm:prSet presAssocID="{75632050-C517-4CC2-9E96-A5C4BEBE533A}" presName="diagram" presStyleCnt="0">
        <dgm:presLayoutVars>
          <dgm:chMax val="1"/>
          <dgm:dir/>
          <dgm:animLvl val="ctr"/>
          <dgm:resizeHandles val="exact"/>
        </dgm:presLayoutVars>
      </dgm:prSet>
      <dgm:spPr/>
    </dgm:pt>
    <dgm:pt modelId="{84B052F2-84DB-4036-A3B1-2A688F954465}" type="pres">
      <dgm:prSet presAssocID="{75632050-C517-4CC2-9E96-A5C4BEBE533A}" presName="matrix" presStyleCnt="0"/>
      <dgm:spPr/>
    </dgm:pt>
    <dgm:pt modelId="{4BC75231-BB65-4A00-924E-E24F2B33BD1E}" type="pres">
      <dgm:prSet presAssocID="{75632050-C517-4CC2-9E96-A5C4BEBE533A}" presName="tile1" presStyleLbl="node1" presStyleIdx="0" presStyleCnt="4" custLinFactNeighborX="-268" custLinFactNeighborY="-1516"/>
      <dgm:spPr/>
    </dgm:pt>
    <dgm:pt modelId="{535A498E-D9D3-46E7-A102-168743FF048A}" type="pres">
      <dgm:prSet presAssocID="{75632050-C517-4CC2-9E96-A5C4BEBE533A}" presName="tile1text" presStyleLbl="node1" presStyleIdx="0" presStyleCnt="4">
        <dgm:presLayoutVars>
          <dgm:chMax val="0"/>
          <dgm:chPref val="0"/>
          <dgm:bulletEnabled val="1"/>
        </dgm:presLayoutVars>
      </dgm:prSet>
      <dgm:spPr/>
    </dgm:pt>
    <dgm:pt modelId="{1CE0FF8B-4EAF-4662-99A0-E39C81F5BCD8}" type="pres">
      <dgm:prSet presAssocID="{75632050-C517-4CC2-9E96-A5C4BEBE533A}" presName="tile2" presStyleLbl="node1" presStyleIdx="1" presStyleCnt="4" custLinFactNeighborX="0"/>
      <dgm:spPr/>
    </dgm:pt>
    <dgm:pt modelId="{A04B40D9-E82E-49DA-825D-8C8B766ECFF1}" type="pres">
      <dgm:prSet presAssocID="{75632050-C517-4CC2-9E96-A5C4BEBE533A}" presName="tile2text" presStyleLbl="node1" presStyleIdx="1" presStyleCnt="4">
        <dgm:presLayoutVars>
          <dgm:chMax val="0"/>
          <dgm:chPref val="0"/>
          <dgm:bulletEnabled val="1"/>
        </dgm:presLayoutVars>
      </dgm:prSet>
      <dgm:spPr/>
    </dgm:pt>
    <dgm:pt modelId="{0F4BA964-2F95-4F1F-A995-F7E0EC5FF957}" type="pres">
      <dgm:prSet presAssocID="{75632050-C517-4CC2-9E96-A5C4BEBE533A}" presName="tile3" presStyleLbl="node1" presStyleIdx="2" presStyleCnt="4"/>
      <dgm:spPr/>
    </dgm:pt>
    <dgm:pt modelId="{EF6C9595-4263-4ED6-AE2A-4AA87A2AA3D7}" type="pres">
      <dgm:prSet presAssocID="{75632050-C517-4CC2-9E96-A5C4BEBE533A}" presName="tile3text" presStyleLbl="node1" presStyleIdx="2" presStyleCnt="4">
        <dgm:presLayoutVars>
          <dgm:chMax val="0"/>
          <dgm:chPref val="0"/>
          <dgm:bulletEnabled val="1"/>
        </dgm:presLayoutVars>
      </dgm:prSet>
      <dgm:spPr/>
    </dgm:pt>
    <dgm:pt modelId="{AC1A8370-A732-4B74-ABE7-5C1EE7A160B6}" type="pres">
      <dgm:prSet presAssocID="{75632050-C517-4CC2-9E96-A5C4BEBE533A}" presName="tile4" presStyleLbl="node1" presStyleIdx="3" presStyleCnt="4"/>
      <dgm:spPr/>
    </dgm:pt>
    <dgm:pt modelId="{128161CE-5C80-4E1A-A3E0-485560E40B81}" type="pres">
      <dgm:prSet presAssocID="{75632050-C517-4CC2-9E96-A5C4BEBE533A}" presName="tile4text" presStyleLbl="node1" presStyleIdx="3" presStyleCnt="4">
        <dgm:presLayoutVars>
          <dgm:chMax val="0"/>
          <dgm:chPref val="0"/>
          <dgm:bulletEnabled val="1"/>
        </dgm:presLayoutVars>
      </dgm:prSet>
      <dgm:spPr/>
    </dgm:pt>
    <dgm:pt modelId="{FD1432C2-8007-4855-BBE3-DC9B4C07A0C6}" type="pres">
      <dgm:prSet presAssocID="{75632050-C517-4CC2-9E96-A5C4BEBE533A}" presName="centerTile" presStyleLbl="fgShp" presStyleIdx="0" presStyleCnt="1">
        <dgm:presLayoutVars>
          <dgm:chMax val="0"/>
          <dgm:chPref val="0"/>
        </dgm:presLayoutVars>
      </dgm:prSet>
      <dgm:spPr/>
    </dgm:pt>
  </dgm:ptLst>
  <dgm:cxnLst>
    <dgm:cxn modelId="{ADEFC008-4863-4E8B-B5CA-A01D2C064A42}" type="presOf" srcId="{75632050-C517-4CC2-9E96-A5C4BEBE533A}" destId="{EF030C63-D7B9-4D65-8746-3C0C77A8E285}" srcOrd="0" destOrd="0" presId="urn:microsoft.com/office/officeart/2005/8/layout/matrix1"/>
    <dgm:cxn modelId="{21329F18-3313-49A1-993B-D1C209162662}" srcId="{75632050-C517-4CC2-9E96-A5C4BEBE533A}" destId="{A088A6FB-77BE-4DA4-B30D-3A5D47F640D2}" srcOrd="0" destOrd="0" parTransId="{5C523CCC-48AF-47C3-9360-47E06A7F0EF3}" sibTransId="{A1FE07AD-9F25-4074-BDBF-92E39C03463F}"/>
    <dgm:cxn modelId="{DD26D92E-7380-45AB-954C-063996398579}" type="presOf" srcId="{CBAEBF51-2CEA-4835-BBF6-B8D5E3F36F35}" destId="{535A498E-D9D3-46E7-A102-168743FF048A}" srcOrd="1" destOrd="0" presId="urn:microsoft.com/office/officeart/2005/8/layout/matrix1"/>
    <dgm:cxn modelId="{3F177967-D778-4877-A1C4-11DFE8B3F8E2}" srcId="{A088A6FB-77BE-4DA4-B30D-3A5D47F640D2}" destId="{B6DCDBE0-9C47-400E-8E98-031944888884}" srcOrd="2" destOrd="0" parTransId="{A55C947D-6E79-47DF-B024-AA936C6E7938}" sibTransId="{1CDBA422-67C9-4BE0-B136-A3DD4F1EE667}"/>
    <dgm:cxn modelId="{B148EC48-438E-41FE-A67F-B21297F88E2D}" type="presOf" srcId="{B6DCDBE0-9C47-400E-8E98-031944888884}" destId="{EF6C9595-4263-4ED6-AE2A-4AA87A2AA3D7}" srcOrd="1" destOrd="0" presId="urn:microsoft.com/office/officeart/2005/8/layout/matrix1"/>
    <dgm:cxn modelId="{F0943495-82D7-4122-ADFD-E0E184756DD5}" type="presOf" srcId="{CBAEBF51-2CEA-4835-BBF6-B8D5E3F36F35}" destId="{4BC75231-BB65-4A00-924E-E24F2B33BD1E}" srcOrd="0" destOrd="0" presId="urn:microsoft.com/office/officeart/2005/8/layout/matrix1"/>
    <dgm:cxn modelId="{E856B89F-9FF0-4358-A564-F1C7C75B330D}" type="presOf" srcId="{2091A856-B2BF-40D5-9177-7D1A74DB4B25}" destId="{A04B40D9-E82E-49DA-825D-8C8B766ECFF1}" srcOrd="1" destOrd="0" presId="urn:microsoft.com/office/officeart/2005/8/layout/matrix1"/>
    <dgm:cxn modelId="{5077F0A7-6FBE-4D18-B0E8-C1FF5AD4E4E0}" type="presOf" srcId="{F93C735F-3DA4-4209-AB13-64AE623C5BA5}" destId="{AC1A8370-A732-4B74-ABE7-5C1EE7A160B6}" srcOrd="0" destOrd="0" presId="urn:microsoft.com/office/officeart/2005/8/layout/matrix1"/>
    <dgm:cxn modelId="{C68BAEBB-F7CF-4399-A428-7B077E27094D}" srcId="{A088A6FB-77BE-4DA4-B30D-3A5D47F640D2}" destId="{F93C735F-3DA4-4209-AB13-64AE623C5BA5}" srcOrd="3" destOrd="0" parTransId="{CF8F3A3C-ADDD-4EBB-B719-0A0C862697E4}" sibTransId="{9F1480B4-298D-48E7-B83E-56B9A621FDD8}"/>
    <dgm:cxn modelId="{27FA5FCB-54D2-4CB3-ABEE-583CDCC82618}" type="presOf" srcId="{A088A6FB-77BE-4DA4-B30D-3A5D47F640D2}" destId="{FD1432C2-8007-4855-BBE3-DC9B4C07A0C6}" srcOrd="0" destOrd="0" presId="urn:microsoft.com/office/officeart/2005/8/layout/matrix1"/>
    <dgm:cxn modelId="{76B043CB-822D-4CE4-BB68-C34FE0690135}" srcId="{A088A6FB-77BE-4DA4-B30D-3A5D47F640D2}" destId="{2091A856-B2BF-40D5-9177-7D1A74DB4B25}" srcOrd="1" destOrd="0" parTransId="{BB05A844-E831-4494-97E8-CD220C68EAF3}" sibTransId="{C034BAD3-BC62-4934-94C0-10A21F7CD405}"/>
    <dgm:cxn modelId="{5205FFD1-4ED9-4732-9CBE-460CDD843EA3}" type="presOf" srcId="{F93C735F-3DA4-4209-AB13-64AE623C5BA5}" destId="{128161CE-5C80-4E1A-A3E0-485560E40B81}" srcOrd="1" destOrd="0" presId="urn:microsoft.com/office/officeart/2005/8/layout/matrix1"/>
    <dgm:cxn modelId="{64653DF4-0DF2-47ED-8931-F274EFDA733B}" type="presOf" srcId="{B6DCDBE0-9C47-400E-8E98-031944888884}" destId="{0F4BA964-2F95-4F1F-A995-F7E0EC5FF957}" srcOrd="0" destOrd="0" presId="urn:microsoft.com/office/officeart/2005/8/layout/matrix1"/>
    <dgm:cxn modelId="{B7FE92FC-0BE1-4870-A18C-03AFDFAA4346}" type="presOf" srcId="{2091A856-B2BF-40D5-9177-7D1A74DB4B25}" destId="{1CE0FF8B-4EAF-4662-99A0-E39C81F5BCD8}" srcOrd="0" destOrd="0" presId="urn:microsoft.com/office/officeart/2005/8/layout/matrix1"/>
    <dgm:cxn modelId="{FC2075FF-048B-4A6D-AB13-741CC520761C}" srcId="{A088A6FB-77BE-4DA4-B30D-3A5D47F640D2}" destId="{CBAEBF51-2CEA-4835-BBF6-B8D5E3F36F35}" srcOrd="0" destOrd="0" parTransId="{AB327A3E-E151-49BA-8070-DEF6996864F3}" sibTransId="{13D5A635-420E-431E-94AA-535E7112BE50}"/>
    <dgm:cxn modelId="{0DB560CC-DB95-4275-A5F2-00AEC5C3C8AC}" type="presParOf" srcId="{EF030C63-D7B9-4D65-8746-3C0C77A8E285}" destId="{84B052F2-84DB-4036-A3B1-2A688F954465}" srcOrd="0" destOrd="0" presId="urn:microsoft.com/office/officeart/2005/8/layout/matrix1"/>
    <dgm:cxn modelId="{419DCC63-2AB7-42CE-99EF-27A3ABBF76D2}" type="presParOf" srcId="{84B052F2-84DB-4036-A3B1-2A688F954465}" destId="{4BC75231-BB65-4A00-924E-E24F2B33BD1E}" srcOrd="0" destOrd="0" presId="urn:microsoft.com/office/officeart/2005/8/layout/matrix1"/>
    <dgm:cxn modelId="{30E683FF-73C5-4A92-AE00-E02E60CA9FB1}" type="presParOf" srcId="{84B052F2-84DB-4036-A3B1-2A688F954465}" destId="{535A498E-D9D3-46E7-A102-168743FF048A}" srcOrd="1" destOrd="0" presId="urn:microsoft.com/office/officeart/2005/8/layout/matrix1"/>
    <dgm:cxn modelId="{467DA030-8522-411E-BB89-C6B9351C9378}" type="presParOf" srcId="{84B052F2-84DB-4036-A3B1-2A688F954465}" destId="{1CE0FF8B-4EAF-4662-99A0-E39C81F5BCD8}" srcOrd="2" destOrd="0" presId="urn:microsoft.com/office/officeart/2005/8/layout/matrix1"/>
    <dgm:cxn modelId="{155D8FE5-A97F-483B-A6B9-3386021D669C}" type="presParOf" srcId="{84B052F2-84DB-4036-A3B1-2A688F954465}" destId="{A04B40D9-E82E-49DA-825D-8C8B766ECFF1}" srcOrd="3" destOrd="0" presId="urn:microsoft.com/office/officeart/2005/8/layout/matrix1"/>
    <dgm:cxn modelId="{9DCC8315-20A3-489C-A811-85085BA30540}" type="presParOf" srcId="{84B052F2-84DB-4036-A3B1-2A688F954465}" destId="{0F4BA964-2F95-4F1F-A995-F7E0EC5FF957}" srcOrd="4" destOrd="0" presId="urn:microsoft.com/office/officeart/2005/8/layout/matrix1"/>
    <dgm:cxn modelId="{F2605D9C-5869-4743-A59A-CFF66A4EF5FC}" type="presParOf" srcId="{84B052F2-84DB-4036-A3B1-2A688F954465}" destId="{EF6C9595-4263-4ED6-AE2A-4AA87A2AA3D7}" srcOrd="5" destOrd="0" presId="urn:microsoft.com/office/officeart/2005/8/layout/matrix1"/>
    <dgm:cxn modelId="{58D8E2D7-4372-4303-9922-0FECE65B43D7}" type="presParOf" srcId="{84B052F2-84DB-4036-A3B1-2A688F954465}" destId="{AC1A8370-A732-4B74-ABE7-5C1EE7A160B6}" srcOrd="6" destOrd="0" presId="urn:microsoft.com/office/officeart/2005/8/layout/matrix1"/>
    <dgm:cxn modelId="{14FBDA19-726E-4F07-BF2F-874A2A0A5356}" type="presParOf" srcId="{84B052F2-84DB-4036-A3B1-2A688F954465}" destId="{128161CE-5C80-4E1A-A3E0-485560E40B81}" srcOrd="7" destOrd="0" presId="urn:microsoft.com/office/officeart/2005/8/layout/matrix1"/>
    <dgm:cxn modelId="{B941B5BD-63ED-4843-9894-DBB132A035B7}" type="presParOf" srcId="{EF030C63-D7B9-4D65-8746-3C0C77A8E285}" destId="{FD1432C2-8007-4855-BBE3-DC9B4C07A0C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C833F2-B3A4-4CBA-BEDB-B38A1F326CAA}"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B120CA1C-A3A6-4053-AD4E-E6F2E993CF01}">
      <dgm:prSet/>
      <dgm:spPr/>
      <dgm:t>
        <a:bodyPr/>
        <a:lstStyle/>
        <a:p>
          <a:r>
            <a:rPr lang="en-GB" b="1">
              <a:solidFill>
                <a:schemeClr val="bg1"/>
              </a:solidFill>
            </a:rPr>
            <a:t>AOs who have excelled in the process to date have started with a clear plan, based on their understanding of the sector in question.</a:t>
          </a:r>
          <a:endParaRPr lang="en-US">
            <a:solidFill>
              <a:schemeClr val="bg1"/>
            </a:solidFill>
          </a:endParaRPr>
        </a:p>
      </dgm:t>
    </dgm:pt>
    <dgm:pt modelId="{E0981148-9574-436B-BEAA-29A2E551108B}" type="parTrans" cxnId="{BABEAD5F-E099-4497-A0BB-1E5718125BDB}">
      <dgm:prSet/>
      <dgm:spPr/>
      <dgm:t>
        <a:bodyPr/>
        <a:lstStyle/>
        <a:p>
          <a:endParaRPr lang="en-US">
            <a:solidFill>
              <a:schemeClr val="bg1"/>
            </a:solidFill>
          </a:endParaRPr>
        </a:p>
      </dgm:t>
    </dgm:pt>
    <dgm:pt modelId="{2F3FCDBA-F715-4714-A9AB-C45B6F7681C5}" type="sibTrans" cxnId="{BABEAD5F-E099-4497-A0BB-1E5718125BDB}">
      <dgm:prSet/>
      <dgm:spPr/>
      <dgm:t>
        <a:bodyPr/>
        <a:lstStyle/>
        <a:p>
          <a:endParaRPr lang="en-US">
            <a:solidFill>
              <a:schemeClr val="bg1"/>
            </a:solidFill>
          </a:endParaRPr>
        </a:p>
      </dgm:t>
    </dgm:pt>
    <dgm:pt modelId="{6C9859FC-8795-430C-A5D9-BEBEAFF5B0F6}">
      <dgm:prSet/>
      <dgm:spPr/>
      <dgm:t>
        <a:bodyPr/>
        <a:lstStyle/>
        <a:p>
          <a:r>
            <a:rPr lang="en-GB" b="1">
              <a:solidFill>
                <a:schemeClr val="bg1"/>
              </a:solidFill>
            </a:rPr>
            <a:t>They tend to be those who have drawn on existing employer relationships, demonstrating the importance of not just building, but maintaining these links with industry.</a:t>
          </a:r>
          <a:endParaRPr lang="en-US">
            <a:solidFill>
              <a:schemeClr val="bg1"/>
            </a:solidFill>
          </a:endParaRPr>
        </a:p>
      </dgm:t>
    </dgm:pt>
    <dgm:pt modelId="{91129D8B-0CE8-49B0-B1FD-24B2E2A4A61E}" type="parTrans" cxnId="{09A7165D-8F0B-48F2-B56B-3DD79372EB12}">
      <dgm:prSet/>
      <dgm:spPr/>
      <dgm:t>
        <a:bodyPr/>
        <a:lstStyle/>
        <a:p>
          <a:endParaRPr lang="en-US">
            <a:solidFill>
              <a:schemeClr val="bg1"/>
            </a:solidFill>
          </a:endParaRPr>
        </a:p>
      </dgm:t>
    </dgm:pt>
    <dgm:pt modelId="{F38A7F10-A753-4139-88E5-CCA97BEE4C20}" type="sibTrans" cxnId="{09A7165D-8F0B-48F2-B56B-3DD79372EB12}">
      <dgm:prSet/>
      <dgm:spPr/>
      <dgm:t>
        <a:bodyPr/>
        <a:lstStyle/>
        <a:p>
          <a:endParaRPr lang="en-US">
            <a:solidFill>
              <a:schemeClr val="bg1"/>
            </a:solidFill>
          </a:endParaRPr>
        </a:p>
      </dgm:t>
    </dgm:pt>
    <dgm:pt modelId="{D51CE9B6-959F-4EC0-90F8-31D7079CE5F4}">
      <dgm:prSet/>
      <dgm:spPr/>
      <dgm:t>
        <a:bodyPr/>
        <a:lstStyle/>
        <a:p>
          <a:r>
            <a:rPr lang="en-GB" b="1">
              <a:solidFill>
                <a:schemeClr val="bg1"/>
              </a:solidFill>
            </a:rPr>
            <a:t>Many have drawn on specifics from skills plans, including MCA / LSIP plans to augment their direct engagement activities.</a:t>
          </a:r>
          <a:endParaRPr lang="en-US">
            <a:solidFill>
              <a:schemeClr val="bg1"/>
            </a:solidFill>
          </a:endParaRPr>
        </a:p>
      </dgm:t>
    </dgm:pt>
    <dgm:pt modelId="{2D84B2B1-8017-4F24-A5B3-B7024B961A90}" type="parTrans" cxnId="{E8F31FCE-827A-4FF7-B9CA-B3B496EBD2EF}">
      <dgm:prSet/>
      <dgm:spPr/>
      <dgm:t>
        <a:bodyPr/>
        <a:lstStyle/>
        <a:p>
          <a:endParaRPr lang="en-US">
            <a:solidFill>
              <a:schemeClr val="bg1"/>
            </a:solidFill>
          </a:endParaRPr>
        </a:p>
      </dgm:t>
    </dgm:pt>
    <dgm:pt modelId="{56DB0AF3-604B-45AF-B5D9-A68FAF9494CD}" type="sibTrans" cxnId="{E8F31FCE-827A-4FF7-B9CA-B3B496EBD2EF}">
      <dgm:prSet/>
      <dgm:spPr/>
      <dgm:t>
        <a:bodyPr/>
        <a:lstStyle/>
        <a:p>
          <a:endParaRPr lang="en-US">
            <a:solidFill>
              <a:schemeClr val="bg1"/>
            </a:solidFill>
          </a:endParaRPr>
        </a:p>
      </dgm:t>
    </dgm:pt>
    <dgm:pt modelId="{0EF3C394-F8ED-4242-822F-9677096577D4}">
      <dgm:prSet/>
      <dgm:spPr/>
      <dgm:t>
        <a:bodyPr/>
        <a:lstStyle/>
        <a:p>
          <a:r>
            <a:rPr lang="en-GB" b="1">
              <a:solidFill>
                <a:schemeClr val="bg1"/>
              </a:solidFill>
            </a:rPr>
            <a:t>All have made clear to IfATE how employers have had the opportunity to validate the content of the qualification in question.</a:t>
          </a:r>
          <a:endParaRPr lang="en-US">
            <a:solidFill>
              <a:schemeClr val="bg1"/>
            </a:solidFill>
          </a:endParaRPr>
        </a:p>
      </dgm:t>
    </dgm:pt>
    <dgm:pt modelId="{528DB8FC-257D-4ACF-91E6-33CC6D87CE20}" type="parTrans" cxnId="{21F5A273-CF7D-47C0-A557-85C3119F6D73}">
      <dgm:prSet/>
      <dgm:spPr/>
      <dgm:t>
        <a:bodyPr/>
        <a:lstStyle/>
        <a:p>
          <a:endParaRPr lang="en-US">
            <a:solidFill>
              <a:schemeClr val="bg1"/>
            </a:solidFill>
          </a:endParaRPr>
        </a:p>
      </dgm:t>
    </dgm:pt>
    <dgm:pt modelId="{26852C99-884E-4F55-A888-5ADB378A46FC}" type="sibTrans" cxnId="{21F5A273-CF7D-47C0-A557-85C3119F6D73}">
      <dgm:prSet/>
      <dgm:spPr/>
      <dgm:t>
        <a:bodyPr/>
        <a:lstStyle/>
        <a:p>
          <a:endParaRPr lang="en-US">
            <a:solidFill>
              <a:schemeClr val="bg1"/>
            </a:solidFill>
          </a:endParaRPr>
        </a:p>
      </dgm:t>
    </dgm:pt>
    <dgm:pt modelId="{3DDA4135-0A7C-4124-964F-F39BA14326C1}" type="pres">
      <dgm:prSet presAssocID="{CCC833F2-B3A4-4CBA-BEDB-B38A1F326CAA}" presName="root" presStyleCnt="0">
        <dgm:presLayoutVars>
          <dgm:dir/>
          <dgm:resizeHandles val="exact"/>
        </dgm:presLayoutVars>
      </dgm:prSet>
      <dgm:spPr/>
    </dgm:pt>
    <dgm:pt modelId="{F94B72F5-FAE3-4792-B5E0-68D2FC43244C}" type="pres">
      <dgm:prSet presAssocID="{CCC833F2-B3A4-4CBA-BEDB-B38A1F326CAA}" presName="container" presStyleCnt="0">
        <dgm:presLayoutVars>
          <dgm:dir/>
          <dgm:resizeHandles val="exact"/>
        </dgm:presLayoutVars>
      </dgm:prSet>
      <dgm:spPr/>
    </dgm:pt>
    <dgm:pt modelId="{2106A27F-D140-4E39-9F33-60399BA18BC3}" type="pres">
      <dgm:prSet presAssocID="{B120CA1C-A3A6-4053-AD4E-E6F2E993CF01}" presName="compNode" presStyleCnt="0"/>
      <dgm:spPr/>
    </dgm:pt>
    <dgm:pt modelId="{B1CCE2E3-D836-4726-A615-6CA3BB020293}" type="pres">
      <dgm:prSet presAssocID="{B120CA1C-A3A6-4053-AD4E-E6F2E993CF01}" presName="iconBgRect" presStyleLbl="bgShp" presStyleIdx="0" presStyleCnt="4"/>
      <dgm:spPr/>
    </dgm:pt>
    <dgm:pt modelId="{2EB76D52-13CA-440E-8C54-4069EF8AE38C}" type="pres">
      <dgm:prSet presAssocID="{B120CA1C-A3A6-4053-AD4E-E6F2E993CF0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109A4F71-7B86-4AF2-96DE-6D25D8F8E9D8}" type="pres">
      <dgm:prSet presAssocID="{B120CA1C-A3A6-4053-AD4E-E6F2E993CF01}" presName="spaceRect" presStyleCnt="0"/>
      <dgm:spPr/>
    </dgm:pt>
    <dgm:pt modelId="{E123C614-A923-4D05-8C33-A5F277C93F6E}" type="pres">
      <dgm:prSet presAssocID="{B120CA1C-A3A6-4053-AD4E-E6F2E993CF01}" presName="textRect" presStyleLbl="revTx" presStyleIdx="0" presStyleCnt="4">
        <dgm:presLayoutVars>
          <dgm:chMax val="1"/>
          <dgm:chPref val="1"/>
        </dgm:presLayoutVars>
      </dgm:prSet>
      <dgm:spPr/>
    </dgm:pt>
    <dgm:pt modelId="{465A4A0A-9A1D-4437-9192-B0069965C3FA}" type="pres">
      <dgm:prSet presAssocID="{2F3FCDBA-F715-4714-A9AB-C45B6F7681C5}" presName="sibTrans" presStyleLbl="sibTrans2D1" presStyleIdx="0" presStyleCnt="0"/>
      <dgm:spPr/>
    </dgm:pt>
    <dgm:pt modelId="{A1625D07-E8FA-4895-A779-53EAC9F930E7}" type="pres">
      <dgm:prSet presAssocID="{6C9859FC-8795-430C-A5D9-BEBEAFF5B0F6}" presName="compNode" presStyleCnt="0"/>
      <dgm:spPr/>
    </dgm:pt>
    <dgm:pt modelId="{880FDF13-C2F0-4F0D-A8A6-A6D0CD2180F2}" type="pres">
      <dgm:prSet presAssocID="{6C9859FC-8795-430C-A5D9-BEBEAFF5B0F6}" presName="iconBgRect" presStyleLbl="bgShp" presStyleIdx="1" presStyleCnt="4"/>
      <dgm:spPr/>
    </dgm:pt>
    <dgm:pt modelId="{5669E387-E2C1-412A-A90A-E216C8B686C9}" type="pres">
      <dgm:prSet presAssocID="{6C9859FC-8795-430C-A5D9-BEBEAFF5B0F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68E7D698-424A-4FE1-A18E-C4C0D5EBAD67}" type="pres">
      <dgm:prSet presAssocID="{6C9859FC-8795-430C-A5D9-BEBEAFF5B0F6}" presName="spaceRect" presStyleCnt="0"/>
      <dgm:spPr/>
    </dgm:pt>
    <dgm:pt modelId="{BFEF95D3-0451-4E10-94D1-46F68DC347D1}" type="pres">
      <dgm:prSet presAssocID="{6C9859FC-8795-430C-A5D9-BEBEAFF5B0F6}" presName="textRect" presStyleLbl="revTx" presStyleIdx="1" presStyleCnt="4">
        <dgm:presLayoutVars>
          <dgm:chMax val="1"/>
          <dgm:chPref val="1"/>
        </dgm:presLayoutVars>
      </dgm:prSet>
      <dgm:spPr/>
    </dgm:pt>
    <dgm:pt modelId="{6E4C67CE-FB76-41FE-B951-A3E7D831991F}" type="pres">
      <dgm:prSet presAssocID="{F38A7F10-A753-4139-88E5-CCA97BEE4C20}" presName="sibTrans" presStyleLbl="sibTrans2D1" presStyleIdx="0" presStyleCnt="0"/>
      <dgm:spPr/>
    </dgm:pt>
    <dgm:pt modelId="{F44BAD3A-E2DA-4AB4-BC17-49430E1CF660}" type="pres">
      <dgm:prSet presAssocID="{D51CE9B6-959F-4EC0-90F8-31D7079CE5F4}" presName="compNode" presStyleCnt="0"/>
      <dgm:spPr/>
    </dgm:pt>
    <dgm:pt modelId="{9B324384-13A5-4FE1-B3F0-15F0A40EA959}" type="pres">
      <dgm:prSet presAssocID="{D51CE9B6-959F-4EC0-90F8-31D7079CE5F4}" presName="iconBgRect" presStyleLbl="bgShp" presStyleIdx="2" presStyleCnt="4"/>
      <dgm:spPr/>
    </dgm:pt>
    <dgm:pt modelId="{F47A72BD-666E-4732-B57F-678F14028701}" type="pres">
      <dgm:prSet presAssocID="{D51CE9B6-959F-4EC0-90F8-31D7079CE5F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06B29761-9B0F-4D1A-8408-8DF4A5B95589}" type="pres">
      <dgm:prSet presAssocID="{D51CE9B6-959F-4EC0-90F8-31D7079CE5F4}" presName="spaceRect" presStyleCnt="0"/>
      <dgm:spPr/>
    </dgm:pt>
    <dgm:pt modelId="{AA145EA3-CE34-4609-A8A4-A9A9B1D65CBB}" type="pres">
      <dgm:prSet presAssocID="{D51CE9B6-959F-4EC0-90F8-31D7079CE5F4}" presName="textRect" presStyleLbl="revTx" presStyleIdx="2" presStyleCnt="4">
        <dgm:presLayoutVars>
          <dgm:chMax val="1"/>
          <dgm:chPref val="1"/>
        </dgm:presLayoutVars>
      </dgm:prSet>
      <dgm:spPr/>
    </dgm:pt>
    <dgm:pt modelId="{96099444-AAE3-48C3-9DCF-42897AC9D65F}" type="pres">
      <dgm:prSet presAssocID="{56DB0AF3-604B-45AF-B5D9-A68FAF9494CD}" presName="sibTrans" presStyleLbl="sibTrans2D1" presStyleIdx="0" presStyleCnt="0"/>
      <dgm:spPr/>
    </dgm:pt>
    <dgm:pt modelId="{198F97FB-7FC5-4291-ABE0-DB685DA9CD82}" type="pres">
      <dgm:prSet presAssocID="{0EF3C394-F8ED-4242-822F-9677096577D4}" presName="compNode" presStyleCnt="0"/>
      <dgm:spPr/>
    </dgm:pt>
    <dgm:pt modelId="{CBFDD94A-ACDD-4141-9EFC-704EE75E7C5B}" type="pres">
      <dgm:prSet presAssocID="{0EF3C394-F8ED-4242-822F-9677096577D4}" presName="iconBgRect" presStyleLbl="bgShp" presStyleIdx="3" presStyleCnt="4"/>
      <dgm:spPr/>
    </dgm:pt>
    <dgm:pt modelId="{130A13CF-3FD4-48A2-B353-6CB3006E155C}" type="pres">
      <dgm:prSet presAssocID="{0EF3C394-F8ED-4242-822F-9677096577D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ick"/>
        </a:ext>
      </dgm:extLst>
    </dgm:pt>
    <dgm:pt modelId="{E18A48C4-ACEC-423E-BC1B-1EA937B24EE9}" type="pres">
      <dgm:prSet presAssocID="{0EF3C394-F8ED-4242-822F-9677096577D4}" presName="spaceRect" presStyleCnt="0"/>
      <dgm:spPr/>
    </dgm:pt>
    <dgm:pt modelId="{C7F09CFB-7E99-4099-A253-C5FE626890EB}" type="pres">
      <dgm:prSet presAssocID="{0EF3C394-F8ED-4242-822F-9677096577D4}" presName="textRect" presStyleLbl="revTx" presStyleIdx="3" presStyleCnt="4">
        <dgm:presLayoutVars>
          <dgm:chMax val="1"/>
          <dgm:chPref val="1"/>
        </dgm:presLayoutVars>
      </dgm:prSet>
      <dgm:spPr/>
    </dgm:pt>
  </dgm:ptLst>
  <dgm:cxnLst>
    <dgm:cxn modelId="{950D9404-9DBE-4C4A-86C3-EDA27C34D4A8}" type="presOf" srcId="{6C9859FC-8795-430C-A5D9-BEBEAFF5B0F6}" destId="{BFEF95D3-0451-4E10-94D1-46F68DC347D1}" srcOrd="0" destOrd="0" presId="urn:microsoft.com/office/officeart/2018/2/layout/IconCircleList"/>
    <dgm:cxn modelId="{29739D14-3771-4B74-8DEF-8872ABED0B33}" type="presOf" srcId="{CCC833F2-B3A4-4CBA-BEDB-B38A1F326CAA}" destId="{3DDA4135-0A7C-4124-964F-F39BA14326C1}" srcOrd="0" destOrd="0" presId="urn:microsoft.com/office/officeart/2018/2/layout/IconCircleList"/>
    <dgm:cxn modelId="{1C05B53E-75B1-43AD-AE66-C2F72C8B1ED3}" type="presOf" srcId="{56DB0AF3-604B-45AF-B5D9-A68FAF9494CD}" destId="{96099444-AAE3-48C3-9DCF-42897AC9D65F}" srcOrd="0" destOrd="0" presId="urn:microsoft.com/office/officeart/2018/2/layout/IconCircleList"/>
    <dgm:cxn modelId="{09A7165D-8F0B-48F2-B56B-3DD79372EB12}" srcId="{CCC833F2-B3A4-4CBA-BEDB-B38A1F326CAA}" destId="{6C9859FC-8795-430C-A5D9-BEBEAFF5B0F6}" srcOrd="1" destOrd="0" parTransId="{91129D8B-0CE8-49B0-B1FD-24B2E2A4A61E}" sibTransId="{F38A7F10-A753-4139-88E5-CCA97BEE4C20}"/>
    <dgm:cxn modelId="{BABEAD5F-E099-4497-A0BB-1E5718125BDB}" srcId="{CCC833F2-B3A4-4CBA-BEDB-B38A1F326CAA}" destId="{B120CA1C-A3A6-4053-AD4E-E6F2E993CF01}" srcOrd="0" destOrd="0" parTransId="{E0981148-9574-436B-BEAA-29A2E551108B}" sibTransId="{2F3FCDBA-F715-4714-A9AB-C45B6F7681C5}"/>
    <dgm:cxn modelId="{790EEB4B-1B97-49F6-8FC8-DA67C9E4585C}" type="presOf" srcId="{0EF3C394-F8ED-4242-822F-9677096577D4}" destId="{C7F09CFB-7E99-4099-A253-C5FE626890EB}" srcOrd="0" destOrd="0" presId="urn:microsoft.com/office/officeart/2018/2/layout/IconCircleList"/>
    <dgm:cxn modelId="{21F5A273-CF7D-47C0-A557-85C3119F6D73}" srcId="{CCC833F2-B3A4-4CBA-BEDB-B38A1F326CAA}" destId="{0EF3C394-F8ED-4242-822F-9677096577D4}" srcOrd="3" destOrd="0" parTransId="{528DB8FC-257D-4ACF-91E6-33CC6D87CE20}" sibTransId="{26852C99-884E-4F55-A888-5ADB378A46FC}"/>
    <dgm:cxn modelId="{B3D54086-C6D0-4B40-85C7-D165DA7A5839}" type="presOf" srcId="{F38A7F10-A753-4139-88E5-CCA97BEE4C20}" destId="{6E4C67CE-FB76-41FE-B951-A3E7D831991F}" srcOrd="0" destOrd="0" presId="urn:microsoft.com/office/officeart/2018/2/layout/IconCircleList"/>
    <dgm:cxn modelId="{1F0C8EB6-F478-4B58-B087-D7F274489798}" type="presOf" srcId="{D51CE9B6-959F-4EC0-90F8-31D7079CE5F4}" destId="{AA145EA3-CE34-4609-A8A4-A9A9B1D65CBB}" srcOrd="0" destOrd="0" presId="urn:microsoft.com/office/officeart/2018/2/layout/IconCircleList"/>
    <dgm:cxn modelId="{E8F31FCE-827A-4FF7-B9CA-B3B496EBD2EF}" srcId="{CCC833F2-B3A4-4CBA-BEDB-B38A1F326CAA}" destId="{D51CE9B6-959F-4EC0-90F8-31D7079CE5F4}" srcOrd="2" destOrd="0" parTransId="{2D84B2B1-8017-4F24-A5B3-B7024B961A90}" sibTransId="{56DB0AF3-604B-45AF-B5D9-A68FAF9494CD}"/>
    <dgm:cxn modelId="{E8ED89F8-9109-4FC3-951A-904F18A09289}" type="presOf" srcId="{B120CA1C-A3A6-4053-AD4E-E6F2E993CF01}" destId="{E123C614-A923-4D05-8C33-A5F277C93F6E}" srcOrd="0" destOrd="0" presId="urn:microsoft.com/office/officeart/2018/2/layout/IconCircleList"/>
    <dgm:cxn modelId="{167921FB-8E4D-422A-A10B-2106003E8739}" type="presOf" srcId="{2F3FCDBA-F715-4714-A9AB-C45B6F7681C5}" destId="{465A4A0A-9A1D-4437-9192-B0069965C3FA}" srcOrd="0" destOrd="0" presId="urn:microsoft.com/office/officeart/2018/2/layout/IconCircleList"/>
    <dgm:cxn modelId="{391DBD6B-FBAF-49D3-B941-E3B96CC6480D}" type="presParOf" srcId="{3DDA4135-0A7C-4124-964F-F39BA14326C1}" destId="{F94B72F5-FAE3-4792-B5E0-68D2FC43244C}" srcOrd="0" destOrd="0" presId="urn:microsoft.com/office/officeart/2018/2/layout/IconCircleList"/>
    <dgm:cxn modelId="{C4FC100F-A623-4FD3-AC2A-4D31D0E038BB}" type="presParOf" srcId="{F94B72F5-FAE3-4792-B5E0-68D2FC43244C}" destId="{2106A27F-D140-4E39-9F33-60399BA18BC3}" srcOrd="0" destOrd="0" presId="urn:microsoft.com/office/officeart/2018/2/layout/IconCircleList"/>
    <dgm:cxn modelId="{80997F22-EB73-4E6B-AFF4-63AC95FEA361}" type="presParOf" srcId="{2106A27F-D140-4E39-9F33-60399BA18BC3}" destId="{B1CCE2E3-D836-4726-A615-6CA3BB020293}" srcOrd="0" destOrd="0" presId="urn:microsoft.com/office/officeart/2018/2/layout/IconCircleList"/>
    <dgm:cxn modelId="{3AF82B18-CF81-4B2D-9640-C01FA1794B72}" type="presParOf" srcId="{2106A27F-D140-4E39-9F33-60399BA18BC3}" destId="{2EB76D52-13CA-440E-8C54-4069EF8AE38C}" srcOrd="1" destOrd="0" presId="urn:microsoft.com/office/officeart/2018/2/layout/IconCircleList"/>
    <dgm:cxn modelId="{075C9DA6-7B5D-4B45-8ED1-94F7D30D607F}" type="presParOf" srcId="{2106A27F-D140-4E39-9F33-60399BA18BC3}" destId="{109A4F71-7B86-4AF2-96DE-6D25D8F8E9D8}" srcOrd="2" destOrd="0" presId="urn:microsoft.com/office/officeart/2018/2/layout/IconCircleList"/>
    <dgm:cxn modelId="{82536B05-417B-41F0-9DFC-98BEB8E6AE6E}" type="presParOf" srcId="{2106A27F-D140-4E39-9F33-60399BA18BC3}" destId="{E123C614-A923-4D05-8C33-A5F277C93F6E}" srcOrd="3" destOrd="0" presId="urn:microsoft.com/office/officeart/2018/2/layout/IconCircleList"/>
    <dgm:cxn modelId="{C76133D6-9B18-4E86-8C15-AB1434E65343}" type="presParOf" srcId="{F94B72F5-FAE3-4792-B5E0-68D2FC43244C}" destId="{465A4A0A-9A1D-4437-9192-B0069965C3FA}" srcOrd="1" destOrd="0" presId="urn:microsoft.com/office/officeart/2018/2/layout/IconCircleList"/>
    <dgm:cxn modelId="{3B7B039F-32E0-448E-BB2D-C4D78D0C3AB0}" type="presParOf" srcId="{F94B72F5-FAE3-4792-B5E0-68D2FC43244C}" destId="{A1625D07-E8FA-4895-A779-53EAC9F930E7}" srcOrd="2" destOrd="0" presId="urn:microsoft.com/office/officeart/2018/2/layout/IconCircleList"/>
    <dgm:cxn modelId="{E200B096-766B-419F-B7E5-CE81DAAED589}" type="presParOf" srcId="{A1625D07-E8FA-4895-A779-53EAC9F930E7}" destId="{880FDF13-C2F0-4F0D-A8A6-A6D0CD2180F2}" srcOrd="0" destOrd="0" presId="urn:microsoft.com/office/officeart/2018/2/layout/IconCircleList"/>
    <dgm:cxn modelId="{0F58A847-3566-47D1-9261-08F5CF2A5DB4}" type="presParOf" srcId="{A1625D07-E8FA-4895-A779-53EAC9F930E7}" destId="{5669E387-E2C1-412A-A90A-E216C8B686C9}" srcOrd="1" destOrd="0" presId="urn:microsoft.com/office/officeart/2018/2/layout/IconCircleList"/>
    <dgm:cxn modelId="{0E3D4EE1-6C7A-4974-9ACD-9BFFB9C8F4FF}" type="presParOf" srcId="{A1625D07-E8FA-4895-A779-53EAC9F930E7}" destId="{68E7D698-424A-4FE1-A18E-C4C0D5EBAD67}" srcOrd="2" destOrd="0" presId="urn:microsoft.com/office/officeart/2018/2/layout/IconCircleList"/>
    <dgm:cxn modelId="{517EA059-8443-40E4-858C-3225E965F3C8}" type="presParOf" srcId="{A1625D07-E8FA-4895-A779-53EAC9F930E7}" destId="{BFEF95D3-0451-4E10-94D1-46F68DC347D1}" srcOrd="3" destOrd="0" presId="urn:microsoft.com/office/officeart/2018/2/layout/IconCircleList"/>
    <dgm:cxn modelId="{89681C28-F0C6-4DCB-9CC5-8B6A203B5583}" type="presParOf" srcId="{F94B72F5-FAE3-4792-B5E0-68D2FC43244C}" destId="{6E4C67CE-FB76-41FE-B951-A3E7D831991F}" srcOrd="3" destOrd="0" presId="urn:microsoft.com/office/officeart/2018/2/layout/IconCircleList"/>
    <dgm:cxn modelId="{07ECD873-28FF-45E6-BF95-0320EAA02AD5}" type="presParOf" srcId="{F94B72F5-FAE3-4792-B5E0-68D2FC43244C}" destId="{F44BAD3A-E2DA-4AB4-BC17-49430E1CF660}" srcOrd="4" destOrd="0" presId="urn:microsoft.com/office/officeart/2018/2/layout/IconCircleList"/>
    <dgm:cxn modelId="{72E052D1-C809-44B6-A672-DCA9BEE0A285}" type="presParOf" srcId="{F44BAD3A-E2DA-4AB4-BC17-49430E1CF660}" destId="{9B324384-13A5-4FE1-B3F0-15F0A40EA959}" srcOrd="0" destOrd="0" presId="urn:microsoft.com/office/officeart/2018/2/layout/IconCircleList"/>
    <dgm:cxn modelId="{A66DC946-3A9C-461F-B734-9C3EA1FA89CF}" type="presParOf" srcId="{F44BAD3A-E2DA-4AB4-BC17-49430E1CF660}" destId="{F47A72BD-666E-4732-B57F-678F14028701}" srcOrd="1" destOrd="0" presId="urn:microsoft.com/office/officeart/2018/2/layout/IconCircleList"/>
    <dgm:cxn modelId="{843292EE-512F-4C61-AFB8-51BCC988635E}" type="presParOf" srcId="{F44BAD3A-E2DA-4AB4-BC17-49430E1CF660}" destId="{06B29761-9B0F-4D1A-8408-8DF4A5B95589}" srcOrd="2" destOrd="0" presId="urn:microsoft.com/office/officeart/2018/2/layout/IconCircleList"/>
    <dgm:cxn modelId="{3A20A478-5D0F-444E-B410-3397090EBDFE}" type="presParOf" srcId="{F44BAD3A-E2DA-4AB4-BC17-49430E1CF660}" destId="{AA145EA3-CE34-4609-A8A4-A9A9B1D65CBB}" srcOrd="3" destOrd="0" presId="urn:microsoft.com/office/officeart/2018/2/layout/IconCircleList"/>
    <dgm:cxn modelId="{CE7843C1-10E7-4236-BF9F-6FD444C121E6}" type="presParOf" srcId="{F94B72F5-FAE3-4792-B5E0-68D2FC43244C}" destId="{96099444-AAE3-48C3-9DCF-42897AC9D65F}" srcOrd="5" destOrd="0" presId="urn:microsoft.com/office/officeart/2018/2/layout/IconCircleList"/>
    <dgm:cxn modelId="{30C7D6EE-7136-45BC-86F7-3D8E7BEF1944}" type="presParOf" srcId="{F94B72F5-FAE3-4792-B5E0-68D2FC43244C}" destId="{198F97FB-7FC5-4291-ABE0-DB685DA9CD82}" srcOrd="6" destOrd="0" presId="urn:microsoft.com/office/officeart/2018/2/layout/IconCircleList"/>
    <dgm:cxn modelId="{509087D1-E7A5-423E-A5F5-2E7970D78228}" type="presParOf" srcId="{198F97FB-7FC5-4291-ABE0-DB685DA9CD82}" destId="{CBFDD94A-ACDD-4141-9EFC-704EE75E7C5B}" srcOrd="0" destOrd="0" presId="urn:microsoft.com/office/officeart/2018/2/layout/IconCircleList"/>
    <dgm:cxn modelId="{9ED6AB2E-DAE9-439F-87D7-A65943C8267E}" type="presParOf" srcId="{198F97FB-7FC5-4291-ABE0-DB685DA9CD82}" destId="{130A13CF-3FD4-48A2-B353-6CB3006E155C}" srcOrd="1" destOrd="0" presId="urn:microsoft.com/office/officeart/2018/2/layout/IconCircleList"/>
    <dgm:cxn modelId="{F9D0ABF0-2BDC-475E-BDE2-27B799F49A19}" type="presParOf" srcId="{198F97FB-7FC5-4291-ABE0-DB685DA9CD82}" destId="{E18A48C4-ACEC-423E-BC1B-1EA937B24EE9}" srcOrd="2" destOrd="0" presId="urn:microsoft.com/office/officeart/2018/2/layout/IconCircleList"/>
    <dgm:cxn modelId="{CC1A6D3B-5811-4FB4-A740-E3F6D8AD2E20}" type="presParOf" srcId="{198F97FB-7FC5-4291-ABE0-DB685DA9CD82}" destId="{C7F09CFB-7E99-4099-A253-C5FE626890E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E80015-C861-4E02-B889-5711DE5D6DDF}"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0D957360-4B58-4BC0-ACEC-090A75E3A6F9}">
      <dgm:prSet phldrT="[Text]" phldr="0" custT="1"/>
      <dgm:spPr>
        <a:xfrm>
          <a:off x="233401" y="1581281"/>
          <a:ext cx="2181768" cy="1718776"/>
        </a:xfrm>
        <a:prstGeom prst="rect">
          <a:avLst/>
        </a:prstGeom>
        <a:noFill/>
        <a:ln>
          <a:noFill/>
        </a:ln>
        <a:effectLst/>
      </dgm:spPr>
      <dgm:t>
        <a:bodyPr/>
        <a:lstStyle/>
        <a:p>
          <a:pPr rtl="0">
            <a:buNone/>
          </a:pPr>
          <a:r>
            <a:rPr lang="en-GB" sz="1800" b="1" i="0">
              <a:solidFill>
                <a:sysClr val="windowText" lastClr="000000">
                  <a:hueOff val="0"/>
                  <a:satOff val="0"/>
                  <a:lumOff val="0"/>
                  <a:alphaOff val="0"/>
                </a:sysClr>
              </a:solidFill>
              <a:latin typeface="Arial"/>
              <a:ea typeface="+mn-ea"/>
              <a:cs typeface="+mn-cs"/>
            </a:rPr>
            <a:t>Current Skills / Established Skill:</a:t>
          </a:r>
        </a:p>
        <a:p>
          <a:pPr rtl="0">
            <a:buNone/>
          </a:pPr>
          <a:endParaRPr lang="en-GB" sz="400" b="1" i="0">
            <a:solidFill>
              <a:sysClr val="windowText" lastClr="000000">
                <a:hueOff val="0"/>
                <a:satOff val="0"/>
                <a:lumOff val="0"/>
                <a:alphaOff val="0"/>
              </a:sysClr>
            </a:solidFill>
            <a:latin typeface="Arial"/>
            <a:ea typeface="+mn-ea"/>
            <a:cs typeface="+mn-cs"/>
          </a:endParaRPr>
        </a:p>
        <a:p>
          <a:pPr rtl="0">
            <a:buNone/>
          </a:pPr>
          <a:r>
            <a:rPr lang="en-GB" sz="1400" b="0" i="0">
              <a:solidFill>
                <a:sysClr val="windowText" lastClr="000000">
                  <a:hueOff val="0"/>
                  <a:satOff val="0"/>
                  <a:lumOff val="0"/>
                  <a:alphaOff val="0"/>
                </a:sysClr>
              </a:solidFill>
              <a:latin typeface="Arial"/>
              <a:ea typeface="+mn-ea"/>
              <a:cs typeface="+mn-cs"/>
            </a:rPr>
            <a:t>“This skill is needed”</a:t>
          </a:r>
          <a:endParaRPr lang="en-GB" sz="1400">
            <a:solidFill>
              <a:sysClr val="windowText" lastClr="000000">
                <a:hueOff val="0"/>
                <a:satOff val="0"/>
                <a:lumOff val="0"/>
                <a:alphaOff val="0"/>
              </a:sysClr>
            </a:solidFill>
            <a:latin typeface="Arial (Body)"/>
            <a:ea typeface="+mn-ea"/>
            <a:cs typeface="+mn-cs"/>
          </a:endParaRPr>
        </a:p>
      </dgm:t>
    </dgm:pt>
    <dgm:pt modelId="{6F5D0042-207C-4EB0-96F1-DDCA238A16E1}" type="parTrans" cxnId="{ABAF2D93-067C-4D91-82C5-91937A04AE91}">
      <dgm:prSet/>
      <dgm:spPr/>
      <dgm:t>
        <a:bodyPr/>
        <a:lstStyle/>
        <a:p>
          <a:endParaRPr lang="en-GB"/>
        </a:p>
      </dgm:t>
    </dgm:pt>
    <dgm:pt modelId="{7EAD077B-E712-432E-B320-A5E245562F0D}" type="sibTrans" cxnId="{ABAF2D93-067C-4D91-82C5-91937A04AE91}">
      <dgm:prSet/>
      <dgm:spPr/>
      <dgm:t>
        <a:bodyPr/>
        <a:lstStyle/>
        <a:p>
          <a:endParaRPr lang="en-GB"/>
        </a:p>
      </dgm:t>
    </dgm:pt>
    <dgm:pt modelId="{42BB7F74-4BD4-4327-8E78-C682DEDC5D2F}">
      <dgm:prSet phldrT="[Text]" custT="1"/>
      <dgm:spPr>
        <a:xfrm>
          <a:off x="2727559" y="1018780"/>
          <a:ext cx="1960823" cy="1718776"/>
        </a:xfrm>
        <a:prstGeom prst="rect">
          <a:avLst/>
        </a:prstGeom>
        <a:noFill/>
        <a:ln>
          <a:noFill/>
        </a:ln>
        <a:effectLst/>
      </dgm:spPr>
      <dgm:t>
        <a:bodyPr/>
        <a:lstStyle/>
        <a:p>
          <a:pPr>
            <a:buNone/>
          </a:pPr>
          <a:r>
            <a:rPr lang="en-GB" sz="1800" b="1">
              <a:solidFill>
                <a:sysClr val="windowText" lastClr="000000">
                  <a:hueOff val="0"/>
                  <a:satOff val="0"/>
                  <a:lumOff val="0"/>
                  <a:alphaOff val="0"/>
                </a:sysClr>
              </a:solidFill>
              <a:latin typeface="Arial (Body)"/>
              <a:ea typeface="+mn-ea"/>
              <a:cs typeface="+mn-cs"/>
            </a:rPr>
            <a:t>Emerging Skills:</a:t>
          </a:r>
        </a:p>
        <a:p>
          <a:pPr>
            <a:buNone/>
          </a:pPr>
          <a:endParaRPr lang="en-GB" sz="400" b="1">
            <a:solidFill>
              <a:sysClr val="windowText" lastClr="000000">
                <a:hueOff val="0"/>
                <a:satOff val="0"/>
                <a:lumOff val="0"/>
                <a:alphaOff val="0"/>
              </a:sysClr>
            </a:solidFill>
            <a:latin typeface="Arial (Body)"/>
            <a:ea typeface="+mn-ea"/>
            <a:cs typeface="+mn-cs"/>
          </a:endParaRPr>
        </a:p>
        <a:p>
          <a:pPr>
            <a:buNone/>
          </a:pPr>
          <a:r>
            <a:rPr lang="en-GB" sz="1400">
              <a:solidFill>
                <a:sysClr val="windowText" lastClr="000000">
                  <a:hueOff val="0"/>
                  <a:satOff val="0"/>
                  <a:lumOff val="0"/>
                  <a:alphaOff val="0"/>
                </a:sysClr>
              </a:solidFill>
              <a:latin typeface="Arial (Body)"/>
              <a:ea typeface="+mn-ea"/>
              <a:cs typeface="+mn-cs"/>
            </a:rPr>
            <a:t>“We know this skill will be needed”</a:t>
          </a:r>
        </a:p>
      </dgm:t>
    </dgm:pt>
    <dgm:pt modelId="{C00B41E6-4DD7-42CD-A4E0-4E5AED9ED889}" type="parTrans" cxnId="{4284CA65-1F0B-40BD-BD3D-8D524F2A2CE8}">
      <dgm:prSet/>
      <dgm:spPr/>
      <dgm:t>
        <a:bodyPr/>
        <a:lstStyle/>
        <a:p>
          <a:endParaRPr lang="en-GB"/>
        </a:p>
      </dgm:t>
    </dgm:pt>
    <dgm:pt modelId="{40834D96-F6F9-4748-A762-C4B0E8D9194C}" type="sibTrans" cxnId="{4284CA65-1F0B-40BD-BD3D-8D524F2A2CE8}">
      <dgm:prSet/>
      <dgm:spPr/>
      <dgm:t>
        <a:bodyPr/>
        <a:lstStyle/>
        <a:p>
          <a:endParaRPr lang="en-GB"/>
        </a:p>
      </dgm:t>
    </dgm:pt>
    <dgm:pt modelId="{F917C41D-A0F6-493E-B38D-1837508E1C49}">
      <dgm:prSet phldrT="[Text]" phldr="0" custT="1"/>
      <dgm:spPr>
        <a:xfrm>
          <a:off x="5238462" y="424791"/>
          <a:ext cx="1960823" cy="1718776"/>
        </a:xfrm>
        <a:prstGeom prst="rect">
          <a:avLst/>
        </a:prstGeom>
        <a:noFill/>
        <a:ln>
          <a:noFill/>
        </a:ln>
        <a:effectLst/>
      </dgm:spPr>
      <dgm:t>
        <a:bodyPr/>
        <a:lstStyle/>
        <a:p>
          <a:pPr rtl="0">
            <a:buNone/>
          </a:pPr>
          <a:r>
            <a:rPr lang="en-GB" sz="1800" b="1">
              <a:solidFill>
                <a:sysClr val="windowText" lastClr="000000">
                  <a:hueOff val="0"/>
                  <a:satOff val="0"/>
                  <a:lumOff val="0"/>
                  <a:alphaOff val="0"/>
                </a:sysClr>
              </a:solidFill>
              <a:latin typeface="Arial (Body)"/>
              <a:ea typeface="+mn-ea"/>
              <a:cs typeface="+mn-cs"/>
            </a:rPr>
            <a:t>Future Skills</a:t>
          </a:r>
          <a:r>
            <a:rPr lang="en-GB" sz="1800">
              <a:solidFill>
                <a:sysClr val="windowText" lastClr="000000">
                  <a:hueOff val="0"/>
                  <a:satOff val="0"/>
                  <a:lumOff val="0"/>
                  <a:alphaOff val="0"/>
                </a:sysClr>
              </a:solidFill>
              <a:latin typeface="Arial (Body)"/>
              <a:ea typeface="+mn-ea"/>
              <a:cs typeface="+mn-cs"/>
            </a:rPr>
            <a:t>:</a:t>
          </a:r>
        </a:p>
        <a:p>
          <a:pPr rtl="0">
            <a:buNone/>
          </a:pPr>
          <a:r>
            <a:rPr lang="en-GB" sz="700">
              <a:solidFill>
                <a:sysClr val="windowText" lastClr="000000">
                  <a:hueOff val="0"/>
                  <a:satOff val="0"/>
                  <a:lumOff val="0"/>
                  <a:alphaOff val="0"/>
                </a:sysClr>
              </a:solidFill>
              <a:latin typeface="Arial (Body)"/>
              <a:ea typeface="+mn-ea"/>
              <a:cs typeface="+mn-cs"/>
            </a:rPr>
            <a:t> </a:t>
          </a:r>
          <a:br>
            <a:rPr lang="en-GB" sz="1400">
              <a:solidFill>
                <a:sysClr val="windowText" lastClr="000000">
                  <a:hueOff val="0"/>
                  <a:satOff val="0"/>
                  <a:lumOff val="0"/>
                  <a:alphaOff val="0"/>
                </a:sysClr>
              </a:solidFill>
              <a:latin typeface="Arial (Body)"/>
              <a:ea typeface="+mn-ea"/>
              <a:cs typeface="+mn-cs"/>
            </a:rPr>
          </a:br>
          <a:r>
            <a:rPr lang="en-GB" sz="1400">
              <a:solidFill>
                <a:sysClr val="windowText" lastClr="000000">
                  <a:hueOff val="0"/>
                  <a:satOff val="0"/>
                  <a:lumOff val="0"/>
                  <a:alphaOff val="0"/>
                </a:sysClr>
              </a:solidFill>
              <a:latin typeface="Arial (Body)"/>
              <a:ea typeface="+mn-ea"/>
              <a:cs typeface="+mn-cs"/>
            </a:rPr>
            <a:t>“We think this skill will be needed”</a:t>
          </a:r>
        </a:p>
      </dgm:t>
    </dgm:pt>
    <dgm:pt modelId="{F9548A9C-58A4-47AE-909C-82FCB0029A2D}" type="parTrans" cxnId="{FA41142B-16B8-455E-AD94-14E8776B819C}">
      <dgm:prSet/>
      <dgm:spPr/>
      <dgm:t>
        <a:bodyPr/>
        <a:lstStyle/>
        <a:p>
          <a:endParaRPr lang="en-GB"/>
        </a:p>
      </dgm:t>
    </dgm:pt>
    <dgm:pt modelId="{C163F5EC-10F8-445D-8FA0-E43B3399CA0C}" type="sibTrans" cxnId="{FA41142B-16B8-455E-AD94-14E8776B819C}">
      <dgm:prSet/>
      <dgm:spPr/>
      <dgm:t>
        <a:bodyPr/>
        <a:lstStyle/>
        <a:p>
          <a:endParaRPr lang="en-GB"/>
        </a:p>
      </dgm:t>
    </dgm:pt>
    <dgm:pt modelId="{E53C34E7-8C38-4AC7-AB5A-55A8F47D9BF6}" type="pres">
      <dgm:prSet presAssocID="{3FE80015-C861-4E02-B889-5711DE5D6DDF}" presName="rootnode" presStyleCnt="0">
        <dgm:presLayoutVars>
          <dgm:chMax/>
          <dgm:chPref/>
          <dgm:dir/>
          <dgm:animLvl val="lvl"/>
        </dgm:presLayoutVars>
      </dgm:prSet>
      <dgm:spPr/>
    </dgm:pt>
    <dgm:pt modelId="{19638B1D-4796-4E33-BDC7-11FED0BECE2F}" type="pres">
      <dgm:prSet presAssocID="{0D957360-4B58-4BC0-ACEC-090A75E3A6F9}" presName="composite" presStyleCnt="0"/>
      <dgm:spPr/>
    </dgm:pt>
    <dgm:pt modelId="{2A552E82-C332-41BA-9C32-EA6BBA354462}" type="pres">
      <dgm:prSet presAssocID="{0D957360-4B58-4BC0-ACEC-090A75E3A6F9}" presName="LShape" presStyleLbl="alignNode1" presStyleIdx="0" presStyleCnt="5"/>
      <dgm:spPr>
        <a:xfrm rot="5400000">
          <a:off x="434535" y="963832"/>
          <a:ext cx="1305259" cy="2171921"/>
        </a:xfrm>
        <a:prstGeom prst="corner">
          <a:avLst>
            <a:gd name="adj1" fmla="val 16120"/>
            <a:gd name="adj2" fmla="val 16110"/>
          </a:avLst>
        </a:prstGeom>
        <a:solidFill>
          <a:schemeClr val="accent1"/>
        </a:solidFill>
        <a:ln w="12700" cap="flat" cmpd="sng" algn="ctr">
          <a:solidFill>
            <a:schemeClr val="accent1"/>
          </a:solidFill>
          <a:prstDash val="solid"/>
          <a:miter lim="800000"/>
        </a:ln>
        <a:effectLst/>
      </dgm:spPr>
    </dgm:pt>
    <dgm:pt modelId="{FA28B414-D696-42BC-B2EC-BD5F6E720A40}" type="pres">
      <dgm:prSet presAssocID="{0D957360-4B58-4BC0-ACEC-090A75E3A6F9}" presName="ParentText" presStyleLbl="revTx" presStyleIdx="0" presStyleCnt="3" custScaleX="111268" custLinFactNeighborX="6488" custLinFactNeighborY="-1832">
        <dgm:presLayoutVars>
          <dgm:chMax val="0"/>
          <dgm:chPref val="0"/>
          <dgm:bulletEnabled val="1"/>
        </dgm:presLayoutVars>
      </dgm:prSet>
      <dgm:spPr/>
    </dgm:pt>
    <dgm:pt modelId="{D64331CE-98CF-49BF-B953-C3C206E11F0F}" type="pres">
      <dgm:prSet presAssocID="{0D957360-4B58-4BC0-ACEC-090A75E3A6F9}" presName="Triangle" presStyleLbl="alignNode1" presStyleIdx="1" presStyleCnt="5"/>
      <dgm:spPr>
        <a:xfrm>
          <a:off x="1807512" y="803933"/>
          <a:ext cx="369966" cy="369966"/>
        </a:xfrm>
        <a:prstGeom prst="triangle">
          <a:avLst>
            <a:gd name="adj" fmla="val 100000"/>
          </a:avLst>
        </a:prstGeom>
        <a:noFill/>
        <a:ln w="12700" cap="flat" cmpd="sng" algn="ctr">
          <a:noFill/>
          <a:prstDash val="solid"/>
          <a:miter lim="800000"/>
        </a:ln>
        <a:effectLst/>
      </dgm:spPr>
    </dgm:pt>
    <dgm:pt modelId="{6402A9CC-4E48-4A99-BDFE-592BDEF3BEF5}" type="pres">
      <dgm:prSet presAssocID="{7EAD077B-E712-432E-B320-A5E245562F0D}" presName="sibTrans" presStyleCnt="0"/>
      <dgm:spPr/>
    </dgm:pt>
    <dgm:pt modelId="{F79E09CA-E35B-479E-8626-8359E9A54C5B}" type="pres">
      <dgm:prSet presAssocID="{7EAD077B-E712-432E-B320-A5E245562F0D}" presName="space" presStyleCnt="0"/>
      <dgm:spPr/>
    </dgm:pt>
    <dgm:pt modelId="{3E6A405D-206B-4F84-97C0-A0BC0540C9AD}" type="pres">
      <dgm:prSet presAssocID="{42BB7F74-4BD4-4327-8E78-C682DEDC5D2F}" presName="composite" presStyleCnt="0"/>
      <dgm:spPr/>
    </dgm:pt>
    <dgm:pt modelId="{55D5509B-344B-4EB3-A834-9A2ED1D99988}" type="pres">
      <dgm:prSet presAssocID="{42BB7F74-4BD4-4327-8E78-C682DEDC5D2F}" presName="LShape" presStyleLbl="alignNode1" presStyleIdx="2" presStyleCnt="5"/>
      <dgm:spPr>
        <a:xfrm rot="5400000">
          <a:off x="2945439" y="369843"/>
          <a:ext cx="1305259" cy="2171921"/>
        </a:xfrm>
        <a:prstGeom prst="corner">
          <a:avLst>
            <a:gd name="adj1" fmla="val 16120"/>
            <a:gd name="adj2" fmla="val 16110"/>
          </a:avLst>
        </a:prstGeom>
        <a:solidFill>
          <a:schemeClr val="accent1"/>
        </a:solidFill>
        <a:ln w="12700" cap="flat" cmpd="sng" algn="ctr">
          <a:solidFill>
            <a:schemeClr val="accent1"/>
          </a:solidFill>
          <a:prstDash val="solid"/>
          <a:miter lim="800000"/>
        </a:ln>
        <a:effectLst/>
      </dgm:spPr>
    </dgm:pt>
    <dgm:pt modelId="{570D2278-1199-4C31-A6BA-26BAE480C0EF}" type="pres">
      <dgm:prSet presAssocID="{42BB7F74-4BD4-4327-8E78-C682DEDC5D2F}" presName="ParentText" presStyleLbl="revTx" presStyleIdx="1" presStyleCnt="3">
        <dgm:presLayoutVars>
          <dgm:chMax val="0"/>
          <dgm:chPref val="0"/>
          <dgm:bulletEnabled val="1"/>
        </dgm:presLayoutVars>
      </dgm:prSet>
      <dgm:spPr/>
    </dgm:pt>
    <dgm:pt modelId="{B50751D5-93E0-482D-A2B2-78491DED51BD}" type="pres">
      <dgm:prSet presAssocID="{42BB7F74-4BD4-4327-8E78-C682DEDC5D2F}" presName="Triangle" presStyleLbl="alignNode1" presStyleIdx="3" presStyleCnt="5"/>
      <dgm:spPr>
        <a:xfrm>
          <a:off x="4318415" y="209944"/>
          <a:ext cx="369966" cy="369966"/>
        </a:xfrm>
        <a:prstGeom prst="triangle">
          <a:avLst>
            <a:gd name="adj" fmla="val 100000"/>
          </a:avLst>
        </a:prstGeom>
        <a:noFill/>
        <a:ln w="12700" cap="flat" cmpd="sng" algn="ctr">
          <a:noFill/>
          <a:prstDash val="solid"/>
          <a:miter lim="800000"/>
        </a:ln>
        <a:effectLst/>
      </dgm:spPr>
    </dgm:pt>
    <dgm:pt modelId="{0D7BA129-9E20-460E-A694-02CB739BE446}" type="pres">
      <dgm:prSet presAssocID="{40834D96-F6F9-4748-A762-C4B0E8D9194C}" presName="sibTrans" presStyleCnt="0"/>
      <dgm:spPr/>
    </dgm:pt>
    <dgm:pt modelId="{486C7E16-1A7F-439B-A11B-2AEC4B427AB6}" type="pres">
      <dgm:prSet presAssocID="{40834D96-F6F9-4748-A762-C4B0E8D9194C}" presName="space" presStyleCnt="0"/>
      <dgm:spPr/>
    </dgm:pt>
    <dgm:pt modelId="{DBC38D93-7629-482D-A6FA-827F607A276E}" type="pres">
      <dgm:prSet presAssocID="{F917C41D-A0F6-493E-B38D-1837508E1C49}" presName="composite" presStyleCnt="0"/>
      <dgm:spPr/>
    </dgm:pt>
    <dgm:pt modelId="{6AA38D49-39BF-4423-AC13-38D6CA0AD1E8}" type="pres">
      <dgm:prSet presAssocID="{F917C41D-A0F6-493E-B38D-1837508E1C49}" presName="LShape" presStyleLbl="alignNode1" presStyleIdx="4" presStyleCnt="5"/>
      <dgm:spPr>
        <a:xfrm rot="5400000">
          <a:off x="5456342" y="-224145"/>
          <a:ext cx="1305259" cy="2171921"/>
        </a:xfrm>
        <a:prstGeom prst="corner">
          <a:avLst>
            <a:gd name="adj1" fmla="val 16120"/>
            <a:gd name="adj2" fmla="val 16110"/>
          </a:avLst>
        </a:prstGeom>
        <a:solidFill>
          <a:schemeClr val="accent1"/>
        </a:solidFill>
        <a:ln w="12700" cap="flat" cmpd="sng" algn="ctr">
          <a:solidFill>
            <a:schemeClr val="accent1"/>
          </a:solidFill>
          <a:prstDash val="solid"/>
          <a:miter lim="800000"/>
        </a:ln>
        <a:effectLst/>
      </dgm:spPr>
    </dgm:pt>
    <dgm:pt modelId="{78BEF466-DC4D-43D1-A437-5FADF80A4930}" type="pres">
      <dgm:prSet presAssocID="{F917C41D-A0F6-493E-B38D-1837508E1C49}" presName="ParentText" presStyleLbl="revTx" presStyleIdx="2" presStyleCnt="3">
        <dgm:presLayoutVars>
          <dgm:chMax val="0"/>
          <dgm:chPref val="0"/>
          <dgm:bulletEnabled val="1"/>
        </dgm:presLayoutVars>
      </dgm:prSet>
      <dgm:spPr/>
    </dgm:pt>
  </dgm:ptLst>
  <dgm:cxnLst>
    <dgm:cxn modelId="{FA41142B-16B8-455E-AD94-14E8776B819C}" srcId="{3FE80015-C861-4E02-B889-5711DE5D6DDF}" destId="{F917C41D-A0F6-493E-B38D-1837508E1C49}" srcOrd="2" destOrd="0" parTransId="{F9548A9C-58A4-47AE-909C-82FCB0029A2D}" sibTransId="{C163F5EC-10F8-445D-8FA0-E43B3399CA0C}"/>
    <dgm:cxn modelId="{E9BE3F38-D45B-4E51-A9B4-9CD62EA5DD52}" type="presOf" srcId="{42BB7F74-4BD4-4327-8E78-C682DEDC5D2F}" destId="{570D2278-1199-4C31-A6BA-26BAE480C0EF}" srcOrd="0" destOrd="0" presId="urn:microsoft.com/office/officeart/2009/3/layout/StepUpProcess"/>
    <dgm:cxn modelId="{4284CA65-1F0B-40BD-BD3D-8D524F2A2CE8}" srcId="{3FE80015-C861-4E02-B889-5711DE5D6DDF}" destId="{42BB7F74-4BD4-4327-8E78-C682DEDC5D2F}" srcOrd="1" destOrd="0" parTransId="{C00B41E6-4DD7-42CD-A4E0-4E5AED9ED889}" sibTransId="{40834D96-F6F9-4748-A762-C4B0E8D9194C}"/>
    <dgm:cxn modelId="{ABAF2D93-067C-4D91-82C5-91937A04AE91}" srcId="{3FE80015-C861-4E02-B889-5711DE5D6DDF}" destId="{0D957360-4B58-4BC0-ACEC-090A75E3A6F9}" srcOrd="0" destOrd="0" parTransId="{6F5D0042-207C-4EB0-96F1-DDCA238A16E1}" sibTransId="{7EAD077B-E712-432E-B320-A5E245562F0D}"/>
    <dgm:cxn modelId="{EB7F5098-2267-407C-AC4C-061A4C6F0487}" type="presOf" srcId="{F917C41D-A0F6-493E-B38D-1837508E1C49}" destId="{78BEF466-DC4D-43D1-A437-5FADF80A4930}" srcOrd="0" destOrd="0" presId="urn:microsoft.com/office/officeart/2009/3/layout/StepUpProcess"/>
    <dgm:cxn modelId="{55FF5CB8-EE82-4F37-9486-CFA5C2DA3851}" type="presOf" srcId="{0D957360-4B58-4BC0-ACEC-090A75E3A6F9}" destId="{FA28B414-D696-42BC-B2EC-BD5F6E720A40}" srcOrd="0" destOrd="0" presId="urn:microsoft.com/office/officeart/2009/3/layout/StepUpProcess"/>
    <dgm:cxn modelId="{1E2825CF-E69B-4CED-8DE0-F6A062C0EE7F}" type="presOf" srcId="{3FE80015-C861-4E02-B889-5711DE5D6DDF}" destId="{E53C34E7-8C38-4AC7-AB5A-55A8F47D9BF6}" srcOrd="0" destOrd="0" presId="urn:microsoft.com/office/officeart/2009/3/layout/StepUpProcess"/>
    <dgm:cxn modelId="{62312DE2-F794-47DF-B3BF-5CB79872F5F0}" type="presParOf" srcId="{E53C34E7-8C38-4AC7-AB5A-55A8F47D9BF6}" destId="{19638B1D-4796-4E33-BDC7-11FED0BECE2F}" srcOrd="0" destOrd="0" presId="urn:microsoft.com/office/officeart/2009/3/layout/StepUpProcess"/>
    <dgm:cxn modelId="{94BEF2D2-7B7C-41BE-A59A-E9B88CCB59EA}" type="presParOf" srcId="{19638B1D-4796-4E33-BDC7-11FED0BECE2F}" destId="{2A552E82-C332-41BA-9C32-EA6BBA354462}" srcOrd="0" destOrd="0" presId="urn:microsoft.com/office/officeart/2009/3/layout/StepUpProcess"/>
    <dgm:cxn modelId="{D872C8E7-6A30-4EA4-AEF0-4ABE3C15125E}" type="presParOf" srcId="{19638B1D-4796-4E33-BDC7-11FED0BECE2F}" destId="{FA28B414-D696-42BC-B2EC-BD5F6E720A40}" srcOrd="1" destOrd="0" presId="urn:microsoft.com/office/officeart/2009/3/layout/StepUpProcess"/>
    <dgm:cxn modelId="{C30B579A-F1A1-4DE1-AC36-896EED90675A}" type="presParOf" srcId="{19638B1D-4796-4E33-BDC7-11FED0BECE2F}" destId="{D64331CE-98CF-49BF-B953-C3C206E11F0F}" srcOrd="2" destOrd="0" presId="urn:microsoft.com/office/officeart/2009/3/layout/StepUpProcess"/>
    <dgm:cxn modelId="{28914EE6-420D-46DF-81AD-60746C71DF6A}" type="presParOf" srcId="{E53C34E7-8C38-4AC7-AB5A-55A8F47D9BF6}" destId="{6402A9CC-4E48-4A99-BDFE-592BDEF3BEF5}" srcOrd="1" destOrd="0" presId="urn:microsoft.com/office/officeart/2009/3/layout/StepUpProcess"/>
    <dgm:cxn modelId="{C0D192C5-E333-4855-BC69-2C3FA5A8819C}" type="presParOf" srcId="{6402A9CC-4E48-4A99-BDFE-592BDEF3BEF5}" destId="{F79E09CA-E35B-479E-8626-8359E9A54C5B}" srcOrd="0" destOrd="0" presId="urn:microsoft.com/office/officeart/2009/3/layout/StepUpProcess"/>
    <dgm:cxn modelId="{9421990A-08D4-4E03-9298-07ABF5DCD966}" type="presParOf" srcId="{E53C34E7-8C38-4AC7-AB5A-55A8F47D9BF6}" destId="{3E6A405D-206B-4F84-97C0-A0BC0540C9AD}" srcOrd="2" destOrd="0" presId="urn:microsoft.com/office/officeart/2009/3/layout/StepUpProcess"/>
    <dgm:cxn modelId="{C04B99A2-1E74-40D0-ADAA-DAB224EE33ED}" type="presParOf" srcId="{3E6A405D-206B-4F84-97C0-A0BC0540C9AD}" destId="{55D5509B-344B-4EB3-A834-9A2ED1D99988}" srcOrd="0" destOrd="0" presId="urn:microsoft.com/office/officeart/2009/3/layout/StepUpProcess"/>
    <dgm:cxn modelId="{C71E27FD-CE4F-43A5-9ECD-59D017FD11AE}" type="presParOf" srcId="{3E6A405D-206B-4F84-97C0-A0BC0540C9AD}" destId="{570D2278-1199-4C31-A6BA-26BAE480C0EF}" srcOrd="1" destOrd="0" presId="urn:microsoft.com/office/officeart/2009/3/layout/StepUpProcess"/>
    <dgm:cxn modelId="{47FCEF2F-A0F6-48C5-B695-3235CA772550}" type="presParOf" srcId="{3E6A405D-206B-4F84-97C0-A0BC0540C9AD}" destId="{B50751D5-93E0-482D-A2B2-78491DED51BD}" srcOrd="2" destOrd="0" presId="urn:microsoft.com/office/officeart/2009/3/layout/StepUpProcess"/>
    <dgm:cxn modelId="{6AAE5DA6-90F5-4C5C-98F1-4C255A46A67F}" type="presParOf" srcId="{E53C34E7-8C38-4AC7-AB5A-55A8F47D9BF6}" destId="{0D7BA129-9E20-460E-A694-02CB739BE446}" srcOrd="3" destOrd="0" presId="urn:microsoft.com/office/officeart/2009/3/layout/StepUpProcess"/>
    <dgm:cxn modelId="{0DD29493-DC50-4E76-BD07-18A93B3E6BFA}" type="presParOf" srcId="{0D7BA129-9E20-460E-A694-02CB739BE446}" destId="{486C7E16-1A7F-439B-A11B-2AEC4B427AB6}" srcOrd="0" destOrd="0" presId="urn:microsoft.com/office/officeart/2009/3/layout/StepUpProcess"/>
    <dgm:cxn modelId="{72FD4C38-6AAD-4316-B500-E68E44311A97}" type="presParOf" srcId="{E53C34E7-8C38-4AC7-AB5A-55A8F47D9BF6}" destId="{DBC38D93-7629-482D-A6FA-827F607A276E}" srcOrd="4" destOrd="0" presId="urn:microsoft.com/office/officeart/2009/3/layout/StepUpProcess"/>
    <dgm:cxn modelId="{517AE4C1-BC14-4EA4-B836-2ADB60421C35}" type="presParOf" srcId="{DBC38D93-7629-482D-A6FA-827F607A276E}" destId="{6AA38D49-39BF-4423-AC13-38D6CA0AD1E8}" srcOrd="0" destOrd="0" presId="urn:microsoft.com/office/officeart/2009/3/layout/StepUpProcess"/>
    <dgm:cxn modelId="{7129F1F3-37E8-4146-8207-BA2FD2822518}" type="presParOf" srcId="{DBC38D93-7629-482D-A6FA-827F607A276E}" destId="{78BEF466-DC4D-43D1-A437-5FADF80A4930}"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75231-BB65-4A00-924E-E24F2B33BD1E}">
      <dsp:nvSpPr>
        <dsp:cNvPr id="0" name=""/>
        <dsp:cNvSpPr/>
      </dsp:nvSpPr>
      <dsp:spPr>
        <a:xfrm rot="16200000">
          <a:off x="655425" y="-655425"/>
          <a:ext cx="1953895" cy="3264746"/>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a:t>A coherent approach to engagement</a:t>
          </a:r>
        </a:p>
      </dsp:txBody>
      <dsp:txXfrm rot="5400000">
        <a:off x="0" y="0"/>
        <a:ext cx="3264746" cy="1465421"/>
      </dsp:txXfrm>
    </dsp:sp>
    <dsp:sp modelId="{1CE0FF8B-4EAF-4662-99A0-E39C81F5BCD8}">
      <dsp:nvSpPr>
        <dsp:cNvPr id="0" name=""/>
        <dsp:cNvSpPr/>
      </dsp:nvSpPr>
      <dsp:spPr>
        <a:xfrm>
          <a:off x="3264746" y="0"/>
          <a:ext cx="3264746" cy="1953895"/>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a:t>Links to occupational standards</a:t>
          </a:r>
        </a:p>
      </dsp:txBody>
      <dsp:txXfrm>
        <a:off x="3264746" y="0"/>
        <a:ext cx="3264746" cy="1465421"/>
      </dsp:txXfrm>
    </dsp:sp>
    <dsp:sp modelId="{0F4BA964-2F95-4F1F-A995-F7E0EC5FF957}">
      <dsp:nvSpPr>
        <dsp:cNvPr id="0" name=""/>
        <dsp:cNvSpPr/>
      </dsp:nvSpPr>
      <dsp:spPr>
        <a:xfrm rot="10800000">
          <a:off x="0" y="1953895"/>
          <a:ext cx="3264746" cy="1953895"/>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a:t>Evidence of direct engagement</a:t>
          </a:r>
        </a:p>
      </dsp:txBody>
      <dsp:txXfrm rot="10800000">
        <a:off x="0" y="2442368"/>
        <a:ext cx="3264746" cy="1465421"/>
      </dsp:txXfrm>
    </dsp:sp>
    <dsp:sp modelId="{AC1A8370-A732-4B74-ABE7-5C1EE7A160B6}">
      <dsp:nvSpPr>
        <dsp:cNvPr id="0" name=""/>
        <dsp:cNvSpPr/>
      </dsp:nvSpPr>
      <dsp:spPr>
        <a:xfrm rot="5400000">
          <a:off x="3920172" y="1298469"/>
          <a:ext cx="1953895" cy="3264746"/>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a:t>Drawing on industry reports, skills plans and IfATE publications</a:t>
          </a:r>
        </a:p>
      </dsp:txBody>
      <dsp:txXfrm rot="-5400000">
        <a:off x="3264747" y="2442368"/>
        <a:ext cx="3264746" cy="1465421"/>
      </dsp:txXfrm>
    </dsp:sp>
    <dsp:sp modelId="{FD1432C2-8007-4855-BBE3-DC9B4C07A0C6}">
      <dsp:nvSpPr>
        <dsp:cNvPr id="0" name=""/>
        <dsp:cNvSpPr/>
      </dsp:nvSpPr>
      <dsp:spPr>
        <a:xfrm>
          <a:off x="2285322" y="1465421"/>
          <a:ext cx="1958847" cy="976947"/>
        </a:xfrm>
        <a:prstGeom prst="roundRect">
          <a:avLst/>
        </a:prstGeom>
        <a:solidFill>
          <a:schemeClr val="tx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1" kern="1200">
              <a:solidFill>
                <a:schemeClr val="bg1"/>
              </a:solidFill>
            </a:rPr>
            <a:t>Employer Demand</a:t>
          </a:r>
        </a:p>
      </dsp:txBody>
      <dsp:txXfrm>
        <a:off x="2333013" y="1513112"/>
        <a:ext cx="1863465" cy="8815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CE2E3-D836-4726-A615-6CA3BB020293}">
      <dsp:nvSpPr>
        <dsp:cNvPr id="0" name=""/>
        <dsp:cNvSpPr/>
      </dsp:nvSpPr>
      <dsp:spPr>
        <a:xfrm>
          <a:off x="189380" y="897097"/>
          <a:ext cx="1146538" cy="114653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B76D52-13CA-440E-8C54-4069EF8AE38C}">
      <dsp:nvSpPr>
        <dsp:cNvPr id="0" name=""/>
        <dsp:cNvSpPr/>
      </dsp:nvSpPr>
      <dsp:spPr>
        <a:xfrm>
          <a:off x="430153" y="1137870"/>
          <a:ext cx="664992" cy="6649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23C614-A923-4D05-8C33-A5F277C93F6E}">
      <dsp:nvSpPr>
        <dsp:cNvPr id="0" name=""/>
        <dsp:cNvSpPr/>
      </dsp:nvSpPr>
      <dsp:spPr>
        <a:xfrm>
          <a:off x="1581606" y="897097"/>
          <a:ext cx="2702556" cy="1146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GB" sz="1400" b="1" kern="1200">
              <a:solidFill>
                <a:schemeClr val="bg1"/>
              </a:solidFill>
            </a:rPr>
            <a:t>AOs who have excelled in the process to date have started with a clear plan, based on their understanding of the sector in question.</a:t>
          </a:r>
          <a:endParaRPr lang="en-US" sz="1400" kern="1200">
            <a:solidFill>
              <a:schemeClr val="bg1"/>
            </a:solidFill>
          </a:endParaRPr>
        </a:p>
      </dsp:txBody>
      <dsp:txXfrm>
        <a:off x="1581606" y="897097"/>
        <a:ext cx="2702556" cy="1146538"/>
      </dsp:txXfrm>
    </dsp:sp>
    <dsp:sp modelId="{880FDF13-C2F0-4F0D-A8A6-A6D0CD2180F2}">
      <dsp:nvSpPr>
        <dsp:cNvPr id="0" name=""/>
        <dsp:cNvSpPr/>
      </dsp:nvSpPr>
      <dsp:spPr>
        <a:xfrm>
          <a:off x="4755062" y="897097"/>
          <a:ext cx="1146538" cy="114653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69E387-E2C1-412A-A90A-E216C8B686C9}">
      <dsp:nvSpPr>
        <dsp:cNvPr id="0" name=""/>
        <dsp:cNvSpPr/>
      </dsp:nvSpPr>
      <dsp:spPr>
        <a:xfrm>
          <a:off x="4995835" y="1137870"/>
          <a:ext cx="664992" cy="6649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EF95D3-0451-4E10-94D1-46F68DC347D1}">
      <dsp:nvSpPr>
        <dsp:cNvPr id="0" name=""/>
        <dsp:cNvSpPr/>
      </dsp:nvSpPr>
      <dsp:spPr>
        <a:xfrm>
          <a:off x="6147288" y="897097"/>
          <a:ext cx="2702556" cy="1146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GB" sz="1400" b="1" kern="1200">
              <a:solidFill>
                <a:schemeClr val="bg1"/>
              </a:solidFill>
            </a:rPr>
            <a:t>They tend to be those who have drawn on existing employer relationships, demonstrating the importance of not just building, but maintaining these links with industry.</a:t>
          </a:r>
          <a:endParaRPr lang="en-US" sz="1400" kern="1200">
            <a:solidFill>
              <a:schemeClr val="bg1"/>
            </a:solidFill>
          </a:endParaRPr>
        </a:p>
      </dsp:txBody>
      <dsp:txXfrm>
        <a:off x="6147288" y="897097"/>
        <a:ext cx="2702556" cy="1146538"/>
      </dsp:txXfrm>
    </dsp:sp>
    <dsp:sp modelId="{9B324384-13A5-4FE1-B3F0-15F0A40EA959}">
      <dsp:nvSpPr>
        <dsp:cNvPr id="0" name=""/>
        <dsp:cNvSpPr/>
      </dsp:nvSpPr>
      <dsp:spPr>
        <a:xfrm>
          <a:off x="189380" y="2880788"/>
          <a:ext cx="1146538" cy="114653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7A72BD-666E-4732-B57F-678F14028701}">
      <dsp:nvSpPr>
        <dsp:cNvPr id="0" name=""/>
        <dsp:cNvSpPr/>
      </dsp:nvSpPr>
      <dsp:spPr>
        <a:xfrm>
          <a:off x="430153" y="3121561"/>
          <a:ext cx="664992" cy="6649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145EA3-CE34-4609-A8A4-A9A9B1D65CBB}">
      <dsp:nvSpPr>
        <dsp:cNvPr id="0" name=""/>
        <dsp:cNvSpPr/>
      </dsp:nvSpPr>
      <dsp:spPr>
        <a:xfrm>
          <a:off x="1581606" y="2880788"/>
          <a:ext cx="2702556" cy="1146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GB" sz="1400" b="1" kern="1200">
              <a:solidFill>
                <a:schemeClr val="bg1"/>
              </a:solidFill>
            </a:rPr>
            <a:t>Many have drawn on specifics from skills plans, including MCA / LSIP plans to augment their direct engagement activities.</a:t>
          </a:r>
          <a:endParaRPr lang="en-US" sz="1400" kern="1200">
            <a:solidFill>
              <a:schemeClr val="bg1"/>
            </a:solidFill>
          </a:endParaRPr>
        </a:p>
      </dsp:txBody>
      <dsp:txXfrm>
        <a:off x="1581606" y="2880788"/>
        <a:ext cx="2702556" cy="1146538"/>
      </dsp:txXfrm>
    </dsp:sp>
    <dsp:sp modelId="{CBFDD94A-ACDD-4141-9EFC-704EE75E7C5B}">
      <dsp:nvSpPr>
        <dsp:cNvPr id="0" name=""/>
        <dsp:cNvSpPr/>
      </dsp:nvSpPr>
      <dsp:spPr>
        <a:xfrm>
          <a:off x="4755062" y="2880788"/>
          <a:ext cx="1146538" cy="1146538"/>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0A13CF-3FD4-48A2-B353-6CB3006E155C}">
      <dsp:nvSpPr>
        <dsp:cNvPr id="0" name=""/>
        <dsp:cNvSpPr/>
      </dsp:nvSpPr>
      <dsp:spPr>
        <a:xfrm>
          <a:off x="4995835" y="3121561"/>
          <a:ext cx="664992" cy="6649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F09CFB-7E99-4099-A253-C5FE626890EB}">
      <dsp:nvSpPr>
        <dsp:cNvPr id="0" name=""/>
        <dsp:cNvSpPr/>
      </dsp:nvSpPr>
      <dsp:spPr>
        <a:xfrm>
          <a:off x="6147288" y="2880788"/>
          <a:ext cx="2702556" cy="1146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GB" sz="1400" b="1" kern="1200">
              <a:solidFill>
                <a:schemeClr val="bg1"/>
              </a:solidFill>
            </a:rPr>
            <a:t>All have made clear to IfATE how employers have had the opportunity to validate the content of the qualification in question.</a:t>
          </a:r>
          <a:endParaRPr lang="en-US" sz="1400" kern="1200">
            <a:solidFill>
              <a:schemeClr val="bg1"/>
            </a:solidFill>
          </a:endParaRPr>
        </a:p>
      </dsp:txBody>
      <dsp:txXfrm>
        <a:off x="6147288" y="2880788"/>
        <a:ext cx="2702556" cy="11465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52E82-C332-41BA-9C32-EA6BBA354462}">
      <dsp:nvSpPr>
        <dsp:cNvPr id="0" name=""/>
        <dsp:cNvSpPr/>
      </dsp:nvSpPr>
      <dsp:spPr>
        <a:xfrm rot="5400000">
          <a:off x="534479" y="732553"/>
          <a:ext cx="1264051" cy="2103352"/>
        </a:xfrm>
        <a:prstGeom prst="corner">
          <a:avLst>
            <a:gd name="adj1" fmla="val 16120"/>
            <a:gd name="adj2" fmla="val 1611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28B414-D696-42BC-B2EC-BD5F6E720A40}">
      <dsp:nvSpPr>
        <dsp:cNvPr id="0" name=""/>
        <dsp:cNvSpPr/>
      </dsp:nvSpPr>
      <dsp:spPr>
        <a:xfrm>
          <a:off x="339694" y="1330508"/>
          <a:ext cx="2112888" cy="1664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GB" sz="1800" b="1" i="0" kern="1200">
              <a:solidFill>
                <a:sysClr val="windowText" lastClr="000000">
                  <a:hueOff val="0"/>
                  <a:satOff val="0"/>
                  <a:lumOff val="0"/>
                  <a:alphaOff val="0"/>
                </a:sysClr>
              </a:solidFill>
              <a:latin typeface="Arial"/>
              <a:ea typeface="+mn-ea"/>
              <a:cs typeface="+mn-cs"/>
            </a:rPr>
            <a:t>Current Skills / Established Skill:</a:t>
          </a:r>
        </a:p>
        <a:p>
          <a:pPr marL="0" lvl="0" indent="0" algn="l" defTabSz="800100" rtl="0">
            <a:lnSpc>
              <a:spcPct val="90000"/>
            </a:lnSpc>
            <a:spcBef>
              <a:spcPct val="0"/>
            </a:spcBef>
            <a:spcAft>
              <a:spcPct val="35000"/>
            </a:spcAft>
            <a:buNone/>
          </a:pPr>
          <a:endParaRPr lang="en-GB" sz="400" b="1" i="0" kern="1200">
            <a:solidFill>
              <a:sysClr val="windowText" lastClr="000000">
                <a:hueOff val="0"/>
                <a:satOff val="0"/>
                <a:lumOff val="0"/>
                <a:alphaOff val="0"/>
              </a:sysClr>
            </a:solidFill>
            <a:latin typeface="Arial"/>
            <a:ea typeface="+mn-ea"/>
            <a:cs typeface="+mn-cs"/>
          </a:endParaRPr>
        </a:p>
        <a:p>
          <a:pPr marL="0" lvl="0" indent="0" algn="l" defTabSz="800100" rtl="0">
            <a:lnSpc>
              <a:spcPct val="90000"/>
            </a:lnSpc>
            <a:spcBef>
              <a:spcPct val="0"/>
            </a:spcBef>
            <a:spcAft>
              <a:spcPct val="35000"/>
            </a:spcAft>
            <a:buNone/>
          </a:pPr>
          <a:r>
            <a:rPr lang="en-GB" sz="1400" b="0" i="0" kern="1200">
              <a:solidFill>
                <a:sysClr val="windowText" lastClr="000000">
                  <a:hueOff val="0"/>
                  <a:satOff val="0"/>
                  <a:lumOff val="0"/>
                  <a:alphaOff val="0"/>
                </a:sysClr>
              </a:solidFill>
              <a:latin typeface="Arial"/>
              <a:ea typeface="+mn-ea"/>
              <a:cs typeface="+mn-cs"/>
            </a:rPr>
            <a:t>“This skill is needed”</a:t>
          </a:r>
          <a:endParaRPr lang="en-GB" sz="1400" kern="1200">
            <a:solidFill>
              <a:sysClr val="windowText" lastClr="000000">
                <a:hueOff val="0"/>
                <a:satOff val="0"/>
                <a:lumOff val="0"/>
                <a:alphaOff val="0"/>
              </a:sysClr>
            </a:solidFill>
            <a:latin typeface="Arial (Body)"/>
            <a:ea typeface="+mn-ea"/>
            <a:cs typeface="+mn-cs"/>
          </a:endParaRPr>
        </a:p>
      </dsp:txBody>
      <dsp:txXfrm>
        <a:off x="339694" y="1330508"/>
        <a:ext cx="2112888" cy="1664513"/>
      </dsp:txXfrm>
    </dsp:sp>
    <dsp:sp modelId="{D64331CE-98CF-49BF-B953-C3C206E11F0F}">
      <dsp:nvSpPr>
        <dsp:cNvPr id="0" name=""/>
        <dsp:cNvSpPr/>
      </dsp:nvSpPr>
      <dsp:spPr>
        <a:xfrm>
          <a:off x="1864110" y="577702"/>
          <a:ext cx="358286" cy="358286"/>
        </a:xfrm>
        <a:prstGeom prst="triangle">
          <a:avLst>
            <a:gd name="adj" fmla="val 10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D5509B-344B-4EB3-A834-9A2ED1D99988}">
      <dsp:nvSpPr>
        <dsp:cNvPr id="0" name=""/>
        <dsp:cNvSpPr/>
      </dsp:nvSpPr>
      <dsp:spPr>
        <a:xfrm rot="5400000">
          <a:off x="2966111" y="157317"/>
          <a:ext cx="1264051" cy="2103352"/>
        </a:xfrm>
        <a:prstGeom prst="corner">
          <a:avLst>
            <a:gd name="adj1" fmla="val 16120"/>
            <a:gd name="adj2" fmla="val 1611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0D2278-1199-4C31-A6BA-26BAE480C0EF}">
      <dsp:nvSpPr>
        <dsp:cNvPr id="0" name=""/>
        <dsp:cNvSpPr/>
      </dsp:nvSpPr>
      <dsp:spPr>
        <a:xfrm>
          <a:off x="2755110" y="785766"/>
          <a:ext cx="1898918" cy="1664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a:solidFill>
                <a:sysClr val="windowText" lastClr="000000">
                  <a:hueOff val="0"/>
                  <a:satOff val="0"/>
                  <a:lumOff val="0"/>
                  <a:alphaOff val="0"/>
                </a:sysClr>
              </a:solidFill>
              <a:latin typeface="Arial (Body)"/>
              <a:ea typeface="+mn-ea"/>
              <a:cs typeface="+mn-cs"/>
            </a:rPr>
            <a:t>Emerging Skills:</a:t>
          </a:r>
        </a:p>
        <a:p>
          <a:pPr marL="0" lvl="0" indent="0" algn="l" defTabSz="800100">
            <a:lnSpc>
              <a:spcPct val="90000"/>
            </a:lnSpc>
            <a:spcBef>
              <a:spcPct val="0"/>
            </a:spcBef>
            <a:spcAft>
              <a:spcPct val="35000"/>
            </a:spcAft>
            <a:buNone/>
          </a:pPr>
          <a:endParaRPr lang="en-GB" sz="400" b="1" kern="1200">
            <a:solidFill>
              <a:sysClr val="windowText" lastClr="000000">
                <a:hueOff val="0"/>
                <a:satOff val="0"/>
                <a:lumOff val="0"/>
                <a:alphaOff val="0"/>
              </a:sysClr>
            </a:solidFill>
            <a:latin typeface="Arial (Body)"/>
            <a:ea typeface="+mn-ea"/>
            <a:cs typeface="+mn-cs"/>
          </a:endParaRPr>
        </a:p>
        <a:p>
          <a:pPr marL="0" lvl="0" indent="0" algn="l" defTabSz="800100">
            <a:lnSpc>
              <a:spcPct val="90000"/>
            </a:lnSpc>
            <a:spcBef>
              <a:spcPct val="0"/>
            </a:spcBef>
            <a:spcAft>
              <a:spcPct val="35000"/>
            </a:spcAft>
            <a:buNone/>
          </a:pPr>
          <a:r>
            <a:rPr lang="en-GB" sz="1400" kern="1200">
              <a:solidFill>
                <a:sysClr val="windowText" lastClr="000000">
                  <a:hueOff val="0"/>
                  <a:satOff val="0"/>
                  <a:lumOff val="0"/>
                  <a:alphaOff val="0"/>
                </a:sysClr>
              </a:solidFill>
              <a:latin typeface="Arial (Body)"/>
              <a:ea typeface="+mn-ea"/>
              <a:cs typeface="+mn-cs"/>
            </a:rPr>
            <a:t>“We know this skill will be needed”</a:t>
          </a:r>
        </a:p>
      </dsp:txBody>
      <dsp:txXfrm>
        <a:off x="2755110" y="785766"/>
        <a:ext cx="1898918" cy="1664513"/>
      </dsp:txXfrm>
    </dsp:sp>
    <dsp:sp modelId="{B50751D5-93E0-482D-A2B2-78491DED51BD}">
      <dsp:nvSpPr>
        <dsp:cNvPr id="0" name=""/>
        <dsp:cNvSpPr/>
      </dsp:nvSpPr>
      <dsp:spPr>
        <a:xfrm>
          <a:off x="4295742" y="2466"/>
          <a:ext cx="358286" cy="358286"/>
        </a:xfrm>
        <a:prstGeom prst="triangle">
          <a:avLst>
            <a:gd name="adj" fmla="val 10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A38D49-39BF-4423-AC13-38D6CA0AD1E8}">
      <dsp:nvSpPr>
        <dsp:cNvPr id="0" name=""/>
        <dsp:cNvSpPr/>
      </dsp:nvSpPr>
      <dsp:spPr>
        <a:xfrm rot="5400000">
          <a:off x="5397744" y="-417918"/>
          <a:ext cx="1264051" cy="2103352"/>
        </a:xfrm>
        <a:prstGeom prst="corner">
          <a:avLst>
            <a:gd name="adj1" fmla="val 16120"/>
            <a:gd name="adj2" fmla="val 1611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BEF466-DC4D-43D1-A437-5FADF80A4930}">
      <dsp:nvSpPr>
        <dsp:cNvPr id="0" name=""/>
        <dsp:cNvSpPr/>
      </dsp:nvSpPr>
      <dsp:spPr>
        <a:xfrm>
          <a:off x="5186742" y="210530"/>
          <a:ext cx="1898918" cy="1664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GB" sz="1800" b="1" kern="1200">
              <a:solidFill>
                <a:sysClr val="windowText" lastClr="000000">
                  <a:hueOff val="0"/>
                  <a:satOff val="0"/>
                  <a:lumOff val="0"/>
                  <a:alphaOff val="0"/>
                </a:sysClr>
              </a:solidFill>
              <a:latin typeface="Arial (Body)"/>
              <a:ea typeface="+mn-ea"/>
              <a:cs typeface="+mn-cs"/>
            </a:rPr>
            <a:t>Future Skills</a:t>
          </a:r>
          <a:r>
            <a:rPr lang="en-GB" sz="1800" kern="1200">
              <a:solidFill>
                <a:sysClr val="windowText" lastClr="000000">
                  <a:hueOff val="0"/>
                  <a:satOff val="0"/>
                  <a:lumOff val="0"/>
                  <a:alphaOff val="0"/>
                </a:sysClr>
              </a:solidFill>
              <a:latin typeface="Arial (Body)"/>
              <a:ea typeface="+mn-ea"/>
              <a:cs typeface="+mn-cs"/>
            </a:rPr>
            <a:t>:</a:t>
          </a:r>
        </a:p>
        <a:p>
          <a:pPr marL="0" lvl="0" indent="0" algn="l" defTabSz="800100" rtl="0">
            <a:lnSpc>
              <a:spcPct val="90000"/>
            </a:lnSpc>
            <a:spcBef>
              <a:spcPct val="0"/>
            </a:spcBef>
            <a:spcAft>
              <a:spcPct val="35000"/>
            </a:spcAft>
            <a:buNone/>
          </a:pPr>
          <a:r>
            <a:rPr lang="en-GB" sz="700" kern="1200">
              <a:solidFill>
                <a:sysClr val="windowText" lastClr="000000">
                  <a:hueOff val="0"/>
                  <a:satOff val="0"/>
                  <a:lumOff val="0"/>
                  <a:alphaOff val="0"/>
                </a:sysClr>
              </a:solidFill>
              <a:latin typeface="Arial (Body)"/>
              <a:ea typeface="+mn-ea"/>
              <a:cs typeface="+mn-cs"/>
            </a:rPr>
            <a:t> </a:t>
          </a:r>
          <a:br>
            <a:rPr lang="en-GB" sz="1400" kern="1200">
              <a:solidFill>
                <a:sysClr val="windowText" lastClr="000000">
                  <a:hueOff val="0"/>
                  <a:satOff val="0"/>
                  <a:lumOff val="0"/>
                  <a:alphaOff val="0"/>
                </a:sysClr>
              </a:solidFill>
              <a:latin typeface="Arial (Body)"/>
              <a:ea typeface="+mn-ea"/>
              <a:cs typeface="+mn-cs"/>
            </a:rPr>
          </a:br>
          <a:r>
            <a:rPr lang="en-GB" sz="1400" kern="1200">
              <a:solidFill>
                <a:sysClr val="windowText" lastClr="000000">
                  <a:hueOff val="0"/>
                  <a:satOff val="0"/>
                  <a:lumOff val="0"/>
                  <a:alphaOff val="0"/>
                </a:sysClr>
              </a:solidFill>
              <a:latin typeface="Arial (Body)"/>
              <a:ea typeface="+mn-ea"/>
              <a:cs typeface="+mn-cs"/>
            </a:rPr>
            <a:t>“We think this skill will be needed”</a:t>
          </a:r>
        </a:p>
      </dsp:txBody>
      <dsp:txXfrm>
        <a:off x="5186742" y="210530"/>
        <a:ext cx="1898918" cy="1664513"/>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F59C37-97A0-4E20-866B-32BBE91032AB}" type="datetimeFigureOut">
              <a:rPr lang="en-GB" smtClean="0"/>
              <a:t>15/04/2024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C75335-3A18-47F5-92BF-759B5A0DBBF2}" type="slidenum">
              <a:rPr lang="en-GB" smtClean="0"/>
              <a:t>‹#›</a:t>
            </a:fld>
            <a:endParaRPr lang="en-GB"/>
          </a:p>
        </p:txBody>
      </p:sp>
    </p:spTree>
    <p:extLst>
      <p:ext uri="{BB962C8B-B14F-4D97-AF65-F5344CB8AC3E}">
        <p14:creationId xmlns:p14="http://schemas.microsoft.com/office/powerpoint/2010/main" val="1873590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884835-F7F3-43EF-AF88-7BF1A5F85027}"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22802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75335-3A18-47F5-92BF-759B5A0DBB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6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I’ve always seen three phases to this work…</a:t>
            </a:r>
          </a:p>
          <a:p>
            <a:r>
              <a:rPr lang="en-GB" dirty="0"/>
              <a:t>But they aren’t necessarily distinct and will overlap</a:t>
            </a:r>
          </a:p>
          <a:p>
            <a:r>
              <a:rPr lang="en-GB" b="1" dirty="0">
                <a:solidFill>
                  <a:srgbClr val="0070C0"/>
                </a:solidFill>
              </a:rPr>
              <a:t>Needs to reference (briefly) the cycles we have been through to date and those we are going through.</a:t>
            </a:r>
          </a:p>
          <a:p>
            <a:endParaRPr lang="en-GB" b="1" dirty="0">
              <a:solidFill>
                <a:srgbClr val="0070C0"/>
              </a:solidFill>
            </a:endParaRPr>
          </a:p>
          <a:p>
            <a:r>
              <a:rPr lang="en-GB" b="1" dirty="0">
                <a:solidFill>
                  <a:srgbClr val="0070C0"/>
                </a:solidFill>
              </a:rPr>
              <a:t>Main emphasis needs to be on placing IfATE approvals as a continuing element within the system. With submission to IfATE becoming a BAU process and therefore an element which should inform all business planning for AOs engaged in the technical qualification market.</a:t>
            </a:r>
          </a:p>
          <a:p>
            <a:endParaRPr lang="en-GB" b="1" dirty="0">
              <a:solidFill>
                <a:srgbClr val="0070C0"/>
              </a:solidFill>
            </a:endParaRPr>
          </a:p>
          <a:p>
            <a:r>
              <a:rPr lang="en-GB" b="1" dirty="0">
                <a:solidFill>
                  <a:srgbClr val="0070C0"/>
                </a:solidFill>
              </a:rPr>
              <a:t>Likely need to include reference to HTQs here, alongside future LLE approvals Gateway – pointing out that there will be various (de-conflicted) points in the year that AOs will engage with IfATE.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96605-95FB-4353-A0BC-CEFC95109C5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7480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E4A81-FEF4-499B-BAD9-8DC09F224E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2302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7C75335-3A18-47F5-92BF-759B5A0DBBF2}" type="slidenum">
              <a:rPr lang="en-GB" smtClean="0"/>
              <a:t>8</a:t>
            </a:fld>
            <a:endParaRPr lang="en-GB"/>
          </a:p>
        </p:txBody>
      </p:sp>
    </p:spTree>
    <p:extLst>
      <p:ext uri="{BB962C8B-B14F-4D97-AF65-F5344CB8AC3E}">
        <p14:creationId xmlns:p14="http://schemas.microsoft.com/office/powerpoint/2010/main" val="549964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E4A81-FEF4-499B-BAD9-8DC09F224E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6386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7C75335-3A18-47F5-92BF-759B5A0DBBF2}" type="slidenum">
              <a:rPr lang="en-GB" smtClean="0"/>
              <a:t>11</a:t>
            </a:fld>
            <a:endParaRPr lang="en-GB"/>
          </a:p>
        </p:txBody>
      </p:sp>
    </p:spTree>
    <p:extLst>
      <p:ext uri="{BB962C8B-B14F-4D97-AF65-F5344CB8AC3E}">
        <p14:creationId xmlns:p14="http://schemas.microsoft.com/office/powerpoint/2010/main" val="1493953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75335-3A18-47F5-92BF-759B5A0DBB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426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336550"/>
            <a:ext cx="5964237" cy="335597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t>Examples of external data sources</a:t>
            </a:r>
          </a:p>
          <a:p>
            <a:pPr marL="171450" indent="-171450">
              <a:buFont typeface="Arial" panose="020B0604020202020204" pitchFamily="34" charset="0"/>
              <a:buChar char="•"/>
            </a:pPr>
            <a:r>
              <a:rPr lang="en-GB"/>
              <a:t>Labour market information and skills supply and demand data from Office for National Statistics and Unit for Future Skills (including LMI, occupations in shortage, occupations in demand, employer skills survey)</a:t>
            </a:r>
          </a:p>
          <a:p>
            <a:pPr marL="171450" indent="-171450">
              <a:buFont typeface="Arial" panose="020B0604020202020204" pitchFamily="34" charset="0"/>
              <a:buChar char="•"/>
            </a:pPr>
            <a:r>
              <a:rPr lang="en-GB"/>
              <a:t>Online job advert data</a:t>
            </a:r>
          </a:p>
          <a:p>
            <a:pPr marL="171450" indent="-171450">
              <a:buFont typeface="Arial" panose="020B0604020202020204" pitchFamily="34" charset="0"/>
              <a:buChar char="•"/>
            </a:pPr>
            <a:r>
              <a:rPr lang="en-GB"/>
              <a:t>Output from the national Workforce </a:t>
            </a:r>
            <a:r>
              <a:rPr lang="en-GB" err="1"/>
              <a:t>Foresighting</a:t>
            </a:r>
            <a:r>
              <a:rPr lang="en-GB"/>
              <a:t> Hub, Catapult Network, or other centres of innovation</a:t>
            </a:r>
          </a:p>
          <a:p>
            <a:pPr marL="171450" indent="-171450">
              <a:buFont typeface="Arial" panose="020B0604020202020204" pitchFamily="34" charset="0"/>
              <a:buChar char="•"/>
            </a:pPr>
            <a:r>
              <a:rPr lang="en-GB"/>
              <a:t>Cross-government workforce plans (e.g., Green Jobs Delivery Group, growth sector strategies, science, technology, and innovation strategies)</a:t>
            </a:r>
          </a:p>
          <a:p>
            <a:pPr marL="171450" indent="-171450">
              <a:buFont typeface="Arial" panose="020B0604020202020204" pitchFamily="34" charset="0"/>
              <a:buChar char="•"/>
            </a:pPr>
            <a:r>
              <a:rPr lang="en-GB"/>
              <a:t>Regional workforce plans and skills priorities (including data from Local Skills Improvement Plans)</a:t>
            </a:r>
          </a:p>
          <a:p>
            <a:pPr marL="171450" indent="-171450">
              <a:buFont typeface="Arial" panose="020B0604020202020204" pitchFamily="34" charset="0"/>
              <a:buChar char="•"/>
            </a:pPr>
            <a:r>
              <a:rPr lang="en-GB"/>
              <a:t>Sector/industry workforce plans and projections</a:t>
            </a:r>
          </a:p>
          <a:p>
            <a:pPr marL="171450" indent="-171450">
              <a:buFont typeface="Arial" panose="020B0604020202020204" pitchFamily="34" charset="0"/>
              <a:buChar char="•"/>
            </a:pPr>
            <a:r>
              <a:rPr lang="en-GB"/>
              <a:t>Qualitative, structured insight on emerging changes to sector/organisations/workforce needs from a wide sample of employers and technologists (via external survey (few to many e.g. via chambers of commerce, LSIP public consultation, peer review, </a:t>
            </a:r>
          </a:p>
          <a:p>
            <a:pPr marL="171450" indent="-171450">
              <a:buFont typeface="Arial" panose="020B0604020202020204" pitchFamily="34" charset="0"/>
              <a:buChar char="•"/>
            </a:pPr>
            <a:endParaRPr lang="en-GB"/>
          </a:p>
          <a:p>
            <a:r>
              <a:rPr lang="en-GB"/>
              <a:t>Examples of system response: </a:t>
            </a:r>
          </a:p>
          <a:p>
            <a:pPr marL="171450" indent="-171450">
              <a:buFont typeface="Arial" panose="020B0604020202020204" pitchFamily="34" charset="0"/>
              <a:buChar char="•"/>
            </a:pPr>
            <a:r>
              <a:rPr lang="en-GB"/>
              <a:t>Sharing evidence of demand with DfE Skills Bootcamp team to inform procurement of short courses (and in turn use insight from skills bootcamp content and delivery to inform standards development)</a:t>
            </a:r>
          </a:p>
          <a:p>
            <a:pPr marL="171450" indent="-171450">
              <a:buFont typeface="Arial" panose="020B0604020202020204" pitchFamily="34" charset="0"/>
              <a:buChar char="•"/>
            </a:pPr>
            <a:r>
              <a:rPr lang="en-GB"/>
              <a:t>LLE and modularity – feeding in emerging skills requirements to support top-up, upskilling/reskilling modules</a:t>
            </a:r>
          </a:p>
          <a:p>
            <a:pPr marL="171450" indent="-171450">
              <a:buFont typeface="Arial" panose="020B0604020202020204" pitchFamily="34" charset="0"/>
              <a:buChar char="•"/>
            </a:pPr>
            <a:r>
              <a:rPr lang="en-GB"/>
              <a:t>Revising or developing an occupational standard to include new duties and KSBs (a stable cycle of revisions with appropriate capacity to flex when required)</a:t>
            </a:r>
          </a:p>
          <a:p>
            <a:pPr marL="171450" indent="-171450">
              <a:buFont typeface="Arial" panose="020B0604020202020204" pitchFamily="34" charset="0"/>
              <a:buChar char="•"/>
            </a:pPr>
            <a:r>
              <a:rPr lang="en-GB"/>
              <a:t>Identifying common, transferable skills, knowledge and behaviours for the future (sustainability, digital, but also core cognitive skills – critical reasoning, creativity, problem solving, communication)</a:t>
            </a:r>
          </a:p>
          <a:p>
            <a:pPr marL="171450" indent="-171450">
              <a:buFont typeface="Arial" panose="020B0604020202020204" pitchFamily="34" charset="0"/>
              <a:buChar char="•"/>
            </a:pPr>
            <a:r>
              <a:rPr lang="en-GB"/>
              <a:t>Insight and evidence on emerging skills requirements, volume, and demand to stimulate the qualifications market</a:t>
            </a:r>
          </a:p>
          <a:p>
            <a:pPr marL="171450" indent="-171450">
              <a:buFont typeface="Arial" panose="020B0604020202020204" pitchFamily="34" charset="0"/>
              <a:buChar char="•"/>
            </a:pPr>
            <a:endParaRPr lang="en-GB"/>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68965E-542D-48C6-AD92-1DC79FEB3C2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1216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336550"/>
            <a:ext cx="5964237" cy="3355975"/>
          </a:xfrm>
        </p:spPr>
      </p:sp>
      <p:sp>
        <p:nvSpPr>
          <p:cNvPr id="3" name="Notes Placeholder 2"/>
          <p:cNvSpPr>
            <a:spLocks noGrp="1"/>
          </p:cNvSpPr>
          <p:nvPr>
            <p:ph type="body" idx="1"/>
          </p:nvPr>
        </p:nvSpPr>
        <p:spPr/>
        <p:txBody>
          <a:bodyPr/>
          <a:lstStyle/>
          <a:p>
            <a:r>
              <a:rPr lang="en-GB"/>
              <a:t>This model was presented in our innovation strategy, setting out our approach to meet emerging skills need, where a range of available responses work together, achieving a balance between dynamism and stability. More rapid provision, including Skills Bootcamps, offers a quick response to emerging skills need, growing the number of people with an emerging skill set, and at the same time preparing the way for longer term updates to occupational standards, apprenticeships, and technical qualifications.</a:t>
            </a:r>
          </a:p>
          <a:p>
            <a:endParaRPr lang="en-GB"/>
          </a:p>
          <a:p>
            <a:r>
              <a:rPr lang="en-GB"/>
              <a:t>Rightly, IfATE’s occupational standards (employer-led standards that define the content of technical courses, qualifications, and apprenticeships) have a high threshold for approval. Occupational standards provide an assured, stable base for technical education. </a:t>
            </a:r>
          </a:p>
          <a:p>
            <a:endParaRPr lang="en-GB"/>
          </a:p>
          <a:p>
            <a:r>
              <a:rPr lang="en-GB"/>
              <a:t>At the point that skills are emerging, there is often not a broad range of employers utilising those skills, nor widespread experience of teaching and assessing those skills among providers and awarding bodies. By using responsive provision to quickly develop content to meet emerging skills need, we can grow the number of people learning those emerging skill sets and define the knowledge, skills and behaviours that enable someone to be job-ready in a new area, providing a proof of concept to providers, employers, and the wider skills system. Responsive provision such as Skills Bootcamps, non-regulated modular and CPD content, and the inclusion of additional specialist qualifications offer a means to support and prepare the skills system for incoming emerging skills as they become more widespread. There is a flow of insight, skills and content from more rapid responses through to the underpinning occupational standards, informing their development over the medium to long term, where occupational standards act as a stable base.</a:t>
            </a:r>
          </a:p>
          <a:p>
            <a:endParaRPr lang="en-GB"/>
          </a:p>
          <a:p>
            <a:r>
              <a:rPr lang="en-GB"/>
              <a:t>Seeing this range of provision as enabling a whole system response – different responses that are suited to provision against different timescales, short reskilling, upskilling, and cross-skilling, alongside underpinning occupational standards and career entry qualifications – crucially, insight and content flows through the system, with modular provision developed in the short term informing the revision and development of occupational standards.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a:t>We r</a:t>
            </a:r>
            <a:r>
              <a:rPr lang="en-GB" err="1"/>
              <a:t>ecognise</a:t>
            </a:r>
            <a:r>
              <a:rPr lang="en-GB"/>
              <a:t> the need to strike a coherent balance between catalysing career entry AND making use of the same foundational architecture and effort to reskill/upskill/cross-skill as an equally valid need in the labour market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1D742B-2E14-4DB7-AB59-2449EF6D4C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7360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27C27-A67D-6E44-7E5C-DAA4385F66B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Placeholder 1">
            <a:extLst>
              <a:ext uri="{FF2B5EF4-FFF2-40B4-BE49-F238E27FC236}">
                <a16:creationId xmlns:a16="http://schemas.microsoft.com/office/drawing/2014/main" id="{A519599A-F951-5E82-2DA9-4F6E48556026}"/>
              </a:ext>
            </a:extLst>
          </p:cNvPr>
          <p:cNvSpPr>
            <a:spLocks noGrp="1"/>
          </p:cNvSpPr>
          <p:nvPr>
            <p:ph type="title"/>
          </p:nvPr>
        </p:nvSpPr>
        <p:spPr>
          <a:xfrm>
            <a:off x="965907" y="1378348"/>
            <a:ext cx="6158224" cy="534272"/>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AC57CDB2-7408-78DA-CBB8-71E16B1CB305}"/>
              </a:ext>
            </a:extLst>
          </p:cNvPr>
          <p:cNvSpPr>
            <a:spLocks noGrp="1"/>
          </p:cNvSpPr>
          <p:nvPr>
            <p:ph idx="1"/>
          </p:nvPr>
        </p:nvSpPr>
        <p:spPr>
          <a:xfrm>
            <a:off x="965907" y="2229803"/>
            <a:ext cx="4302129" cy="39624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9" name="Footer Placeholder 4">
            <a:extLst>
              <a:ext uri="{FF2B5EF4-FFF2-40B4-BE49-F238E27FC236}">
                <a16:creationId xmlns:a16="http://schemas.microsoft.com/office/drawing/2014/main" id="{B603F9B6-3ADB-0E30-E785-99AC8A284161}"/>
              </a:ext>
            </a:extLst>
          </p:cNvPr>
          <p:cNvSpPr>
            <a:spLocks noGrp="1"/>
          </p:cNvSpPr>
          <p:nvPr>
            <p:ph type="ftr" sz="quarter" idx="3"/>
          </p:nvPr>
        </p:nvSpPr>
        <p:spPr>
          <a:xfrm>
            <a:off x="965907" y="6264912"/>
            <a:ext cx="4411311" cy="365125"/>
          </a:xfrm>
          <a:prstGeom prst="rect">
            <a:avLst/>
          </a:prstGeom>
        </p:spPr>
        <p:txBody>
          <a:bodyPr vert="horz" lIns="91440" tIns="45720" rIns="91440" bIns="45720" rtlCol="0" anchor="ctr"/>
          <a:lstStyle>
            <a:lvl1pPr algn="l">
              <a:defRPr sz="1100">
                <a:solidFill>
                  <a:schemeClr val="tx1"/>
                </a:solidFill>
              </a:defRPr>
            </a:lvl1pPr>
          </a:lstStyle>
          <a:p>
            <a:r>
              <a:rPr lang="en-GB"/>
              <a:t>Optional footer (Insert &gt; Header Footer)</a:t>
            </a:r>
          </a:p>
        </p:txBody>
      </p:sp>
    </p:spTree>
    <p:extLst>
      <p:ext uri="{BB962C8B-B14F-4D97-AF65-F5344CB8AC3E}">
        <p14:creationId xmlns:p14="http://schemas.microsoft.com/office/powerpoint/2010/main" val="338357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Final / Back Slide">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6D4FBA20-54A2-56FA-8F23-523839334C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49243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C989F-8B80-FD12-AD40-D0D4EF8C7803}"/>
              </a:ext>
            </a:extLst>
          </p:cNvPr>
          <p:cNvSpPr>
            <a:spLocks noGrp="1"/>
          </p:cNvSpPr>
          <p:nvPr>
            <p:ph type="ctrTitle"/>
          </p:nvPr>
        </p:nvSpPr>
        <p:spPr>
          <a:xfrm>
            <a:off x="838199" y="1947495"/>
            <a:ext cx="10917115" cy="1562467"/>
          </a:xfrm>
        </p:spPr>
        <p:txBody>
          <a:bodyPr anchor="b">
            <a:noAutofit/>
          </a:bodyPr>
          <a:lstStyle>
            <a:lvl1pPr algn="l">
              <a:defRPr sz="4800">
                <a:solidFill>
                  <a:srgbClr val="F7F5F1"/>
                </a:solidFill>
                <a:latin typeface="Arial" panose="020B0604020202020204" pitchFamily="34" charset="0"/>
                <a:ea typeface="Open Sans SemiBold" panose="020B0706030804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B31B5E32-81B9-85FB-2D04-59C88AA2DFD2}"/>
              </a:ext>
            </a:extLst>
          </p:cNvPr>
          <p:cNvSpPr>
            <a:spLocks noGrp="1"/>
          </p:cNvSpPr>
          <p:nvPr>
            <p:ph type="subTitle" idx="1"/>
          </p:nvPr>
        </p:nvSpPr>
        <p:spPr>
          <a:xfrm>
            <a:off x="838200" y="3602038"/>
            <a:ext cx="9829800" cy="1655762"/>
          </a:xfrm>
        </p:spPr>
        <p:txBody>
          <a:bodyPr/>
          <a:lstStyle>
            <a:lvl1pPr marL="0" indent="0" algn="l">
              <a:buNone/>
              <a:defRPr sz="2400">
                <a:solidFill>
                  <a:srgbClr val="F7F5F1"/>
                </a:solidFill>
                <a:latin typeface="Arial" panose="020B0604020202020204" pitchFamily="34" charset="0"/>
                <a:ea typeface="Open Sans SemiBold" panose="020B0706030804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609488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Title and Content">
    <p:bg>
      <p:bgPr>
        <a:solidFill>
          <a:srgbClr val="006DBC"/>
        </a:solidFill>
        <a:effectLst/>
      </p:bgPr>
    </p:bg>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7FB4B50D-472A-9F1E-FAAE-409F70E35BDA}"/>
              </a:ext>
            </a:extLst>
          </p:cNvPr>
          <p:cNvSpPr/>
          <p:nvPr/>
        </p:nvSpPr>
        <p:spPr>
          <a:xfrm>
            <a:off x="2767331" y="0"/>
            <a:ext cx="9424670" cy="6859089"/>
          </a:xfrm>
          <a:custGeom>
            <a:avLst/>
            <a:gdLst/>
            <a:ahLst/>
            <a:cxnLst/>
            <a:rect l="l" t="t" r="r" b="b"/>
            <a:pathLst>
              <a:path w="10837544" h="11308715">
                <a:moveTo>
                  <a:pt x="10837353" y="0"/>
                </a:moveTo>
                <a:lnTo>
                  <a:pt x="1886412" y="0"/>
                </a:lnTo>
                <a:lnTo>
                  <a:pt x="1811178" y="244745"/>
                </a:lnTo>
                <a:lnTo>
                  <a:pt x="1717145" y="548902"/>
                </a:lnTo>
                <a:lnTo>
                  <a:pt x="1282445" y="1946530"/>
                </a:lnTo>
                <a:lnTo>
                  <a:pt x="1216414" y="2160210"/>
                </a:lnTo>
                <a:lnTo>
                  <a:pt x="1151303" y="2372012"/>
                </a:lnTo>
                <a:lnTo>
                  <a:pt x="1108444" y="2512176"/>
                </a:lnTo>
                <a:lnTo>
                  <a:pt x="1066050" y="2651513"/>
                </a:lnTo>
                <a:lnTo>
                  <a:pt x="1024144" y="2790028"/>
                </a:lnTo>
                <a:lnTo>
                  <a:pt x="1003380" y="2858977"/>
                </a:lnTo>
                <a:lnTo>
                  <a:pt x="982747" y="2927722"/>
                </a:lnTo>
                <a:lnTo>
                  <a:pt x="962246" y="2996263"/>
                </a:lnTo>
                <a:lnTo>
                  <a:pt x="941881" y="3064601"/>
                </a:lnTo>
                <a:lnTo>
                  <a:pt x="921655" y="3132735"/>
                </a:lnTo>
                <a:lnTo>
                  <a:pt x="901570" y="3200666"/>
                </a:lnTo>
                <a:lnTo>
                  <a:pt x="881630" y="3268395"/>
                </a:lnTo>
                <a:lnTo>
                  <a:pt x="861836" y="3335922"/>
                </a:lnTo>
                <a:lnTo>
                  <a:pt x="842192" y="3403247"/>
                </a:lnTo>
                <a:lnTo>
                  <a:pt x="822701" y="3470371"/>
                </a:lnTo>
                <a:lnTo>
                  <a:pt x="803365" y="3537295"/>
                </a:lnTo>
                <a:lnTo>
                  <a:pt x="784187" y="3604018"/>
                </a:lnTo>
                <a:lnTo>
                  <a:pt x="765170" y="3670541"/>
                </a:lnTo>
                <a:lnTo>
                  <a:pt x="746316" y="3736864"/>
                </a:lnTo>
                <a:lnTo>
                  <a:pt x="727630" y="3802988"/>
                </a:lnTo>
                <a:lnTo>
                  <a:pt x="709112" y="3868914"/>
                </a:lnTo>
                <a:lnTo>
                  <a:pt x="690767" y="3934641"/>
                </a:lnTo>
                <a:lnTo>
                  <a:pt x="672596" y="4000171"/>
                </a:lnTo>
                <a:lnTo>
                  <a:pt x="654604" y="4065502"/>
                </a:lnTo>
                <a:lnTo>
                  <a:pt x="636791" y="4130637"/>
                </a:lnTo>
                <a:lnTo>
                  <a:pt x="619162" y="4195576"/>
                </a:lnTo>
                <a:lnTo>
                  <a:pt x="601719" y="4260318"/>
                </a:lnTo>
                <a:lnTo>
                  <a:pt x="584465" y="4324864"/>
                </a:lnTo>
                <a:lnTo>
                  <a:pt x="567403" y="4389214"/>
                </a:lnTo>
                <a:lnTo>
                  <a:pt x="550535" y="4453370"/>
                </a:lnTo>
                <a:lnTo>
                  <a:pt x="533864" y="4517331"/>
                </a:lnTo>
                <a:lnTo>
                  <a:pt x="517394" y="4581098"/>
                </a:lnTo>
                <a:lnTo>
                  <a:pt x="501126" y="4644672"/>
                </a:lnTo>
                <a:lnTo>
                  <a:pt x="485064" y="4708052"/>
                </a:lnTo>
                <a:lnTo>
                  <a:pt x="469210" y="4771239"/>
                </a:lnTo>
                <a:lnTo>
                  <a:pt x="453568" y="4834233"/>
                </a:lnTo>
                <a:lnTo>
                  <a:pt x="438139" y="4897035"/>
                </a:lnTo>
                <a:lnTo>
                  <a:pt x="422927" y="4959646"/>
                </a:lnTo>
                <a:lnTo>
                  <a:pt x="407935" y="5022065"/>
                </a:lnTo>
                <a:lnTo>
                  <a:pt x="393166" y="5084294"/>
                </a:lnTo>
                <a:lnTo>
                  <a:pt x="378621" y="5146332"/>
                </a:lnTo>
                <a:lnTo>
                  <a:pt x="364305" y="5208180"/>
                </a:lnTo>
                <a:lnTo>
                  <a:pt x="350219" y="5269839"/>
                </a:lnTo>
                <a:lnTo>
                  <a:pt x="336367" y="5331308"/>
                </a:lnTo>
                <a:lnTo>
                  <a:pt x="322751" y="5392588"/>
                </a:lnTo>
                <a:lnTo>
                  <a:pt x="309375" y="5453680"/>
                </a:lnTo>
                <a:lnTo>
                  <a:pt x="296240" y="5514584"/>
                </a:lnTo>
                <a:lnTo>
                  <a:pt x="283350" y="5575301"/>
                </a:lnTo>
                <a:lnTo>
                  <a:pt x="270708" y="5635830"/>
                </a:lnTo>
                <a:lnTo>
                  <a:pt x="258316" y="5696173"/>
                </a:lnTo>
                <a:lnTo>
                  <a:pt x="246177" y="5756329"/>
                </a:lnTo>
                <a:lnTo>
                  <a:pt x="234294" y="5816300"/>
                </a:lnTo>
                <a:lnTo>
                  <a:pt x="222670" y="5876084"/>
                </a:lnTo>
                <a:lnTo>
                  <a:pt x="211307" y="5935684"/>
                </a:lnTo>
                <a:lnTo>
                  <a:pt x="200209" y="5995100"/>
                </a:lnTo>
                <a:lnTo>
                  <a:pt x="189378" y="6054330"/>
                </a:lnTo>
                <a:lnTo>
                  <a:pt x="178816" y="6113378"/>
                </a:lnTo>
                <a:lnTo>
                  <a:pt x="168528" y="6172241"/>
                </a:lnTo>
                <a:lnTo>
                  <a:pt x="158515" y="6230922"/>
                </a:lnTo>
                <a:lnTo>
                  <a:pt x="148780" y="6289420"/>
                </a:lnTo>
                <a:lnTo>
                  <a:pt x="139326" y="6347736"/>
                </a:lnTo>
                <a:lnTo>
                  <a:pt x="130156" y="6405870"/>
                </a:lnTo>
                <a:lnTo>
                  <a:pt x="121273" y="6463823"/>
                </a:lnTo>
                <a:lnTo>
                  <a:pt x="112679" y="6521594"/>
                </a:lnTo>
                <a:lnTo>
                  <a:pt x="104378" y="6579186"/>
                </a:lnTo>
                <a:lnTo>
                  <a:pt x="96372" y="6636597"/>
                </a:lnTo>
                <a:lnTo>
                  <a:pt x="88663" y="6693828"/>
                </a:lnTo>
                <a:lnTo>
                  <a:pt x="81255" y="6750880"/>
                </a:lnTo>
                <a:lnTo>
                  <a:pt x="74151" y="6807754"/>
                </a:lnTo>
                <a:lnTo>
                  <a:pt x="67352" y="6864448"/>
                </a:lnTo>
                <a:lnTo>
                  <a:pt x="60863" y="6920965"/>
                </a:lnTo>
                <a:lnTo>
                  <a:pt x="54686" y="6977304"/>
                </a:lnTo>
                <a:lnTo>
                  <a:pt x="48823" y="7033466"/>
                </a:lnTo>
                <a:lnTo>
                  <a:pt x="43278" y="7089451"/>
                </a:lnTo>
                <a:lnTo>
                  <a:pt x="38052" y="7145260"/>
                </a:lnTo>
                <a:lnTo>
                  <a:pt x="33150" y="7200892"/>
                </a:lnTo>
                <a:lnTo>
                  <a:pt x="28574" y="7256349"/>
                </a:lnTo>
                <a:lnTo>
                  <a:pt x="24326" y="7311631"/>
                </a:lnTo>
                <a:lnTo>
                  <a:pt x="20410" y="7366739"/>
                </a:lnTo>
                <a:lnTo>
                  <a:pt x="16827" y="7421671"/>
                </a:lnTo>
                <a:lnTo>
                  <a:pt x="13582" y="7476430"/>
                </a:lnTo>
                <a:lnTo>
                  <a:pt x="10677" y="7531016"/>
                </a:lnTo>
                <a:lnTo>
                  <a:pt x="8114" y="7585428"/>
                </a:lnTo>
                <a:lnTo>
                  <a:pt x="5896" y="7639668"/>
                </a:lnTo>
                <a:lnTo>
                  <a:pt x="4027" y="7693735"/>
                </a:lnTo>
                <a:lnTo>
                  <a:pt x="2508" y="7747631"/>
                </a:lnTo>
                <a:lnTo>
                  <a:pt x="1343" y="7801355"/>
                </a:lnTo>
                <a:lnTo>
                  <a:pt x="535" y="7854908"/>
                </a:lnTo>
                <a:lnTo>
                  <a:pt x="86" y="7908290"/>
                </a:lnTo>
                <a:lnTo>
                  <a:pt x="0" y="7961502"/>
                </a:lnTo>
                <a:lnTo>
                  <a:pt x="278" y="8014545"/>
                </a:lnTo>
                <a:lnTo>
                  <a:pt x="923" y="8067418"/>
                </a:lnTo>
                <a:lnTo>
                  <a:pt x="1940" y="8120122"/>
                </a:lnTo>
                <a:lnTo>
                  <a:pt x="3329" y="8172657"/>
                </a:lnTo>
                <a:lnTo>
                  <a:pt x="5095" y="8225025"/>
                </a:lnTo>
                <a:lnTo>
                  <a:pt x="7240" y="8277224"/>
                </a:lnTo>
                <a:lnTo>
                  <a:pt x="9766" y="8329257"/>
                </a:lnTo>
                <a:lnTo>
                  <a:pt x="12677" y="8381122"/>
                </a:lnTo>
                <a:lnTo>
                  <a:pt x="15975" y="8432821"/>
                </a:lnTo>
                <a:lnTo>
                  <a:pt x="19663" y="8484354"/>
                </a:lnTo>
                <a:lnTo>
                  <a:pt x="23744" y="8535721"/>
                </a:lnTo>
                <a:lnTo>
                  <a:pt x="28221" y="8586923"/>
                </a:lnTo>
                <a:lnTo>
                  <a:pt x="33096" y="8637960"/>
                </a:lnTo>
                <a:lnTo>
                  <a:pt x="38372" y="8688833"/>
                </a:lnTo>
                <a:lnTo>
                  <a:pt x="44052" y="8739542"/>
                </a:lnTo>
                <a:lnTo>
                  <a:pt x="50139" y="8790087"/>
                </a:lnTo>
                <a:lnTo>
                  <a:pt x="56636" y="8840469"/>
                </a:lnTo>
                <a:lnTo>
                  <a:pt x="63545" y="8890688"/>
                </a:lnTo>
                <a:lnTo>
                  <a:pt x="70870" y="8940745"/>
                </a:lnTo>
                <a:lnTo>
                  <a:pt x="78612" y="8990640"/>
                </a:lnTo>
                <a:lnTo>
                  <a:pt x="86775" y="9040373"/>
                </a:lnTo>
                <a:lnTo>
                  <a:pt x="95362" y="9089946"/>
                </a:lnTo>
                <a:lnTo>
                  <a:pt x="104375" y="9139357"/>
                </a:lnTo>
                <a:lnTo>
                  <a:pt x="113818" y="9188609"/>
                </a:lnTo>
                <a:lnTo>
                  <a:pt x="123692" y="9237700"/>
                </a:lnTo>
                <a:lnTo>
                  <a:pt x="134001" y="9286632"/>
                </a:lnTo>
                <a:lnTo>
                  <a:pt x="144748" y="9335405"/>
                </a:lnTo>
                <a:lnTo>
                  <a:pt x="155935" y="9384019"/>
                </a:lnTo>
                <a:lnTo>
                  <a:pt x="167565" y="9432475"/>
                </a:lnTo>
                <a:lnTo>
                  <a:pt x="179641" y="9480773"/>
                </a:lnTo>
                <a:lnTo>
                  <a:pt x="192166" y="9528914"/>
                </a:lnTo>
                <a:lnTo>
                  <a:pt x="205143" y="9576898"/>
                </a:lnTo>
                <a:lnTo>
                  <a:pt x="218574" y="9624725"/>
                </a:lnTo>
                <a:lnTo>
                  <a:pt x="232462" y="9672397"/>
                </a:lnTo>
                <a:lnTo>
                  <a:pt x="246809" y="9719912"/>
                </a:lnTo>
                <a:lnTo>
                  <a:pt x="261620" y="9767272"/>
                </a:lnTo>
                <a:lnTo>
                  <a:pt x="276896" y="9814477"/>
                </a:lnTo>
                <a:lnTo>
                  <a:pt x="292640" y="9861528"/>
                </a:lnTo>
                <a:lnTo>
                  <a:pt x="308856" y="9908424"/>
                </a:lnTo>
                <a:lnTo>
                  <a:pt x="325545" y="9955167"/>
                </a:lnTo>
                <a:lnTo>
                  <a:pt x="342711" y="10001757"/>
                </a:lnTo>
                <a:lnTo>
                  <a:pt x="360357" y="10048194"/>
                </a:lnTo>
                <a:lnTo>
                  <a:pt x="378485" y="10094478"/>
                </a:lnTo>
                <a:lnTo>
                  <a:pt x="397098" y="10140610"/>
                </a:lnTo>
                <a:lnTo>
                  <a:pt x="416198" y="10186591"/>
                </a:lnTo>
                <a:lnTo>
                  <a:pt x="435790" y="10232420"/>
                </a:lnTo>
                <a:lnTo>
                  <a:pt x="455875" y="10278099"/>
                </a:lnTo>
                <a:lnTo>
                  <a:pt x="476456" y="10323628"/>
                </a:lnTo>
                <a:lnTo>
                  <a:pt x="497536" y="10369006"/>
                </a:lnTo>
                <a:lnTo>
                  <a:pt x="519118" y="10414235"/>
                </a:lnTo>
                <a:lnTo>
                  <a:pt x="541204" y="10459315"/>
                </a:lnTo>
                <a:lnTo>
                  <a:pt x="563798" y="10504246"/>
                </a:lnTo>
                <a:lnTo>
                  <a:pt x="586903" y="10549028"/>
                </a:lnTo>
                <a:lnTo>
                  <a:pt x="610520" y="10593663"/>
                </a:lnTo>
                <a:lnTo>
                  <a:pt x="634653" y="10638150"/>
                </a:lnTo>
                <a:lnTo>
                  <a:pt x="659305" y="10682491"/>
                </a:lnTo>
                <a:lnTo>
                  <a:pt x="684478" y="10726684"/>
                </a:lnTo>
                <a:lnTo>
                  <a:pt x="710175" y="10770732"/>
                </a:lnTo>
                <a:lnTo>
                  <a:pt x="736400" y="10814633"/>
                </a:lnTo>
                <a:lnTo>
                  <a:pt x="763154" y="10858389"/>
                </a:lnTo>
                <a:lnTo>
                  <a:pt x="790440" y="10902000"/>
                </a:lnTo>
                <a:lnTo>
                  <a:pt x="818262" y="10945467"/>
                </a:lnTo>
                <a:lnTo>
                  <a:pt x="846622" y="10988789"/>
                </a:lnTo>
                <a:lnTo>
                  <a:pt x="875523" y="11031968"/>
                </a:lnTo>
                <a:lnTo>
                  <a:pt x="904968" y="11075003"/>
                </a:lnTo>
                <a:lnTo>
                  <a:pt x="934960" y="11117896"/>
                </a:lnTo>
                <a:lnTo>
                  <a:pt x="965501" y="11160645"/>
                </a:lnTo>
                <a:lnTo>
                  <a:pt x="996593" y="11203253"/>
                </a:lnTo>
                <a:lnTo>
                  <a:pt x="1028241" y="11245719"/>
                </a:lnTo>
                <a:lnTo>
                  <a:pt x="1060447" y="11288044"/>
                </a:lnTo>
                <a:lnTo>
                  <a:pt x="1076379" y="11308556"/>
                </a:lnTo>
                <a:lnTo>
                  <a:pt x="10837353" y="11308556"/>
                </a:lnTo>
                <a:lnTo>
                  <a:pt x="10837353" y="0"/>
                </a:lnTo>
                <a:close/>
              </a:path>
            </a:pathLst>
          </a:custGeom>
          <a:solidFill>
            <a:srgbClr val="F7F5F1"/>
          </a:solidFill>
        </p:spPr>
        <p:txBody>
          <a:bodyPr wrap="square" lIns="0" tIns="0" rIns="0" bIns="0" rtlCol="0"/>
          <a:lstStyle/>
          <a:p>
            <a:endParaRPr/>
          </a:p>
        </p:txBody>
      </p:sp>
      <p:sp>
        <p:nvSpPr>
          <p:cNvPr id="2" name="Title 1">
            <a:extLst>
              <a:ext uri="{FF2B5EF4-FFF2-40B4-BE49-F238E27FC236}">
                <a16:creationId xmlns:a16="http://schemas.microsoft.com/office/drawing/2014/main" id="{40DAF961-3D31-532A-E0AE-533E55878E5B}"/>
              </a:ext>
            </a:extLst>
          </p:cNvPr>
          <p:cNvSpPr>
            <a:spLocks noGrp="1"/>
          </p:cNvSpPr>
          <p:nvPr>
            <p:ph type="title"/>
          </p:nvPr>
        </p:nvSpPr>
        <p:spPr>
          <a:xfrm>
            <a:off x="332590" y="578485"/>
            <a:ext cx="2484120" cy="2362835"/>
          </a:xfrm>
        </p:spPr>
        <p:txBody>
          <a:bodyPr anchor="t">
            <a:normAutofit/>
          </a:bodyPr>
          <a:lstStyle>
            <a:lvl1pPr>
              <a:defRPr sz="3200">
                <a:solidFill>
                  <a:srgbClr val="F7F5F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28BE1CD-AF76-5325-78F7-3EA1BCAE3133}"/>
              </a:ext>
            </a:extLst>
          </p:cNvPr>
          <p:cNvSpPr>
            <a:spLocks noGrp="1"/>
          </p:cNvSpPr>
          <p:nvPr>
            <p:ph idx="1"/>
          </p:nvPr>
        </p:nvSpPr>
        <p:spPr>
          <a:xfrm>
            <a:off x="5059680" y="1127697"/>
            <a:ext cx="6141720" cy="460260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6">
            <a:extLst>
              <a:ext uri="{FF2B5EF4-FFF2-40B4-BE49-F238E27FC236}">
                <a16:creationId xmlns:a16="http://schemas.microsoft.com/office/drawing/2014/main" id="{BDF14547-DAC3-6EA4-ED70-99E8A77BD9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20351" y="6173536"/>
            <a:ext cx="1502885" cy="505935"/>
          </a:xfrm>
          <a:prstGeom prst="rect">
            <a:avLst/>
          </a:prstGeom>
        </p:spPr>
      </p:pic>
    </p:spTree>
    <p:extLst>
      <p:ext uri="{BB962C8B-B14F-4D97-AF65-F5344CB8AC3E}">
        <p14:creationId xmlns:p14="http://schemas.microsoft.com/office/powerpoint/2010/main" val="696805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Title and Content">
    <p:bg>
      <p:bgPr>
        <a:solidFill>
          <a:srgbClr val="F7F5F1"/>
        </a:solidFill>
        <a:effectLst/>
      </p:bgPr>
    </p:bg>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7FB4B50D-472A-9F1E-FAAE-409F70E35BDA}"/>
              </a:ext>
            </a:extLst>
          </p:cNvPr>
          <p:cNvSpPr/>
          <p:nvPr/>
        </p:nvSpPr>
        <p:spPr>
          <a:xfrm>
            <a:off x="2767331" y="0"/>
            <a:ext cx="9424670" cy="6859089"/>
          </a:xfrm>
          <a:custGeom>
            <a:avLst/>
            <a:gdLst/>
            <a:ahLst/>
            <a:cxnLst/>
            <a:rect l="l" t="t" r="r" b="b"/>
            <a:pathLst>
              <a:path w="10837544" h="11308715">
                <a:moveTo>
                  <a:pt x="10837353" y="0"/>
                </a:moveTo>
                <a:lnTo>
                  <a:pt x="1886412" y="0"/>
                </a:lnTo>
                <a:lnTo>
                  <a:pt x="1811178" y="244745"/>
                </a:lnTo>
                <a:lnTo>
                  <a:pt x="1717145" y="548902"/>
                </a:lnTo>
                <a:lnTo>
                  <a:pt x="1282445" y="1946530"/>
                </a:lnTo>
                <a:lnTo>
                  <a:pt x="1216414" y="2160210"/>
                </a:lnTo>
                <a:lnTo>
                  <a:pt x="1151303" y="2372012"/>
                </a:lnTo>
                <a:lnTo>
                  <a:pt x="1108444" y="2512176"/>
                </a:lnTo>
                <a:lnTo>
                  <a:pt x="1066050" y="2651513"/>
                </a:lnTo>
                <a:lnTo>
                  <a:pt x="1024144" y="2790028"/>
                </a:lnTo>
                <a:lnTo>
                  <a:pt x="1003380" y="2858977"/>
                </a:lnTo>
                <a:lnTo>
                  <a:pt x="982747" y="2927722"/>
                </a:lnTo>
                <a:lnTo>
                  <a:pt x="962246" y="2996263"/>
                </a:lnTo>
                <a:lnTo>
                  <a:pt x="941881" y="3064601"/>
                </a:lnTo>
                <a:lnTo>
                  <a:pt x="921655" y="3132735"/>
                </a:lnTo>
                <a:lnTo>
                  <a:pt x="901570" y="3200666"/>
                </a:lnTo>
                <a:lnTo>
                  <a:pt x="881630" y="3268395"/>
                </a:lnTo>
                <a:lnTo>
                  <a:pt x="861836" y="3335922"/>
                </a:lnTo>
                <a:lnTo>
                  <a:pt x="842192" y="3403247"/>
                </a:lnTo>
                <a:lnTo>
                  <a:pt x="822701" y="3470371"/>
                </a:lnTo>
                <a:lnTo>
                  <a:pt x="803365" y="3537295"/>
                </a:lnTo>
                <a:lnTo>
                  <a:pt x="784187" y="3604018"/>
                </a:lnTo>
                <a:lnTo>
                  <a:pt x="765170" y="3670541"/>
                </a:lnTo>
                <a:lnTo>
                  <a:pt x="746316" y="3736864"/>
                </a:lnTo>
                <a:lnTo>
                  <a:pt x="727630" y="3802988"/>
                </a:lnTo>
                <a:lnTo>
                  <a:pt x="709112" y="3868914"/>
                </a:lnTo>
                <a:lnTo>
                  <a:pt x="690767" y="3934641"/>
                </a:lnTo>
                <a:lnTo>
                  <a:pt x="672596" y="4000171"/>
                </a:lnTo>
                <a:lnTo>
                  <a:pt x="654604" y="4065502"/>
                </a:lnTo>
                <a:lnTo>
                  <a:pt x="636791" y="4130637"/>
                </a:lnTo>
                <a:lnTo>
                  <a:pt x="619162" y="4195576"/>
                </a:lnTo>
                <a:lnTo>
                  <a:pt x="601719" y="4260318"/>
                </a:lnTo>
                <a:lnTo>
                  <a:pt x="584465" y="4324864"/>
                </a:lnTo>
                <a:lnTo>
                  <a:pt x="567403" y="4389214"/>
                </a:lnTo>
                <a:lnTo>
                  <a:pt x="550535" y="4453370"/>
                </a:lnTo>
                <a:lnTo>
                  <a:pt x="533864" y="4517331"/>
                </a:lnTo>
                <a:lnTo>
                  <a:pt x="517394" y="4581098"/>
                </a:lnTo>
                <a:lnTo>
                  <a:pt x="501126" y="4644672"/>
                </a:lnTo>
                <a:lnTo>
                  <a:pt x="485064" y="4708052"/>
                </a:lnTo>
                <a:lnTo>
                  <a:pt x="469210" y="4771239"/>
                </a:lnTo>
                <a:lnTo>
                  <a:pt x="453568" y="4834233"/>
                </a:lnTo>
                <a:lnTo>
                  <a:pt x="438139" y="4897035"/>
                </a:lnTo>
                <a:lnTo>
                  <a:pt x="422927" y="4959646"/>
                </a:lnTo>
                <a:lnTo>
                  <a:pt x="407935" y="5022065"/>
                </a:lnTo>
                <a:lnTo>
                  <a:pt x="393166" y="5084294"/>
                </a:lnTo>
                <a:lnTo>
                  <a:pt x="378621" y="5146332"/>
                </a:lnTo>
                <a:lnTo>
                  <a:pt x="364305" y="5208180"/>
                </a:lnTo>
                <a:lnTo>
                  <a:pt x="350219" y="5269839"/>
                </a:lnTo>
                <a:lnTo>
                  <a:pt x="336367" y="5331308"/>
                </a:lnTo>
                <a:lnTo>
                  <a:pt x="322751" y="5392588"/>
                </a:lnTo>
                <a:lnTo>
                  <a:pt x="309375" y="5453680"/>
                </a:lnTo>
                <a:lnTo>
                  <a:pt x="296240" y="5514584"/>
                </a:lnTo>
                <a:lnTo>
                  <a:pt x="283350" y="5575301"/>
                </a:lnTo>
                <a:lnTo>
                  <a:pt x="270708" y="5635830"/>
                </a:lnTo>
                <a:lnTo>
                  <a:pt x="258316" y="5696173"/>
                </a:lnTo>
                <a:lnTo>
                  <a:pt x="246177" y="5756329"/>
                </a:lnTo>
                <a:lnTo>
                  <a:pt x="234294" y="5816300"/>
                </a:lnTo>
                <a:lnTo>
                  <a:pt x="222670" y="5876084"/>
                </a:lnTo>
                <a:lnTo>
                  <a:pt x="211307" y="5935684"/>
                </a:lnTo>
                <a:lnTo>
                  <a:pt x="200209" y="5995100"/>
                </a:lnTo>
                <a:lnTo>
                  <a:pt x="189378" y="6054330"/>
                </a:lnTo>
                <a:lnTo>
                  <a:pt x="178816" y="6113378"/>
                </a:lnTo>
                <a:lnTo>
                  <a:pt x="168528" y="6172241"/>
                </a:lnTo>
                <a:lnTo>
                  <a:pt x="158515" y="6230922"/>
                </a:lnTo>
                <a:lnTo>
                  <a:pt x="148780" y="6289420"/>
                </a:lnTo>
                <a:lnTo>
                  <a:pt x="139326" y="6347736"/>
                </a:lnTo>
                <a:lnTo>
                  <a:pt x="130156" y="6405870"/>
                </a:lnTo>
                <a:lnTo>
                  <a:pt x="121273" y="6463823"/>
                </a:lnTo>
                <a:lnTo>
                  <a:pt x="112679" y="6521594"/>
                </a:lnTo>
                <a:lnTo>
                  <a:pt x="104378" y="6579186"/>
                </a:lnTo>
                <a:lnTo>
                  <a:pt x="96372" y="6636597"/>
                </a:lnTo>
                <a:lnTo>
                  <a:pt x="88663" y="6693828"/>
                </a:lnTo>
                <a:lnTo>
                  <a:pt x="81255" y="6750880"/>
                </a:lnTo>
                <a:lnTo>
                  <a:pt x="74151" y="6807754"/>
                </a:lnTo>
                <a:lnTo>
                  <a:pt x="67352" y="6864448"/>
                </a:lnTo>
                <a:lnTo>
                  <a:pt x="60863" y="6920965"/>
                </a:lnTo>
                <a:lnTo>
                  <a:pt x="54686" y="6977304"/>
                </a:lnTo>
                <a:lnTo>
                  <a:pt x="48823" y="7033466"/>
                </a:lnTo>
                <a:lnTo>
                  <a:pt x="43278" y="7089451"/>
                </a:lnTo>
                <a:lnTo>
                  <a:pt x="38052" y="7145260"/>
                </a:lnTo>
                <a:lnTo>
                  <a:pt x="33150" y="7200892"/>
                </a:lnTo>
                <a:lnTo>
                  <a:pt x="28574" y="7256349"/>
                </a:lnTo>
                <a:lnTo>
                  <a:pt x="24326" y="7311631"/>
                </a:lnTo>
                <a:lnTo>
                  <a:pt x="20410" y="7366739"/>
                </a:lnTo>
                <a:lnTo>
                  <a:pt x="16827" y="7421671"/>
                </a:lnTo>
                <a:lnTo>
                  <a:pt x="13582" y="7476430"/>
                </a:lnTo>
                <a:lnTo>
                  <a:pt x="10677" y="7531016"/>
                </a:lnTo>
                <a:lnTo>
                  <a:pt x="8114" y="7585428"/>
                </a:lnTo>
                <a:lnTo>
                  <a:pt x="5896" y="7639668"/>
                </a:lnTo>
                <a:lnTo>
                  <a:pt x="4027" y="7693735"/>
                </a:lnTo>
                <a:lnTo>
                  <a:pt x="2508" y="7747631"/>
                </a:lnTo>
                <a:lnTo>
                  <a:pt x="1343" y="7801355"/>
                </a:lnTo>
                <a:lnTo>
                  <a:pt x="535" y="7854908"/>
                </a:lnTo>
                <a:lnTo>
                  <a:pt x="86" y="7908290"/>
                </a:lnTo>
                <a:lnTo>
                  <a:pt x="0" y="7961502"/>
                </a:lnTo>
                <a:lnTo>
                  <a:pt x="278" y="8014545"/>
                </a:lnTo>
                <a:lnTo>
                  <a:pt x="923" y="8067418"/>
                </a:lnTo>
                <a:lnTo>
                  <a:pt x="1940" y="8120122"/>
                </a:lnTo>
                <a:lnTo>
                  <a:pt x="3329" y="8172657"/>
                </a:lnTo>
                <a:lnTo>
                  <a:pt x="5095" y="8225025"/>
                </a:lnTo>
                <a:lnTo>
                  <a:pt x="7240" y="8277224"/>
                </a:lnTo>
                <a:lnTo>
                  <a:pt x="9766" y="8329257"/>
                </a:lnTo>
                <a:lnTo>
                  <a:pt x="12677" y="8381122"/>
                </a:lnTo>
                <a:lnTo>
                  <a:pt x="15975" y="8432821"/>
                </a:lnTo>
                <a:lnTo>
                  <a:pt x="19663" y="8484354"/>
                </a:lnTo>
                <a:lnTo>
                  <a:pt x="23744" y="8535721"/>
                </a:lnTo>
                <a:lnTo>
                  <a:pt x="28221" y="8586923"/>
                </a:lnTo>
                <a:lnTo>
                  <a:pt x="33096" y="8637960"/>
                </a:lnTo>
                <a:lnTo>
                  <a:pt x="38372" y="8688833"/>
                </a:lnTo>
                <a:lnTo>
                  <a:pt x="44052" y="8739542"/>
                </a:lnTo>
                <a:lnTo>
                  <a:pt x="50139" y="8790087"/>
                </a:lnTo>
                <a:lnTo>
                  <a:pt x="56636" y="8840469"/>
                </a:lnTo>
                <a:lnTo>
                  <a:pt x="63545" y="8890688"/>
                </a:lnTo>
                <a:lnTo>
                  <a:pt x="70870" y="8940745"/>
                </a:lnTo>
                <a:lnTo>
                  <a:pt x="78612" y="8990640"/>
                </a:lnTo>
                <a:lnTo>
                  <a:pt x="86775" y="9040373"/>
                </a:lnTo>
                <a:lnTo>
                  <a:pt x="95362" y="9089946"/>
                </a:lnTo>
                <a:lnTo>
                  <a:pt x="104375" y="9139357"/>
                </a:lnTo>
                <a:lnTo>
                  <a:pt x="113818" y="9188609"/>
                </a:lnTo>
                <a:lnTo>
                  <a:pt x="123692" y="9237700"/>
                </a:lnTo>
                <a:lnTo>
                  <a:pt x="134001" y="9286632"/>
                </a:lnTo>
                <a:lnTo>
                  <a:pt x="144748" y="9335405"/>
                </a:lnTo>
                <a:lnTo>
                  <a:pt x="155935" y="9384019"/>
                </a:lnTo>
                <a:lnTo>
                  <a:pt x="167565" y="9432475"/>
                </a:lnTo>
                <a:lnTo>
                  <a:pt x="179641" y="9480773"/>
                </a:lnTo>
                <a:lnTo>
                  <a:pt x="192166" y="9528914"/>
                </a:lnTo>
                <a:lnTo>
                  <a:pt x="205143" y="9576898"/>
                </a:lnTo>
                <a:lnTo>
                  <a:pt x="218574" y="9624725"/>
                </a:lnTo>
                <a:lnTo>
                  <a:pt x="232462" y="9672397"/>
                </a:lnTo>
                <a:lnTo>
                  <a:pt x="246809" y="9719912"/>
                </a:lnTo>
                <a:lnTo>
                  <a:pt x="261620" y="9767272"/>
                </a:lnTo>
                <a:lnTo>
                  <a:pt x="276896" y="9814477"/>
                </a:lnTo>
                <a:lnTo>
                  <a:pt x="292640" y="9861528"/>
                </a:lnTo>
                <a:lnTo>
                  <a:pt x="308856" y="9908424"/>
                </a:lnTo>
                <a:lnTo>
                  <a:pt x="325545" y="9955167"/>
                </a:lnTo>
                <a:lnTo>
                  <a:pt x="342711" y="10001757"/>
                </a:lnTo>
                <a:lnTo>
                  <a:pt x="360357" y="10048194"/>
                </a:lnTo>
                <a:lnTo>
                  <a:pt x="378485" y="10094478"/>
                </a:lnTo>
                <a:lnTo>
                  <a:pt x="397098" y="10140610"/>
                </a:lnTo>
                <a:lnTo>
                  <a:pt x="416198" y="10186591"/>
                </a:lnTo>
                <a:lnTo>
                  <a:pt x="435790" y="10232420"/>
                </a:lnTo>
                <a:lnTo>
                  <a:pt x="455875" y="10278099"/>
                </a:lnTo>
                <a:lnTo>
                  <a:pt x="476456" y="10323628"/>
                </a:lnTo>
                <a:lnTo>
                  <a:pt x="497536" y="10369006"/>
                </a:lnTo>
                <a:lnTo>
                  <a:pt x="519118" y="10414235"/>
                </a:lnTo>
                <a:lnTo>
                  <a:pt x="541204" y="10459315"/>
                </a:lnTo>
                <a:lnTo>
                  <a:pt x="563798" y="10504246"/>
                </a:lnTo>
                <a:lnTo>
                  <a:pt x="586903" y="10549028"/>
                </a:lnTo>
                <a:lnTo>
                  <a:pt x="610520" y="10593663"/>
                </a:lnTo>
                <a:lnTo>
                  <a:pt x="634653" y="10638150"/>
                </a:lnTo>
                <a:lnTo>
                  <a:pt x="659305" y="10682491"/>
                </a:lnTo>
                <a:lnTo>
                  <a:pt x="684478" y="10726684"/>
                </a:lnTo>
                <a:lnTo>
                  <a:pt x="710175" y="10770732"/>
                </a:lnTo>
                <a:lnTo>
                  <a:pt x="736400" y="10814633"/>
                </a:lnTo>
                <a:lnTo>
                  <a:pt x="763154" y="10858389"/>
                </a:lnTo>
                <a:lnTo>
                  <a:pt x="790440" y="10902000"/>
                </a:lnTo>
                <a:lnTo>
                  <a:pt x="818262" y="10945467"/>
                </a:lnTo>
                <a:lnTo>
                  <a:pt x="846622" y="10988789"/>
                </a:lnTo>
                <a:lnTo>
                  <a:pt x="875523" y="11031968"/>
                </a:lnTo>
                <a:lnTo>
                  <a:pt x="904968" y="11075003"/>
                </a:lnTo>
                <a:lnTo>
                  <a:pt x="934960" y="11117896"/>
                </a:lnTo>
                <a:lnTo>
                  <a:pt x="965501" y="11160645"/>
                </a:lnTo>
                <a:lnTo>
                  <a:pt x="996593" y="11203253"/>
                </a:lnTo>
                <a:lnTo>
                  <a:pt x="1028241" y="11245719"/>
                </a:lnTo>
                <a:lnTo>
                  <a:pt x="1060447" y="11288044"/>
                </a:lnTo>
                <a:lnTo>
                  <a:pt x="1076379" y="11308556"/>
                </a:lnTo>
                <a:lnTo>
                  <a:pt x="10837353" y="11308556"/>
                </a:lnTo>
                <a:lnTo>
                  <a:pt x="10837353" y="0"/>
                </a:lnTo>
                <a:close/>
              </a:path>
            </a:pathLst>
          </a:custGeom>
          <a:solidFill>
            <a:srgbClr val="006DBC"/>
          </a:solidFill>
        </p:spPr>
        <p:txBody>
          <a:bodyPr wrap="square" lIns="0" tIns="0" rIns="0" bIns="0" rtlCol="0"/>
          <a:lstStyle/>
          <a:p>
            <a:endParaRPr/>
          </a:p>
        </p:txBody>
      </p:sp>
      <p:sp>
        <p:nvSpPr>
          <p:cNvPr id="3" name="Content Placeholder 2">
            <a:extLst>
              <a:ext uri="{FF2B5EF4-FFF2-40B4-BE49-F238E27FC236}">
                <a16:creationId xmlns:a16="http://schemas.microsoft.com/office/drawing/2014/main" id="{928BE1CD-AF76-5325-78F7-3EA1BCAE3133}"/>
              </a:ext>
            </a:extLst>
          </p:cNvPr>
          <p:cNvSpPr>
            <a:spLocks noGrp="1"/>
          </p:cNvSpPr>
          <p:nvPr>
            <p:ph idx="1"/>
          </p:nvPr>
        </p:nvSpPr>
        <p:spPr>
          <a:xfrm>
            <a:off x="5059680" y="1127697"/>
            <a:ext cx="6141720" cy="460260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a:extLst>
              <a:ext uri="{FF2B5EF4-FFF2-40B4-BE49-F238E27FC236}">
                <a16:creationId xmlns:a16="http://schemas.microsoft.com/office/drawing/2014/main" id="{276B779D-44CF-146E-92E9-B599609838E9}"/>
              </a:ext>
            </a:extLst>
          </p:cNvPr>
          <p:cNvSpPr>
            <a:spLocks noGrp="1"/>
          </p:cNvSpPr>
          <p:nvPr>
            <p:ph type="title"/>
          </p:nvPr>
        </p:nvSpPr>
        <p:spPr>
          <a:xfrm>
            <a:off x="327212" y="578485"/>
            <a:ext cx="2484120" cy="2362835"/>
          </a:xfrm>
        </p:spPr>
        <p:txBody>
          <a:bodyPr anchor="t">
            <a:normAutofit/>
          </a:bodyPr>
          <a:lstStyle>
            <a:lvl1pPr>
              <a:defRPr lang="en-GB" sz="3200" dirty="0"/>
            </a:lvl1pPr>
          </a:lstStyle>
          <a:p>
            <a:r>
              <a:rPr lang="en-US"/>
              <a:t>Click to edit Master title style</a:t>
            </a:r>
            <a:endParaRPr lang="en-GB"/>
          </a:p>
        </p:txBody>
      </p:sp>
      <p:pic>
        <p:nvPicPr>
          <p:cNvPr id="6" name="Picture 6">
            <a:extLst>
              <a:ext uri="{FF2B5EF4-FFF2-40B4-BE49-F238E27FC236}">
                <a16:creationId xmlns:a16="http://schemas.microsoft.com/office/drawing/2014/main" id="{8A346A42-3BC1-6A66-2AE8-629FC71110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14973" y="6173536"/>
            <a:ext cx="1502884" cy="505935"/>
          </a:xfrm>
          <a:prstGeom prst="rect">
            <a:avLst/>
          </a:prstGeom>
        </p:spPr>
      </p:pic>
    </p:spTree>
    <p:extLst>
      <p:ext uri="{BB962C8B-B14F-4D97-AF65-F5344CB8AC3E}">
        <p14:creationId xmlns:p14="http://schemas.microsoft.com/office/powerpoint/2010/main" val="1211885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36F3F-A9A8-BC13-699F-A1017075B5A3}"/>
              </a:ext>
            </a:extLst>
          </p:cNvPr>
          <p:cNvSpPr>
            <a:spLocks noGrp="1"/>
          </p:cNvSpPr>
          <p:nvPr>
            <p:ph type="title"/>
          </p:nvPr>
        </p:nvSpPr>
        <p:spPr>
          <a:xfrm>
            <a:off x="831850" y="1709739"/>
            <a:ext cx="10515600" cy="1500188"/>
          </a:xfrm>
        </p:spPr>
        <p:txBody>
          <a:bodyPr anchor="b">
            <a:normAutofit/>
          </a:bodyPr>
          <a:lstStyle>
            <a:lvl1pPr>
              <a:defRPr sz="48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CBF133A-C518-6A31-C662-679949FB4D27}"/>
              </a:ext>
            </a:extLst>
          </p:cNvPr>
          <p:cNvSpPr>
            <a:spLocks noGrp="1"/>
          </p:cNvSpPr>
          <p:nvPr>
            <p:ph type="body" idx="1"/>
          </p:nvPr>
        </p:nvSpPr>
        <p:spPr>
          <a:xfrm>
            <a:off x="838200" y="337172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67722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C989F-8B80-FD12-AD40-D0D4EF8C7803}"/>
              </a:ext>
            </a:extLst>
          </p:cNvPr>
          <p:cNvSpPr>
            <a:spLocks noGrp="1"/>
          </p:cNvSpPr>
          <p:nvPr>
            <p:ph type="ctrTitle"/>
          </p:nvPr>
        </p:nvSpPr>
        <p:spPr>
          <a:xfrm>
            <a:off x="838199" y="1947495"/>
            <a:ext cx="10917115" cy="1562467"/>
          </a:xfrm>
        </p:spPr>
        <p:txBody>
          <a:bodyPr anchor="b">
            <a:noAutofit/>
          </a:bodyPr>
          <a:lstStyle>
            <a:lvl1pPr algn="l">
              <a:defRPr sz="4800">
                <a:solidFill>
                  <a:srgbClr val="F7F5F1"/>
                </a:solidFill>
                <a:latin typeface="Arial" panose="020B0604020202020204" pitchFamily="34" charset="0"/>
                <a:ea typeface="Open Sans SemiBold" panose="020B0706030804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B31B5E32-81B9-85FB-2D04-59C88AA2DFD2}"/>
              </a:ext>
            </a:extLst>
          </p:cNvPr>
          <p:cNvSpPr>
            <a:spLocks noGrp="1"/>
          </p:cNvSpPr>
          <p:nvPr>
            <p:ph type="subTitle" idx="1"/>
          </p:nvPr>
        </p:nvSpPr>
        <p:spPr>
          <a:xfrm>
            <a:off x="838200" y="3602038"/>
            <a:ext cx="9829800" cy="1655762"/>
          </a:xfrm>
        </p:spPr>
        <p:txBody>
          <a:bodyPr/>
          <a:lstStyle>
            <a:lvl1pPr marL="0" indent="0" algn="l">
              <a:buNone/>
              <a:defRPr sz="2400">
                <a:solidFill>
                  <a:srgbClr val="F7F5F1"/>
                </a:solidFill>
                <a:latin typeface="Arial" panose="020B0604020202020204" pitchFamily="34" charset="0"/>
                <a:ea typeface="Open Sans SemiBold" panose="020B0706030804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793940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cstate="email">
            <a:lum/>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C989F-8B80-FD12-AD40-D0D4EF8C7803}"/>
              </a:ext>
            </a:extLst>
          </p:cNvPr>
          <p:cNvSpPr>
            <a:spLocks noGrp="1"/>
          </p:cNvSpPr>
          <p:nvPr>
            <p:ph type="ctrTitle"/>
          </p:nvPr>
        </p:nvSpPr>
        <p:spPr>
          <a:xfrm>
            <a:off x="838199" y="1947495"/>
            <a:ext cx="10917115" cy="1562467"/>
          </a:xfrm>
        </p:spPr>
        <p:txBody>
          <a:bodyPr anchor="b">
            <a:noAutofit/>
          </a:bodyPr>
          <a:lstStyle>
            <a:lvl1pPr algn="l">
              <a:defRPr sz="4800">
                <a:solidFill>
                  <a:srgbClr val="F7F5F1"/>
                </a:solidFill>
                <a:latin typeface="Arial" panose="020B0604020202020204" pitchFamily="34" charset="0"/>
                <a:ea typeface="Open Sans SemiBold" panose="020B0706030804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B31B5E32-81B9-85FB-2D04-59C88AA2DFD2}"/>
              </a:ext>
            </a:extLst>
          </p:cNvPr>
          <p:cNvSpPr>
            <a:spLocks noGrp="1"/>
          </p:cNvSpPr>
          <p:nvPr>
            <p:ph type="subTitle" idx="1"/>
          </p:nvPr>
        </p:nvSpPr>
        <p:spPr>
          <a:xfrm>
            <a:off x="838200" y="3602038"/>
            <a:ext cx="9829800" cy="1655762"/>
          </a:xfrm>
        </p:spPr>
        <p:txBody>
          <a:bodyPr/>
          <a:lstStyle>
            <a:lvl1pPr marL="0" indent="0" algn="l">
              <a:buNone/>
              <a:defRPr sz="2400">
                <a:solidFill>
                  <a:srgbClr val="F7F5F1"/>
                </a:solidFill>
                <a:latin typeface="Arial" panose="020B0604020202020204" pitchFamily="34" charset="0"/>
                <a:ea typeface="Open Sans SemiBold" panose="020B0706030804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443245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F961-3D31-532A-E0AE-533E55878E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8BE1CD-AF76-5325-78F7-3EA1BCAE31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6">
            <a:extLst>
              <a:ext uri="{FF2B5EF4-FFF2-40B4-BE49-F238E27FC236}">
                <a16:creationId xmlns:a16="http://schemas.microsoft.com/office/drawing/2014/main" id="{5D25F3A3-0C34-0202-5F69-49749D9CB13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32539" y="6177125"/>
            <a:ext cx="4463892" cy="505935"/>
          </a:xfrm>
          <a:prstGeom prst="rect">
            <a:avLst/>
          </a:prstGeom>
        </p:spPr>
      </p:pic>
    </p:spTree>
    <p:extLst>
      <p:ext uri="{BB962C8B-B14F-4D97-AF65-F5344CB8AC3E}">
        <p14:creationId xmlns:p14="http://schemas.microsoft.com/office/powerpoint/2010/main" val="2036804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006DB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F961-3D31-532A-E0AE-533E55878E5B}"/>
              </a:ext>
            </a:extLst>
          </p:cNvPr>
          <p:cNvSpPr>
            <a:spLocks noGrp="1"/>
          </p:cNvSpPr>
          <p:nvPr>
            <p:ph type="title"/>
          </p:nvPr>
        </p:nvSpPr>
        <p:spPr/>
        <p:txBody>
          <a:bodyPr/>
          <a:lstStyle>
            <a:lvl1pPr>
              <a:defRPr>
                <a:solidFill>
                  <a:srgbClr val="F7F5F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28BE1CD-AF76-5325-78F7-3EA1BCAE3133}"/>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A2CC4FAC-597A-16E7-3993-673D07FAA41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23745" y="6177125"/>
            <a:ext cx="4463892" cy="505935"/>
          </a:xfrm>
          <a:prstGeom prst="rect">
            <a:avLst/>
          </a:prstGeom>
        </p:spPr>
      </p:pic>
    </p:spTree>
    <p:extLst>
      <p:ext uri="{BB962C8B-B14F-4D97-AF65-F5344CB8AC3E}">
        <p14:creationId xmlns:p14="http://schemas.microsoft.com/office/powerpoint/2010/main" val="2158209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rgbClr val="006DBC"/>
        </a:solidFill>
        <a:effectLst/>
      </p:bgPr>
    </p:bg>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7FB4B50D-472A-9F1E-FAAE-409F70E35BDA}"/>
              </a:ext>
            </a:extLst>
          </p:cNvPr>
          <p:cNvSpPr/>
          <p:nvPr userDrawn="1"/>
        </p:nvSpPr>
        <p:spPr>
          <a:xfrm>
            <a:off x="2767331" y="0"/>
            <a:ext cx="9424670" cy="6859089"/>
          </a:xfrm>
          <a:custGeom>
            <a:avLst/>
            <a:gdLst/>
            <a:ahLst/>
            <a:cxnLst/>
            <a:rect l="l" t="t" r="r" b="b"/>
            <a:pathLst>
              <a:path w="10837544" h="11308715">
                <a:moveTo>
                  <a:pt x="10837353" y="0"/>
                </a:moveTo>
                <a:lnTo>
                  <a:pt x="1886412" y="0"/>
                </a:lnTo>
                <a:lnTo>
                  <a:pt x="1811178" y="244745"/>
                </a:lnTo>
                <a:lnTo>
                  <a:pt x="1717145" y="548902"/>
                </a:lnTo>
                <a:lnTo>
                  <a:pt x="1282445" y="1946530"/>
                </a:lnTo>
                <a:lnTo>
                  <a:pt x="1216414" y="2160210"/>
                </a:lnTo>
                <a:lnTo>
                  <a:pt x="1151303" y="2372012"/>
                </a:lnTo>
                <a:lnTo>
                  <a:pt x="1108444" y="2512176"/>
                </a:lnTo>
                <a:lnTo>
                  <a:pt x="1066050" y="2651513"/>
                </a:lnTo>
                <a:lnTo>
                  <a:pt x="1024144" y="2790028"/>
                </a:lnTo>
                <a:lnTo>
                  <a:pt x="1003380" y="2858977"/>
                </a:lnTo>
                <a:lnTo>
                  <a:pt x="982747" y="2927722"/>
                </a:lnTo>
                <a:lnTo>
                  <a:pt x="962246" y="2996263"/>
                </a:lnTo>
                <a:lnTo>
                  <a:pt x="941881" y="3064601"/>
                </a:lnTo>
                <a:lnTo>
                  <a:pt x="921655" y="3132735"/>
                </a:lnTo>
                <a:lnTo>
                  <a:pt x="901570" y="3200666"/>
                </a:lnTo>
                <a:lnTo>
                  <a:pt x="881630" y="3268395"/>
                </a:lnTo>
                <a:lnTo>
                  <a:pt x="861836" y="3335922"/>
                </a:lnTo>
                <a:lnTo>
                  <a:pt x="842192" y="3403247"/>
                </a:lnTo>
                <a:lnTo>
                  <a:pt x="822701" y="3470371"/>
                </a:lnTo>
                <a:lnTo>
                  <a:pt x="803365" y="3537295"/>
                </a:lnTo>
                <a:lnTo>
                  <a:pt x="784187" y="3604018"/>
                </a:lnTo>
                <a:lnTo>
                  <a:pt x="765170" y="3670541"/>
                </a:lnTo>
                <a:lnTo>
                  <a:pt x="746316" y="3736864"/>
                </a:lnTo>
                <a:lnTo>
                  <a:pt x="727630" y="3802988"/>
                </a:lnTo>
                <a:lnTo>
                  <a:pt x="709112" y="3868914"/>
                </a:lnTo>
                <a:lnTo>
                  <a:pt x="690767" y="3934641"/>
                </a:lnTo>
                <a:lnTo>
                  <a:pt x="672596" y="4000171"/>
                </a:lnTo>
                <a:lnTo>
                  <a:pt x="654604" y="4065502"/>
                </a:lnTo>
                <a:lnTo>
                  <a:pt x="636791" y="4130637"/>
                </a:lnTo>
                <a:lnTo>
                  <a:pt x="619162" y="4195576"/>
                </a:lnTo>
                <a:lnTo>
                  <a:pt x="601719" y="4260318"/>
                </a:lnTo>
                <a:lnTo>
                  <a:pt x="584465" y="4324864"/>
                </a:lnTo>
                <a:lnTo>
                  <a:pt x="567403" y="4389214"/>
                </a:lnTo>
                <a:lnTo>
                  <a:pt x="550535" y="4453370"/>
                </a:lnTo>
                <a:lnTo>
                  <a:pt x="533864" y="4517331"/>
                </a:lnTo>
                <a:lnTo>
                  <a:pt x="517394" y="4581098"/>
                </a:lnTo>
                <a:lnTo>
                  <a:pt x="501126" y="4644672"/>
                </a:lnTo>
                <a:lnTo>
                  <a:pt x="485064" y="4708052"/>
                </a:lnTo>
                <a:lnTo>
                  <a:pt x="469210" y="4771239"/>
                </a:lnTo>
                <a:lnTo>
                  <a:pt x="453568" y="4834233"/>
                </a:lnTo>
                <a:lnTo>
                  <a:pt x="438139" y="4897035"/>
                </a:lnTo>
                <a:lnTo>
                  <a:pt x="422927" y="4959646"/>
                </a:lnTo>
                <a:lnTo>
                  <a:pt x="407935" y="5022065"/>
                </a:lnTo>
                <a:lnTo>
                  <a:pt x="393166" y="5084294"/>
                </a:lnTo>
                <a:lnTo>
                  <a:pt x="378621" y="5146332"/>
                </a:lnTo>
                <a:lnTo>
                  <a:pt x="364305" y="5208180"/>
                </a:lnTo>
                <a:lnTo>
                  <a:pt x="350219" y="5269839"/>
                </a:lnTo>
                <a:lnTo>
                  <a:pt x="336367" y="5331308"/>
                </a:lnTo>
                <a:lnTo>
                  <a:pt x="322751" y="5392588"/>
                </a:lnTo>
                <a:lnTo>
                  <a:pt x="309375" y="5453680"/>
                </a:lnTo>
                <a:lnTo>
                  <a:pt x="296240" y="5514584"/>
                </a:lnTo>
                <a:lnTo>
                  <a:pt x="283350" y="5575301"/>
                </a:lnTo>
                <a:lnTo>
                  <a:pt x="270708" y="5635830"/>
                </a:lnTo>
                <a:lnTo>
                  <a:pt x="258316" y="5696173"/>
                </a:lnTo>
                <a:lnTo>
                  <a:pt x="246177" y="5756329"/>
                </a:lnTo>
                <a:lnTo>
                  <a:pt x="234294" y="5816300"/>
                </a:lnTo>
                <a:lnTo>
                  <a:pt x="222670" y="5876084"/>
                </a:lnTo>
                <a:lnTo>
                  <a:pt x="211307" y="5935684"/>
                </a:lnTo>
                <a:lnTo>
                  <a:pt x="200209" y="5995100"/>
                </a:lnTo>
                <a:lnTo>
                  <a:pt x="189378" y="6054330"/>
                </a:lnTo>
                <a:lnTo>
                  <a:pt x="178816" y="6113378"/>
                </a:lnTo>
                <a:lnTo>
                  <a:pt x="168528" y="6172241"/>
                </a:lnTo>
                <a:lnTo>
                  <a:pt x="158515" y="6230922"/>
                </a:lnTo>
                <a:lnTo>
                  <a:pt x="148780" y="6289420"/>
                </a:lnTo>
                <a:lnTo>
                  <a:pt x="139326" y="6347736"/>
                </a:lnTo>
                <a:lnTo>
                  <a:pt x="130156" y="6405870"/>
                </a:lnTo>
                <a:lnTo>
                  <a:pt x="121273" y="6463823"/>
                </a:lnTo>
                <a:lnTo>
                  <a:pt x="112679" y="6521594"/>
                </a:lnTo>
                <a:lnTo>
                  <a:pt x="104378" y="6579186"/>
                </a:lnTo>
                <a:lnTo>
                  <a:pt x="96372" y="6636597"/>
                </a:lnTo>
                <a:lnTo>
                  <a:pt x="88663" y="6693828"/>
                </a:lnTo>
                <a:lnTo>
                  <a:pt x="81255" y="6750880"/>
                </a:lnTo>
                <a:lnTo>
                  <a:pt x="74151" y="6807754"/>
                </a:lnTo>
                <a:lnTo>
                  <a:pt x="67352" y="6864448"/>
                </a:lnTo>
                <a:lnTo>
                  <a:pt x="60863" y="6920965"/>
                </a:lnTo>
                <a:lnTo>
                  <a:pt x="54686" y="6977304"/>
                </a:lnTo>
                <a:lnTo>
                  <a:pt x="48823" y="7033466"/>
                </a:lnTo>
                <a:lnTo>
                  <a:pt x="43278" y="7089451"/>
                </a:lnTo>
                <a:lnTo>
                  <a:pt x="38052" y="7145260"/>
                </a:lnTo>
                <a:lnTo>
                  <a:pt x="33150" y="7200892"/>
                </a:lnTo>
                <a:lnTo>
                  <a:pt x="28574" y="7256349"/>
                </a:lnTo>
                <a:lnTo>
                  <a:pt x="24326" y="7311631"/>
                </a:lnTo>
                <a:lnTo>
                  <a:pt x="20410" y="7366739"/>
                </a:lnTo>
                <a:lnTo>
                  <a:pt x="16827" y="7421671"/>
                </a:lnTo>
                <a:lnTo>
                  <a:pt x="13582" y="7476430"/>
                </a:lnTo>
                <a:lnTo>
                  <a:pt x="10677" y="7531016"/>
                </a:lnTo>
                <a:lnTo>
                  <a:pt x="8114" y="7585428"/>
                </a:lnTo>
                <a:lnTo>
                  <a:pt x="5896" y="7639668"/>
                </a:lnTo>
                <a:lnTo>
                  <a:pt x="4027" y="7693735"/>
                </a:lnTo>
                <a:lnTo>
                  <a:pt x="2508" y="7747631"/>
                </a:lnTo>
                <a:lnTo>
                  <a:pt x="1343" y="7801355"/>
                </a:lnTo>
                <a:lnTo>
                  <a:pt x="535" y="7854908"/>
                </a:lnTo>
                <a:lnTo>
                  <a:pt x="86" y="7908290"/>
                </a:lnTo>
                <a:lnTo>
                  <a:pt x="0" y="7961502"/>
                </a:lnTo>
                <a:lnTo>
                  <a:pt x="278" y="8014545"/>
                </a:lnTo>
                <a:lnTo>
                  <a:pt x="923" y="8067418"/>
                </a:lnTo>
                <a:lnTo>
                  <a:pt x="1940" y="8120122"/>
                </a:lnTo>
                <a:lnTo>
                  <a:pt x="3329" y="8172657"/>
                </a:lnTo>
                <a:lnTo>
                  <a:pt x="5095" y="8225025"/>
                </a:lnTo>
                <a:lnTo>
                  <a:pt x="7240" y="8277224"/>
                </a:lnTo>
                <a:lnTo>
                  <a:pt x="9766" y="8329257"/>
                </a:lnTo>
                <a:lnTo>
                  <a:pt x="12677" y="8381122"/>
                </a:lnTo>
                <a:lnTo>
                  <a:pt x="15975" y="8432821"/>
                </a:lnTo>
                <a:lnTo>
                  <a:pt x="19663" y="8484354"/>
                </a:lnTo>
                <a:lnTo>
                  <a:pt x="23744" y="8535721"/>
                </a:lnTo>
                <a:lnTo>
                  <a:pt x="28221" y="8586923"/>
                </a:lnTo>
                <a:lnTo>
                  <a:pt x="33096" y="8637960"/>
                </a:lnTo>
                <a:lnTo>
                  <a:pt x="38372" y="8688833"/>
                </a:lnTo>
                <a:lnTo>
                  <a:pt x="44052" y="8739542"/>
                </a:lnTo>
                <a:lnTo>
                  <a:pt x="50139" y="8790087"/>
                </a:lnTo>
                <a:lnTo>
                  <a:pt x="56636" y="8840469"/>
                </a:lnTo>
                <a:lnTo>
                  <a:pt x="63545" y="8890688"/>
                </a:lnTo>
                <a:lnTo>
                  <a:pt x="70870" y="8940745"/>
                </a:lnTo>
                <a:lnTo>
                  <a:pt x="78612" y="8990640"/>
                </a:lnTo>
                <a:lnTo>
                  <a:pt x="86775" y="9040373"/>
                </a:lnTo>
                <a:lnTo>
                  <a:pt x="95362" y="9089946"/>
                </a:lnTo>
                <a:lnTo>
                  <a:pt x="104375" y="9139357"/>
                </a:lnTo>
                <a:lnTo>
                  <a:pt x="113818" y="9188609"/>
                </a:lnTo>
                <a:lnTo>
                  <a:pt x="123692" y="9237700"/>
                </a:lnTo>
                <a:lnTo>
                  <a:pt x="134001" y="9286632"/>
                </a:lnTo>
                <a:lnTo>
                  <a:pt x="144748" y="9335405"/>
                </a:lnTo>
                <a:lnTo>
                  <a:pt x="155935" y="9384019"/>
                </a:lnTo>
                <a:lnTo>
                  <a:pt x="167565" y="9432475"/>
                </a:lnTo>
                <a:lnTo>
                  <a:pt x="179641" y="9480773"/>
                </a:lnTo>
                <a:lnTo>
                  <a:pt x="192166" y="9528914"/>
                </a:lnTo>
                <a:lnTo>
                  <a:pt x="205143" y="9576898"/>
                </a:lnTo>
                <a:lnTo>
                  <a:pt x="218574" y="9624725"/>
                </a:lnTo>
                <a:lnTo>
                  <a:pt x="232462" y="9672397"/>
                </a:lnTo>
                <a:lnTo>
                  <a:pt x="246809" y="9719912"/>
                </a:lnTo>
                <a:lnTo>
                  <a:pt x="261620" y="9767272"/>
                </a:lnTo>
                <a:lnTo>
                  <a:pt x="276896" y="9814477"/>
                </a:lnTo>
                <a:lnTo>
                  <a:pt x="292640" y="9861528"/>
                </a:lnTo>
                <a:lnTo>
                  <a:pt x="308856" y="9908424"/>
                </a:lnTo>
                <a:lnTo>
                  <a:pt x="325545" y="9955167"/>
                </a:lnTo>
                <a:lnTo>
                  <a:pt x="342711" y="10001757"/>
                </a:lnTo>
                <a:lnTo>
                  <a:pt x="360357" y="10048194"/>
                </a:lnTo>
                <a:lnTo>
                  <a:pt x="378485" y="10094478"/>
                </a:lnTo>
                <a:lnTo>
                  <a:pt x="397098" y="10140610"/>
                </a:lnTo>
                <a:lnTo>
                  <a:pt x="416198" y="10186591"/>
                </a:lnTo>
                <a:lnTo>
                  <a:pt x="435790" y="10232420"/>
                </a:lnTo>
                <a:lnTo>
                  <a:pt x="455875" y="10278099"/>
                </a:lnTo>
                <a:lnTo>
                  <a:pt x="476456" y="10323628"/>
                </a:lnTo>
                <a:lnTo>
                  <a:pt x="497536" y="10369006"/>
                </a:lnTo>
                <a:lnTo>
                  <a:pt x="519118" y="10414235"/>
                </a:lnTo>
                <a:lnTo>
                  <a:pt x="541204" y="10459315"/>
                </a:lnTo>
                <a:lnTo>
                  <a:pt x="563798" y="10504246"/>
                </a:lnTo>
                <a:lnTo>
                  <a:pt x="586903" y="10549028"/>
                </a:lnTo>
                <a:lnTo>
                  <a:pt x="610520" y="10593663"/>
                </a:lnTo>
                <a:lnTo>
                  <a:pt x="634653" y="10638150"/>
                </a:lnTo>
                <a:lnTo>
                  <a:pt x="659305" y="10682491"/>
                </a:lnTo>
                <a:lnTo>
                  <a:pt x="684478" y="10726684"/>
                </a:lnTo>
                <a:lnTo>
                  <a:pt x="710175" y="10770732"/>
                </a:lnTo>
                <a:lnTo>
                  <a:pt x="736400" y="10814633"/>
                </a:lnTo>
                <a:lnTo>
                  <a:pt x="763154" y="10858389"/>
                </a:lnTo>
                <a:lnTo>
                  <a:pt x="790440" y="10902000"/>
                </a:lnTo>
                <a:lnTo>
                  <a:pt x="818262" y="10945467"/>
                </a:lnTo>
                <a:lnTo>
                  <a:pt x="846622" y="10988789"/>
                </a:lnTo>
                <a:lnTo>
                  <a:pt x="875523" y="11031968"/>
                </a:lnTo>
                <a:lnTo>
                  <a:pt x="904968" y="11075003"/>
                </a:lnTo>
                <a:lnTo>
                  <a:pt x="934960" y="11117896"/>
                </a:lnTo>
                <a:lnTo>
                  <a:pt x="965501" y="11160645"/>
                </a:lnTo>
                <a:lnTo>
                  <a:pt x="996593" y="11203253"/>
                </a:lnTo>
                <a:lnTo>
                  <a:pt x="1028241" y="11245719"/>
                </a:lnTo>
                <a:lnTo>
                  <a:pt x="1060447" y="11288044"/>
                </a:lnTo>
                <a:lnTo>
                  <a:pt x="1076379" y="11308556"/>
                </a:lnTo>
                <a:lnTo>
                  <a:pt x="10837353" y="11308556"/>
                </a:lnTo>
                <a:lnTo>
                  <a:pt x="10837353" y="0"/>
                </a:lnTo>
                <a:close/>
              </a:path>
            </a:pathLst>
          </a:custGeom>
          <a:solidFill>
            <a:srgbClr val="F7F5F1"/>
          </a:solidFill>
        </p:spPr>
        <p:txBody>
          <a:bodyPr wrap="square" lIns="0" tIns="0" rIns="0" bIns="0" rtlCol="0"/>
          <a:lstStyle/>
          <a:p>
            <a:endParaRPr/>
          </a:p>
        </p:txBody>
      </p:sp>
      <p:sp>
        <p:nvSpPr>
          <p:cNvPr id="2" name="Title 1">
            <a:extLst>
              <a:ext uri="{FF2B5EF4-FFF2-40B4-BE49-F238E27FC236}">
                <a16:creationId xmlns:a16="http://schemas.microsoft.com/office/drawing/2014/main" id="{40DAF961-3D31-532A-E0AE-533E55878E5B}"/>
              </a:ext>
            </a:extLst>
          </p:cNvPr>
          <p:cNvSpPr>
            <a:spLocks noGrp="1"/>
          </p:cNvSpPr>
          <p:nvPr>
            <p:ph type="title"/>
          </p:nvPr>
        </p:nvSpPr>
        <p:spPr>
          <a:xfrm>
            <a:off x="838200" y="578485"/>
            <a:ext cx="2484120" cy="2362835"/>
          </a:xfrm>
        </p:spPr>
        <p:txBody>
          <a:bodyPr anchor="t">
            <a:normAutofit/>
          </a:bodyPr>
          <a:lstStyle>
            <a:lvl1pPr>
              <a:defRPr sz="3200">
                <a:solidFill>
                  <a:srgbClr val="F7F5F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28BE1CD-AF76-5325-78F7-3EA1BCAE3133}"/>
              </a:ext>
            </a:extLst>
          </p:cNvPr>
          <p:cNvSpPr>
            <a:spLocks noGrp="1"/>
          </p:cNvSpPr>
          <p:nvPr>
            <p:ph idx="1"/>
          </p:nvPr>
        </p:nvSpPr>
        <p:spPr>
          <a:xfrm>
            <a:off x="5059680" y="1127697"/>
            <a:ext cx="6141720" cy="460260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6">
            <a:extLst>
              <a:ext uri="{FF2B5EF4-FFF2-40B4-BE49-F238E27FC236}">
                <a16:creationId xmlns:a16="http://schemas.microsoft.com/office/drawing/2014/main" id="{BDF14547-DAC3-6EA4-ED70-99E8A77BD9E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25961" y="6173536"/>
            <a:ext cx="1502885" cy="505935"/>
          </a:xfrm>
          <a:prstGeom prst="rect">
            <a:avLst/>
          </a:prstGeom>
        </p:spPr>
      </p:pic>
    </p:spTree>
    <p:extLst>
      <p:ext uri="{BB962C8B-B14F-4D97-AF65-F5344CB8AC3E}">
        <p14:creationId xmlns:p14="http://schemas.microsoft.com/office/powerpoint/2010/main" val="399192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Photo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145EAC-C6BA-8263-89E6-203AC89D423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Placeholder 1">
            <a:extLst>
              <a:ext uri="{FF2B5EF4-FFF2-40B4-BE49-F238E27FC236}">
                <a16:creationId xmlns:a16="http://schemas.microsoft.com/office/drawing/2014/main" id="{C53FB72C-65A4-15E8-19EC-FC7CEF9E82F5}"/>
              </a:ext>
            </a:extLst>
          </p:cNvPr>
          <p:cNvSpPr>
            <a:spLocks noGrp="1"/>
          </p:cNvSpPr>
          <p:nvPr>
            <p:ph type="title"/>
          </p:nvPr>
        </p:nvSpPr>
        <p:spPr>
          <a:xfrm>
            <a:off x="965907" y="1378348"/>
            <a:ext cx="6158224" cy="534272"/>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a:extLst>
              <a:ext uri="{FF2B5EF4-FFF2-40B4-BE49-F238E27FC236}">
                <a16:creationId xmlns:a16="http://schemas.microsoft.com/office/drawing/2014/main" id="{5943EB90-BF24-7362-9131-8FFC3414803B}"/>
              </a:ext>
            </a:extLst>
          </p:cNvPr>
          <p:cNvSpPr>
            <a:spLocks noGrp="1"/>
          </p:cNvSpPr>
          <p:nvPr>
            <p:ph idx="1"/>
          </p:nvPr>
        </p:nvSpPr>
        <p:spPr>
          <a:xfrm>
            <a:off x="965907" y="2229803"/>
            <a:ext cx="4411311" cy="39624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10" name="Footer Placeholder 4">
            <a:extLst>
              <a:ext uri="{FF2B5EF4-FFF2-40B4-BE49-F238E27FC236}">
                <a16:creationId xmlns:a16="http://schemas.microsoft.com/office/drawing/2014/main" id="{48E42922-D357-4961-C7AD-F789A2265660}"/>
              </a:ext>
            </a:extLst>
          </p:cNvPr>
          <p:cNvSpPr>
            <a:spLocks noGrp="1"/>
          </p:cNvSpPr>
          <p:nvPr>
            <p:ph type="ftr" sz="quarter" idx="3"/>
          </p:nvPr>
        </p:nvSpPr>
        <p:spPr>
          <a:xfrm>
            <a:off x="965907" y="6264912"/>
            <a:ext cx="4411311" cy="365125"/>
          </a:xfrm>
          <a:prstGeom prst="rect">
            <a:avLst/>
          </a:prstGeom>
        </p:spPr>
        <p:txBody>
          <a:bodyPr vert="horz" lIns="91440" tIns="45720" rIns="91440" bIns="45720" rtlCol="0" anchor="ctr"/>
          <a:lstStyle>
            <a:lvl1pPr algn="l">
              <a:defRPr sz="1100">
                <a:solidFill>
                  <a:schemeClr val="tx1"/>
                </a:solidFill>
              </a:defRPr>
            </a:lvl1pPr>
          </a:lstStyle>
          <a:p>
            <a:r>
              <a:rPr lang="en-GB"/>
              <a:t>Optional footer (Insert &gt; Header Footer)</a:t>
            </a:r>
          </a:p>
        </p:txBody>
      </p:sp>
    </p:spTree>
    <p:extLst>
      <p:ext uri="{BB962C8B-B14F-4D97-AF65-F5344CB8AC3E}">
        <p14:creationId xmlns:p14="http://schemas.microsoft.com/office/powerpoint/2010/main" val="1259386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F7F5F1"/>
        </a:solidFill>
        <a:effectLst/>
      </p:bgPr>
    </p:bg>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7FB4B50D-472A-9F1E-FAAE-409F70E35BDA}"/>
              </a:ext>
            </a:extLst>
          </p:cNvPr>
          <p:cNvSpPr/>
          <p:nvPr userDrawn="1"/>
        </p:nvSpPr>
        <p:spPr>
          <a:xfrm>
            <a:off x="2767331" y="0"/>
            <a:ext cx="9424670" cy="6859089"/>
          </a:xfrm>
          <a:custGeom>
            <a:avLst/>
            <a:gdLst/>
            <a:ahLst/>
            <a:cxnLst/>
            <a:rect l="l" t="t" r="r" b="b"/>
            <a:pathLst>
              <a:path w="10837544" h="11308715">
                <a:moveTo>
                  <a:pt x="10837353" y="0"/>
                </a:moveTo>
                <a:lnTo>
                  <a:pt x="1886412" y="0"/>
                </a:lnTo>
                <a:lnTo>
                  <a:pt x="1811178" y="244745"/>
                </a:lnTo>
                <a:lnTo>
                  <a:pt x="1717145" y="548902"/>
                </a:lnTo>
                <a:lnTo>
                  <a:pt x="1282445" y="1946530"/>
                </a:lnTo>
                <a:lnTo>
                  <a:pt x="1216414" y="2160210"/>
                </a:lnTo>
                <a:lnTo>
                  <a:pt x="1151303" y="2372012"/>
                </a:lnTo>
                <a:lnTo>
                  <a:pt x="1108444" y="2512176"/>
                </a:lnTo>
                <a:lnTo>
                  <a:pt x="1066050" y="2651513"/>
                </a:lnTo>
                <a:lnTo>
                  <a:pt x="1024144" y="2790028"/>
                </a:lnTo>
                <a:lnTo>
                  <a:pt x="1003380" y="2858977"/>
                </a:lnTo>
                <a:lnTo>
                  <a:pt x="982747" y="2927722"/>
                </a:lnTo>
                <a:lnTo>
                  <a:pt x="962246" y="2996263"/>
                </a:lnTo>
                <a:lnTo>
                  <a:pt x="941881" y="3064601"/>
                </a:lnTo>
                <a:lnTo>
                  <a:pt x="921655" y="3132735"/>
                </a:lnTo>
                <a:lnTo>
                  <a:pt x="901570" y="3200666"/>
                </a:lnTo>
                <a:lnTo>
                  <a:pt x="881630" y="3268395"/>
                </a:lnTo>
                <a:lnTo>
                  <a:pt x="861836" y="3335922"/>
                </a:lnTo>
                <a:lnTo>
                  <a:pt x="842192" y="3403247"/>
                </a:lnTo>
                <a:lnTo>
                  <a:pt x="822701" y="3470371"/>
                </a:lnTo>
                <a:lnTo>
                  <a:pt x="803365" y="3537295"/>
                </a:lnTo>
                <a:lnTo>
                  <a:pt x="784187" y="3604018"/>
                </a:lnTo>
                <a:lnTo>
                  <a:pt x="765170" y="3670541"/>
                </a:lnTo>
                <a:lnTo>
                  <a:pt x="746316" y="3736864"/>
                </a:lnTo>
                <a:lnTo>
                  <a:pt x="727630" y="3802988"/>
                </a:lnTo>
                <a:lnTo>
                  <a:pt x="709112" y="3868914"/>
                </a:lnTo>
                <a:lnTo>
                  <a:pt x="690767" y="3934641"/>
                </a:lnTo>
                <a:lnTo>
                  <a:pt x="672596" y="4000171"/>
                </a:lnTo>
                <a:lnTo>
                  <a:pt x="654604" y="4065502"/>
                </a:lnTo>
                <a:lnTo>
                  <a:pt x="636791" y="4130637"/>
                </a:lnTo>
                <a:lnTo>
                  <a:pt x="619162" y="4195576"/>
                </a:lnTo>
                <a:lnTo>
                  <a:pt x="601719" y="4260318"/>
                </a:lnTo>
                <a:lnTo>
                  <a:pt x="584465" y="4324864"/>
                </a:lnTo>
                <a:lnTo>
                  <a:pt x="567403" y="4389214"/>
                </a:lnTo>
                <a:lnTo>
                  <a:pt x="550535" y="4453370"/>
                </a:lnTo>
                <a:lnTo>
                  <a:pt x="533864" y="4517331"/>
                </a:lnTo>
                <a:lnTo>
                  <a:pt x="517394" y="4581098"/>
                </a:lnTo>
                <a:lnTo>
                  <a:pt x="501126" y="4644672"/>
                </a:lnTo>
                <a:lnTo>
                  <a:pt x="485064" y="4708052"/>
                </a:lnTo>
                <a:lnTo>
                  <a:pt x="469210" y="4771239"/>
                </a:lnTo>
                <a:lnTo>
                  <a:pt x="453568" y="4834233"/>
                </a:lnTo>
                <a:lnTo>
                  <a:pt x="438139" y="4897035"/>
                </a:lnTo>
                <a:lnTo>
                  <a:pt x="422927" y="4959646"/>
                </a:lnTo>
                <a:lnTo>
                  <a:pt x="407935" y="5022065"/>
                </a:lnTo>
                <a:lnTo>
                  <a:pt x="393166" y="5084294"/>
                </a:lnTo>
                <a:lnTo>
                  <a:pt x="378621" y="5146332"/>
                </a:lnTo>
                <a:lnTo>
                  <a:pt x="364305" y="5208180"/>
                </a:lnTo>
                <a:lnTo>
                  <a:pt x="350219" y="5269839"/>
                </a:lnTo>
                <a:lnTo>
                  <a:pt x="336367" y="5331308"/>
                </a:lnTo>
                <a:lnTo>
                  <a:pt x="322751" y="5392588"/>
                </a:lnTo>
                <a:lnTo>
                  <a:pt x="309375" y="5453680"/>
                </a:lnTo>
                <a:lnTo>
                  <a:pt x="296240" y="5514584"/>
                </a:lnTo>
                <a:lnTo>
                  <a:pt x="283350" y="5575301"/>
                </a:lnTo>
                <a:lnTo>
                  <a:pt x="270708" y="5635830"/>
                </a:lnTo>
                <a:lnTo>
                  <a:pt x="258316" y="5696173"/>
                </a:lnTo>
                <a:lnTo>
                  <a:pt x="246177" y="5756329"/>
                </a:lnTo>
                <a:lnTo>
                  <a:pt x="234294" y="5816300"/>
                </a:lnTo>
                <a:lnTo>
                  <a:pt x="222670" y="5876084"/>
                </a:lnTo>
                <a:lnTo>
                  <a:pt x="211307" y="5935684"/>
                </a:lnTo>
                <a:lnTo>
                  <a:pt x="200209" y="5995100"/>
                </a:lnTo>
                <a:lnTo>
                  <a:pt x="189378" y="6054330"/>
                </a:lnTo>
                <a:lnTo>
                  <a:pt x="178816" y="6113378"/>
                </a:lnTo>
                <a:lnTo>
                  <a:pt x="168528" y="6172241"/>
                </a:lnTo>
                <a:lnTo>
                  <a:pt x="158515" y="6230922"/>
                </a:lnTo>
                <a:lnTo>
                  <a:pt x="148780" y="6289420"/>
                </a:lnTo>
                <a:lnTo>
                  <a:pt x="139326" y="6347736"/>
                </a:lnTo>
                <a:lnTo>
                  <a:pt x="130156" y="6405870"/>
                </a:lnTo>
                <a:lnTo>
                  <a:pt x="121273" y="6463823"/>
                </a:lnTo>
                <a:lnTo>
                  <a:pt x="112679" y="6521594"/>
                </a:lnTo>
                <a:lnTo>
                  <a:pt x="104378" y="6579186"/>
                </a:lnTo>
                <a:lnTo>
                  <a:pt x="96372" y="6636597"/>
                </a:lnTo>
                <a:lnTo>
                  <a:pt x="88663" y="6693828"/>
                </a:lnTo>
                <a:lnTo>
                  <a:pt x="81255" y="6750880"/>
                </a:lnTo>
                <a:lnTo>
                  <a:pt x="74151" y="6807754"/>
                </a:lnTo>
                <a:lnTo>
                  <a:pt x="67352" y="6864448"/>
                </a:lnTo>
                <a:lnTo>
                  <a:pt x="60863" y="6920965"/>
                </a:lnTo>
                <a:lnTo>
                  <a:pt x="54686" y="6977304"/>
                </a:lnTo>
                <a:lnTo>
                  <a:pt x="48823" y="7033466"/>
                </a:lnTo>
                <a:lnTo>
                  <a:pt x="43278" y="7089451"/>
                </a:lnTo>
                <a:lnTo>
                  <a:pt x="38052" y="7145260"/>
                </a:lnTo>
                <a:lnTo>
                  <a:pt x="33150" y="7200892"/>
                </a:lnTo>
                <a:lnTo>
                  <a:pt x="28574" y="7256349"/>
                </a:lnTo>
                <a:lnTo>
                  <a:pt x="24326" y="7311631"/>
                </a:lnTo>
                <a:lnTo>
                  <a:pt x="20410" y="7366739"/>
                </a:lnTo>
                <a:lnTo>
                  <a:pt x="16827" y="7421671"/>
                </a:lnTo>
                <a:lnTo>
                  <a:pt x="13582" y="7476430"/>
                </a:lnTo>
                <a:lnTo>
                  <a:pt x="10677" y="7531016"/>
                </a:lnTo>
                <a:lnTo>
                  <a:pt x="8114" y="7585428"/>
                </a:lnTo>
                <a:lnTo>
                  <a:pt x="5896" y="7639668"/>
                </a:lnTo>
                <a:lnTo>
                  <a:pt x="4027" y="7693735"/>
                </a:lnTo>
                <a:lnTo>
                  <a:pt x="2508" y="7747631"/>
                </a:lnTo>
                <a:lnTo>
                  <a:pt x="1343" y="7801355"/>
                </a:lnTo>
                <a:lnTo>
                  <a:pt x="535" y="7854908"/>
                </a:lnTo>
                <a:lnTo>
                  <a:pt x="86" y="7908290"/>
                </a:lnTo>
                <a:lnTo>
                  <a:pt x="0" y="7961502"/>
                </a:lnTo>
                <a:lnTo>
                  <a:pt x="278" y="8014545"/>
                </a:lnTo>
                <a:lnTo>
                  <a:pt x="923" y="8067418"/>
                </a:lnTo>
                <a:lnTo>
                  <a:pt x="1940" y="8120122"/>
                </a:lnTo>
                <a:lnTo>
                  <a:pt x="3329" y="8172657"/>
                </a:lnTo>
                <a:lnTo>
                  <a:pt x="5095" y="8225025"/>
                </a:lnTo>
                <a:lnTo>
                  <a:pt x="7240" y="8277224"/>
                </a:lnTo>
                <a:lnTo>
                  <a:pt x="9766" y="8329257"/>
                </a:lnTo>
                <a:lnTo>
                  <a:pt x="12677" y="8381122"/>
                </a:lnTo>
                <a:lnTo>
                  <a:pt x="15975" y="8432821"/>
                </a:lnTo>
                <a:lnTo>
                  <a:pt x="19663" y="8484354"/>
                </a:lnTo>
                <a:lnTo>
                  <a:pt x="23744" y="8535721"/>
                </a:lnTo>
                <a:lnTo>
                  <a:pt x="28221" y="8586923"/>
                </a:lnTo>
                <a:lnTo>
                  <a:pt x="33096" y="8637960"/>
                </a:lnTo>
                <a:lnTo>
                  <a:pt x="38372" y="8688833"/>
                </a:lnTo>
                <a:lnTo>
                  <a:pt x="44052" y="8739542"/>
                </a:lnTo>
                <a:lnTo>
                  <a:pt x="50139" y="8790087"/>
                </a:lnTo>
                <a:lnTo>
                  <a:pt x="56636" y="8840469"/>
                </a:lnTo>
                <a:lnTo>
                  <a:pt x="63545" y="8890688"/>
                </a:lnTo>
                <a:lnTo>
                  <a:pt x="70870" y="8940745"/>
                </a:lnTo>
                <a:lnTo>
                  <a:pt x="78612" y="8990640"/>
                </a:lnTo>
                <a:lnTo>
                  <a:pt x="86775" y="9040373"/>
                </a:lnTo>
                <a:lnTo>
                  <a:pt x="95362" y="9089946"/>
                </a:lnTo>
                <a:lnTo>
                  <a:pt x="104375" y="9139357"/>
                </a:lnTo>
                <a:lnTo>
                  <a:pt x="113818" y="9188609"/>
                </a:lnTo>
                <a:lnTo>
                  <a:pt x="123692" y="9237700"/>
                </a:lnTo>
                <a:lnTo>
                  <a:pt x="134001" y="9286632"/>
                </a:lnTo>
                <a:lnTo>
                  <a:pt x="144748" y="9335405"/>
                </a:lnTo>
                <a:lnTo>
                  <a:pt x="155935" y="9384019"/>
                </a:lnTo>
                <a:lnTo>
                  <a:pt x="167565" y="9432475"/>
                </a:lnTo>
                <a:lnTo>
                  <a:pt x="179641" y="9480773"/>
                </a:lnTo>
                <a:lnTo>
                  <a:pt x="192166" y="9528914"/>
                </a:lnTo>
                <a:lnTo>
                  <a:pt x="205143" y="9576898"/>
                </a:lnTo>
                <a:lnTo>
                  <a:pt x="218574" y="9624725"/>
                </a:lnTo>
                <a:lnTo>
                  <a:pt x="232462" y="9672397"/>
                </a:lnTo>
                <a:lnTo>
                  <a:pt x="246809" y="9719912"/>
                </a:lnTo>
                <a:lnTo>
                  <a:pt x="261620" y="9767272"/>
                </a:lnTo>
                <a:lnTo>
                  <a:pt x="276896" y="9814477"/>
                </a:lnTo>
                <a:lnTo>
                  <a:pt x="292640" y="9861528"/>
                </a:lnTo>
                <a:lnTo>
                  <a:pt x="308856" y="9908424"/>
                </a:lnTo>
                <a:lnTo>
                  <a:pt x="325545" y="9955167"/>
                </a:lnTo>
                <a:lnTo>
                  <a:pt x="342711" y="10001757"/>
                </a:lnTo>
                <a:lnTo>
                  <a:pt x="360357" y="10048194"/>
                </a:lnTo>
                <a:lnTo>
                  <a:pt x="378485" y="10094478"/>
                </a:lnTo>
                <a:lnTo>
                  <a:pt x="397098" y="10140610"/>
                </a:lnTo>
                <a:lnTo>
                  <a:pt x="416198" y="10186591"/>
                </a:lnTo>
                <a:lnTo>
                  <a:pt x="435790" y="10232420"/>
                </a:lnTo>
                <a:lnTo>
                  <a:pt x="455875" y="10278099"/>
                </a:lnTo>
                <a:lnTo>
                  <a:pt x="476456" y="10323628"/>
                </a:lnTo>
                <a:lnTo>
                  <a:pt x="497536" y="10369006"/>
                </a:lnTo>
                <a:lnTo>
                  <a:pt x="519118" y="10414235"/>
                </a:lnTo>
                <a:lnTo>
                  <a:pt x="541204" y="10459315"/>
                </a:lnTo>
                <a:lnTo>
                  <a:pt x="563798" y="10504246"/>
                </a:lnTo>
                <a:lnTo>
                  <a:pt x="586903" y="10549028"/>
                </a:lnTo>
                <a:lnTo>
                  <a:pt x="610520" y="10593663"/>
                </a:lnTo>
                <a:lnTo>
                  <a:pt x="634653" y="10638150"/>
                </a:lnTo>
                <a:lnTo>
                  <a:pt x="659305" y="10682491"/>
                </a:lnTo>
                <a:lnTo>
                  <a:pt x="684478" y="10726684"/>
                </a:lnTo>
                <a:lnTo>
                  <a:pt x="710175" y="10770732"/>
                </a:lnTo>
                <a:lnTo>
                  <a:pt x="736400" y="10814633"/>
                </a:lnTo>
                <a:lnTo>
                  <a:pt x="763154" y="10858389"/>
                </a:lnTo>
                <a:lnTo>
                  <a:pt x="790440" y="10902000"/>
                </a:lnTo>
                <a:lnTo>
                  <a:pt x="818262" y="10945467"/>
                </a:lnTo>
                <a:lnTo>
                  <a:pt x="846622" y="10988789"/>
                </a:lnTo>
                <a:lnTo>
                  <a:pt x="875523" y="11031968"/>
                </a:lnTo>
                <a:lnTo>
                  <a:pt x="904968" y="11075003"/>
                </a:lnTo>
                <a:lnTo>
                  <a:pt x="934960" y="11117896"/>
                </a:lnTo>
                <a:lnTo>
                  <a:pt x="965501" y="11160645"/>
                </a:lnTo>
                <a:lnTo>
                  <a:pt x="996593" y="11203253"/>
                </a:lnTo>
                <a:lnTo>
                  <a:pt x="1028241" y="11245719"/>
                </a:lnTo>
                <a:lnTo>
                  <a:pt x="1060447" y="11288044"/>
                </a:lnTo>
                <a:lnTo>
                  <a:pt x="1076379" y="11308556"/>
                </a:lnTo>
                <a:lnTo>
                  <a:pt x="10837353" y="11308556"/>
                </a:lnTo>
                <a:lnTo>
                  <a:pt x="10837353" y="0"/>
                </a:lnTo>
                <a:close/>
              </a:path>
            </a:pathLst>
          </a:custGeom>
          <a:solidFill>
            <a:srgbClr val="006DBC"/>
          </a:solidFill>
        </p:spPr>
        <p:txBody>
          <a:bodyPr wrap="square" lIns="0" tIns="0" rIns="0" bIns="0" rtlCol="0"/>
          <a:lstStyle/>
          <a:p>
            <a:endParaRPr/>
          </a:p>
        </p:txBody>
      </p:sp>
      <p:sp>
        <p:nvSpPr>
          <p:cNvPr id="3" name="Content Placeholder 2">
            <a:extLst>
              <a:ext uri="{FF2B5EF4-FFF2-40B4-BE49-F238E27FC236}">
                <a16:creationId xmlns:a16="http://schemas.microsoft.com/office/drawing/2014/main" id="{928BE1CD-AF76-5325-78F7-3EA1BCAE3133}"/>
              </a:ext>
            </a:extLst>
          </p:cNvPr>
          <p:cNvSpPr>
            <a:spLocks noGrp="1"/>
          </p:cNvSpPr>
          <p:nvPr>
            <p:ph idx="1"/>
          </p:nvPr>
        </p:nvSpPr>
        <p:spPr>
          <a:xfrm>
            <a:off x="5059680" y="1127697"/>
            <a:ext cx="6141720" cy="460260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a:extLst>
              <a:ext uri="{FF2B5EF4-FFF2-40B4-BE49-F238E27FC236}">
                <a16:creationId xmlns:a16="http://schemas.microsoft.com/office/drawing/2014/main" id="{276B779D-44CF-146E-92E9-B599609838E9}"/>
              </a:ext>
            </a:extLst>
          </p:cNvPr>
          <p:cNvSpPr>
            <a:spLocks noGrp="1"/>
          </p:cNvSpPr>
          <p:nvPr>
            <p:ph type="title"/>
          </p:nvPr>
        </p:nvSpPr>
        <p:spPr>
          <a:xfrm>
            <a:off x="838200" y="578485"/>
            <a:ext cx="2484120" cy="2362835"/>
          </a:xfrm>
        </p:spPr>
        <p:txBody>
          <a:bodyPr anchor="t">
            <a:normAutofit/>
          </a:bodyPr>
          <a:lstStyle>
            <a:lvl1pPr>
              <a:defRPr lang="en-GB" sz="3200" dirty="0"/>
            </a:lvl1pPr>
          </a:lstStyle>
          <a:p>
            <a:r>
              <a:rPr lang="en-US"/>
              <a:t>Click to edit Master title style</a:t>
            </a:r>
            <a:endParaRPr lang="en-GB"/>
          </a:p>
        </p:txBody>
      </p:sp>
      <p:pic>
        <p:nvPicPr>
          <p:cNvPr id="6" name="Picture 6">
            <a:extLst>
              <a:ext uri="{FF2B5EF4-FFF2-40B4-BE49-F238E27FC236}">
                <a16:creationId xmlns:a16="http://schemas.microsoft.com/office/drawing/2014/main" id="{8A346A42-3BC1-6A66-2AE8-629FC711104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25961" y="6173536"/>
            <a:ext cx="1502884" cy="505935"/>
          </a:xfrm>
          <a:prstGeom prst="rect">
            <a:avLst/>
          </a:prstGeom>
        </p:spPr>
      </p:pic>
    </p:spTree>
    <p:extLst>
      <p:ext uri="{BB962C8B-B14F-4D97-AF65-F5344CB8AC3E}">
        <p14:creationId xmlns:p14="http://schemas.microsoft.com/office/powerpoint/2010/main" val="3794742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email">
            <a:lum/>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36F3F-A9A8-BC13-699F-A1017075B5A3}"/>
              </a:ext>
            </a:extLst>
          </p:cNvPr>
          <p:cNvSpPr>
            <a:spLocks noGrp="1"/>
          </p:cNvSpPr>
          <p:nvPr>
            <p:ph type="title"/>
          </p:nvPr>
        </p:nvSpPr>
        <p:spPr>
          <a:xfrm>
            <a:off x="831850" y="1709739"/>
            <a:ext cx="10515600" cy="1500188"/>
          </a:xfrm>
        </p:spPr>
        <p:txBody>
          <a:bodyPr anchor="b">
            <a:normAutofit/>
          </a:bodyPr>
          <a:lstStyle>
            <a:lvl1pPr>
              <a:defRPr sz="48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CBF133A-C518-6A31-C662-679949FB4D27}"/>
              </a:ext>
            </a:extLst>
          </p:cNvPr>
          <p:cNvSpPr>
            <a:spLocks noGrp="1"/>
          </p:cNvSpPr>
          <p:nvPr>
            <p:ph type="body" idx="1"/>
          </p:nvPr>
        </p:nvSpPr>
        <p:spPr>
          <a:xfrm>
            <a:off x="838200" y="337172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10740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83C1A-EB56-37E9-BA19-DF797A4B5F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DE454D-BB8D-5930-C265-B542C9F1D785}"/>
              </a:ext>
            </a:extLst>
          </p:cNvPr>
          <p:cNvSpPr>
            <a:spLocks noGrp="1"/>
          </p:cNvSpPr>
          <p:nvPr>
            <p:ph sz="half" idx="1"/>
          </p:nvPr>
        </p:nvSpPr>
        <p:spPr>
          <a:xfrm>
            <a:off x="838200" y="1825625"/>
            <a:ext cx="5181600" cy="4351338"/>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204A676-B335-E0C4-E786-9EF52033A7D3}"/>
              </a:ext>
            </a:extLst>
          </p:cNvPr>
          <p:cNvSpPr>
            <a:spLocks noGrp="1"/>
          </p:cNvSpPr>
          <p:nvPr>
            <p:ph sz="half" idx="2"/>
          </p:nvPr>
        </p:nvSpPr>
        <p:spPr>
          <a:xfrm>
            <a:off x="6172200" y="1825625"/>
            <a:ext cx="5181600" cy="4351338"/>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6">
            <a:extLst>
              <a:ext uri="{FF2B5EF4-FFF2-40B4-BE49-F238E27FC236}">
                <a16:creationId xmlns:a16="http://schemas.microsoft.com/office/drawing/2014/main" id="{3F97B52C-5CDD-17D3-AB8B-190B2958192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32539" y="6177125"/>
            <a:ext cx="4463892" cy="505935"/>
          </a:xfrm>
          <a:prstGeom prst="rect">
            <a:avLst/>
          </a:prstGeom>
        </p:spPr>
      </p:pic>
    </p:spTree>
    <p:extLst>
      <p:ext uri="{BB962C8B-B14F-4D97-AF65-F5344CB8AC3E}">
        <p14:creationId xmlns:p14="http://schemas.microsoft.com/office/powerpoint/2010/main" val="295609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37C31-08DF-89DF-0C53-19F26B94A1E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16684E-849E-28D0-A72F-D1ADECD2543A}"/>
              </a:ext>
            </a:extLst>
          </p:cNvPr>
          <p:cNvSpPr>
            <a:spLocks noGrp="1"/>
          </p:cNvSpPr>
          <p:nvPr>
            <p:ph type="body" idx="1"/>
          </p:nvPr>
        </p:nvSpPr>
        <p:spPr>
          <a:xfrm>
            <a:off x="839788" y="1681163"/>
            <a:ext cx="5157787" cy="823912"/>
          </a:xfrm>
        </p:spPr>
        <p:txBody>
          <a:bodyPr anchor="b"/>
          <a:lstStyle>
            <a:lvl1pPr marL="0" indent="0">
              <a:buNone/>
              <a:defRPr sz="24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71DBC5-2F72-7B4F-B85E-FFFE514E2250}"/>
              </a:ext>
            </a:extLst>
          </p:cNvPr>
          <p:cNvSpPr>
            <a:spLocks noGrp="1"/>
          </p:cNvSpPr>
          <p:nvPr>
            <p:ph sz="half" idx="2"/>
          </p:nvPr>
        </p:nvSpPr>
        <p:spPr>
          <a:xfrm>
            <a:off x="839788" y="2505075"/>
            <a:ext cx="5157787" cy="3684588"/>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DE3B19E-6789-E13B-A137-DD220EBE3242}"/>
              </a:ext>
            </a:extLst>
          </p:cNvPr>
          <p:cNvSpPr>
            <a:spLocks noGrp="1"/>
          </p:cNvSpPr>
          <p:nvPr>
            <p:ph type="body" sz="quarter" idx="3"/>
          </p:nvPr>
        </p:nvSpPr>
        <p:spPr>
          <a:xfrm>
            <a:off x="6172200" y="1681163"/>
            <a:ext cx="5183188" cy="823912"/>
          </a:xfrm>
        </p:spPr>
        <p:txBody>
          <a:bodyPr anchor="b"/>
          <a:lstStyle>
            <a:lvl1pPr marL="0" indent="0">
              <a:buNone/>
              <a:defRPr sz="24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50E3D7-BDA2-E3D0-FB0F-620F4FC8C08C}"/>
              </a:ext>
            </a:extLst>
          </p:cNvPr>
          <p:cNvSpPr>
            <a:spLocks noGrp="1"/>
          </p:cNvSpPr>
          <p:nvPr>
            <p:ph sz="quarter" idx="4"/>
          </p:nvPr>
        </p:nvSpPr>
        <p:spPr>
          <a:xfrm>
            <a:off x="6172200" y="2505075"/>
            <a:ext cx="5183188" cy="3684588"/>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6">
            <a:extLst>
              <a:ext uri="{FF2B5EF4-FFF2-40B4-BE49-F238E27FC236}">
                <a16:creationId xmlns:a16="http://schemas.microsoft.com/office/drawing/2014/main" id="{9E3E55A2-AB1D-7636-CE3B-DBBC88A39BA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32539" y="6177125"/>
            <a:ext cx="4463892" cy="505935"/>
          </a:xfrm>
          <a:prstGeom prst="rect">
            <a:avLst/>
          </a:prstGeom>
        </p:spPr>
      </p:pic>
    </p:spTree>
    <p:extLst>
      <p:ext uri="{BB962C8B-B14F-4D97-AF65-F5344CB8AC3E}">
        <p14:creationId xmlns:p14="http://schemas.microsoft.com/office/powerpoint/2010/main" val="3255995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64D8A-AEDE-5588-4B7C-A71669DD99AB}"/>
              </a:ext>
            </a:extLst>
          </p:cNvPr>
          <p:cNvSpPr>
            <a:spLocks noGrp="1"/>
          </p:cNvSpPr>
          <p:nvPr>
            <p:ph type="title"/>
          </p:nvPr>
        </p:nvSpPr>
        <p:spPr/>
        <p:txBody>
          <a:bodyPr/>
          <a:lstStyle/>
          <a:p>
            <a:r>
              <a:rPr lang="en-US"/>
              <a:t>Click to edit Master title style</a:t>
            </a:r>
            <a:endParaRPr lang="en-GB"/>
          </a:p>
        </p:txBody>
      </p:sp>
      <p:pic>
        <p:nvPicPr>
          <p:cNvPr id="4" name="Picture 6">
            <a:extLst>
              <a:ext uri="{FF2B5EF4-FFF2-40B4-BE49-F238E27FC236}">
                <a16:creationId xmlns:a16="http://schemas.microsoft.com/office/drawing/2014/main" id="{1AE1F9C7-632E-27C7-4648-409B2FF9283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32539" y="6177125"/>
            <a:ext cx="4463892" cy="505935"/>
          </a:xfrm>
          <a:prstGeom prst="rect">
            <a:avLst/>
          </a:prstGeom>
        </p:spPr>
      </p:pic>
    </p:spTree>
    <p:extLst>
      <p:ext uri="{BB962C8B-B14F-4D97-AF65-F5344CB8AC3E}">
        <p14:creationId xmlns:p14="http://schemas.microsoft.com/office/powerpoint/2010/main" val="223693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A4E4268C-3911-51BE-F5F6-53A8A428131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32539" y="6177125"/>
            <a:ext cx="4463892" cy="505935"/>
          </a:xfrm>
          <a:prstGeom prst="rect">
            <a:avLst/>
          </a:prstGeom>
        </p:spPr>
      </p:pic>
    </p:spTree>
    <p:extLst>
      <p:ext uri="{BB962C8B-B14F-4D97-AF65-F5344CB8AC3E}">
        <p14:creationId xmlns:p14="http://schemas.microsoft.com/office/powerpoint/2010/main" val="1545165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11631-951E-742D-B348-3C863D3A2B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57E4B84-26B2-6817-4448-B0DDB35D75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32DD03E-B57C-9A15-EEA4-AD627299C2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6">
            <a:extLst>
              <a:ext uri="{FF2B5EF4-FFF2-40B4-BE49-F238E27FC236}">
                <a16:creationId xmlns:a16="http://schemas.microsoft.com/office/drawing/2014/main" id="{0BF580BC-E5ED-DE80-ACD4-0B66F935E07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32539" y="6177125"/>
            <a:ext cx="4463892" cy="505935"/>
          </a:xfrm>
          <a:prstGeom prst="rect">
            <a:avLst/>
          </a:prstGeom>
        </p:spPr>
      </p:pic>
    </p:spTree>
    <p:extLst>
      <p:ext uri="{BB962C8B-B14F-4D97-AF65-F5344CB8AC3E}">
        <p14:creationId xmlns:p14="http://schemas.microsoft.com/office/powerpoint/2010/main" val="21926604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E9B3-D88F-3019-0CD4-F1E6213A25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7BA5D2C-8C2D-94A4-2EE4-1D25A76CA9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88333BB-B59E-41F3-B6F6-AF796A4EF7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6">
            <a:extLst>
              <a:ext uri="{FF2B5EF4-FFF2-40B4-BE49-F238E27FC236}">
                <a16:creationId xmlns:a16="http://schemas.microsoft.com/office/drawing/2014/main" id="{CC17ED26-AB99-4CBE-A99B-CA63A072FCE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32539" y="6177125"/>
            <a:ext cx="4463892" cy="505935"/>
          </a:xfrm>
          <a:prstGeom prst="rect">
            <a:avLst/>
          </a:prstGeom>
        </p:spPr>
      </p:pic>
    </p:spTree>
    <p:extLst>
      <p:ext uri="{BB962C8B-B14F-4D97-AF65-F5344CB8AC3E}">
        <p14:creationId xmlns:p14="http://schemas.microsoft.com/office/powerpoint/2010/main" val="2952886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cstate="email">
            <a:lum/>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36F3F-A9A8-BC13-699F-A1017075B5A3}"/>
              </a:ext>
            </a:extLst>
          </p:cNvPr>
          <p:cNvSpPr>
            <a:spLocks noGrp="1"/>
          </p:cNvSpPr>
          <p:nvPr>
            <p:ph type="title"/>
          </p:nvPr>
        </p:nvSpPr>
        <p:spPr>
          <a:xfrm>
            <a:off x="831850" y="1709739"/>
            <a:ext cx="10515600" cy="1500188"/>
          </a:xfrm>
        </p:spPr>
        <p:txBody>
          <a:bodyPr anchor="b">
            <a:normAutofit/>
          </a:bodyPr>
          <a:lstStyle>
            <a:lvl1pPr>
              <a:defRPr sz="48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CBF133A-C518-6A31-C662-679949FB4D27}"/>
              </a:ext>
            </a:extLst>
          </p:cNvPr>
          <p:cNvSpPr>
            <a:spLocks noGrp="1"/>
          </p:cNvSpPr>
          <p:nvPr>
            <p:ph type="body" idx="1"/>
          </p:nvPr>
        </p:nvSpPr>
        <p:spPr>
          <a:xfrm>
            <a:off x="838200" y="337172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A46DD8A4-6201-3E38-7126-712D4E1D981B}"/>
              </a:ext>
            </a:extLst>
          </p:cNvPr>
          <p:cNvSpPr txBox="1"/>
          <p:nvPr userDrawn="1"/>
        </p:nvSpPr>
        <p:spPr>
          <a:xfrm>
            <a:off x="750404" y="5033716"/>
            <a:ext cx="2159773" cy="1754326"/>
          </a:xfrm>
          <a:prstGeom prst="rect">
            <a:avLst/>
          </a:prstGeom>
          <a:noFill/>
        </p:spPr>
        <p:txBody>
          <a:bodyPr wrap="square">
            <a:spAutoFit/>
          </a:bodyPr>
          <a:lstStyle/>
          <a:p>
            <a:pPr marR="0" algn="l" rtl="0"/>
            <a:r>
              <a:rPr lang="en-GB" sz="1800" b="1" i="0" u="none" strike="noStrike" baseline="30000">
                <a:solidFill>
                  <a:srgbClr val="F7F5F1"/>
                </a:solidFill>
                <a:latin typeface="Arial" panose="020B0604020202020204" pitchFamily="34" charset="0"/>
                <a:cs typeface="Arial" panose="020B0604020202020204" pitchFamily="34" charset="0"/>
              </a:rPr>
              <a:t>London</a:t>
            </a:r>
            <a:br>
              <a:rPr lang="en-GB" sz="1800" b="0" i="0" u="none" strike="noStrike" baseline="30000">
                <a:solidFill>
                  <a:srgbClr val="F7F5F1"/>
                </a:solidFill>
                <a:latin typeface="Arial" panose="020B0604020202020204" pitchFamily="34" charset="0"/>
                <a:cs typeface="Arial" panose="020B0604020202020204" pitchFamily="34" charset="0"/>
              </a:rPr>
            </a:br>
            <a:r>
              <a:rPr lang="en-GB" sz="1800" b="0" i="0" u="none" strike="noStrike" baseline="30000">
                <a:solidFill>
                  <a:srgbClr val="F7F5F1"/>
                </a:solidFill>
                <a:latin typeface="Arial" panose="020B0604020202020204" pitchFamily="34" charset="0"/>
                <a:cs typeface="Arial" panose="020B0604020202020204" pitchFamily="34" charset="0"/>
              </a:rPr>
              <a:t>Sanctuary Buildings, </a:t>
            </a:r>
            <a:br>
              <a:rPr lang="en-GB" sz="1800" b="0" i="0" u="none" strike="noStrike" baseline="30000">
                <a:solidFill>
                  <a:srgbClr val="F7F5F1"/>
                </a:solidFill>
                <a:latin typeface="Arial" panose="020B0604020202020204" pitchFamily="34" charset="0"/>
                <a:cs typeface="Arial" panose="020B0604020202020204" pitchFamily="34" charset="0"/>
              </a:rPr>
            </a:br>
            <a:r>
              <a:rPr lang="en-GB" sz="1800" b="0" i="0" u="none" strike="noStrike" baseline="30000">
                <a:solidFill>
                  <a:srgbClr val="F7F5F1"/>
                </a:solidFill>
                <a:latin typeface="Arial" panose="020B0604020202020204" pitchFamily="34" charset="0"/>
                <a:cs typeface="Arial" panose="020B0604020202020204" pitchFamily="34" charset="0"/>
              </a:rPr>
              <a:t>20 Great Smith Street, </a:t>
            </a:r>
            <a:br>
              <a:rPr lang="en-GB" sz="1800" b="0" i="0" u="none" strike="noStrike" baseline="30000">
                <a:solidFill>
                  <a:srgbClr val="F7F5F1"/>
                </a:solidFill>
                <a:latin typeface="Arial" panose="020B0604020202020204" pitchFamily="34" charset="0"/>
                <a:cs typeface="Arial" panose="020B0604020202020204" pitchFamily="34" charset="0"/>
              </a:rPr>
            </a:br>
            <a:r>
              <a:rPr lang="en-GB" sz="1800" b="0" i="0" u="none" strike="noStrike" baseline="30000">
                <a:solidFill>
                  <a:srgbClr val="F7F5F1"/>
                </a:solidFill>
                <a:latin typeface="Arial" panose="020B0604020202020204" pitchFamily="34" charset="0"/>
                <a:cs typeface="Arial" panose="020B0604020202020204" pitchFamily="34" charset="0"/>
              </a:rPr>
              <a:t>London SW1P 3BT</a:t>
            </a:r>
          </a:p>
          <a:p>
            <a:pPr marR="0" algn="l" rtl="0"/>
            <a:endParaRPr lang="en-GB" sz="1800" b="1" i="0" u="none" strike="noStrike" baseline="30000">
              <a:solidFill>
                <a:srgbClr val="F7F5F1"/>
              </a:solidFill>
              <a:latin typeface="Arial" panose="020B0604020202020204" pitchFamily="34" charset="0"/>
              <a:cs typeface="Arial" panose="020B0604020202020204" pitchFamily="34" charset="0"/>
            </a:endParaRPr>
          </a:p>
          <a:p>
            <a:pPr marR="0" algn="l" rtl="0"/>
            <a:r>
              <a:rPr lang="en-GB" sz="1800" b="1" i="0" u="none" strike="noStrike" baseline="30000">
                <a:solidFill>
                  <a:srgbClr val="F7F5F1"/>
                </a:solidFill>
                <a:latin typeface="Arial" panose="020B0604020202020204" pitchFamily="34" charset="0"/>
                <a:cs typeface="Arial" panose="020B0604020202020204" pitchFamily="34" charset="0"/>
              </a:rPr>
              <a:t>Coventry</a:t>
            </a:r>
            <a:br>
              <a:rPr lang="en-GB" sz="1800" b="0" i="0" u="none" strike="noStrike" baseline="30000">
                <a:solidFill>
                  <a:srgbClr val="F7F5F1"/>
                </a:solidFill>
                <a:latin typeface="Arial" panose="020B0604020202020204" pitchFamily="34" charset="0"/>
                <a:cs typeface="Arial" panose="020B0604020202020204" pitchFamily="34" charset="0"/>
              </a:rPr>
            </a:br>
            <a:r>
              <a:rPr lang="en-GB" sz="1800" b="0" i="0" u="none" strike="noStrike" baseline="30000">
                <a:solidFill>
                  <a:srgbClr val="F7F5F1"/>
                </a:solidFill>
                <a:latin typeface="Arial" panose="020B0604020202020204" pitchFamily="34" charset="0"/>
                <a:cs typeface="Arial" panose="020B0604020202020204" pitchFamily="34" charset="0"/>
              </a:rPr>
              <a:t>Level 2 </a:t>
            </a:r>
            <a:r>
              <a:rPr lang="en-GB" sz="1800" b="0" i="0" u="none" strike="noStrike" baseline="30000" err="1">
                <a:solidFill>
                  <a:srgbClr val="F7F5F1"/>
                </a:solidFill>
                <a:latin typeface="Arial" panose="020B0604020202020204" pitchFamily="34" charset="0"/>
                <a:cs typeface="Arial" panose="020B0604020202020204" pitchFamily="34" charset="0"/>
              </a:rPr>
              <a:t>Cheylesmore</a:t>
            </a:r>
            <a:r>
              <a:rPr lang="en-GB" sz="1800" b="0" i="0" u="none" strike="noStrike" baseline="30000">
                <a:solidFill>
                  <a:srgbClr val="F7F5F1"/>
                </a:solidFill>
                <a:latin typeface="Arial" panose="020B0604020202020204" pitchFamily="34" charset="0"/>
                <a:cs typeface="Arial" panose="020B0604020202020204" pitchFamily="34" charset="0"/>
              </a:rPr>
              <a:t> House, </a:t>
            </a:r>
            <a:br>
              <a:rPr lang="en-GB" sz="1800" b="0" i="0" u="none" strike="noStrike" baseline="30000">
                <a:solidFill>
                  <a:srgbClr val="F7F5F1"/>
                </a:solidFill>
                <a:latin typeface="Arial" panose="020B0604020202020204" pitchFamily="34" charset="0"/>
                <a:cs typeface="Arial" panose="020B0604020202020204" pitchFamily="34" charset="0"/>
              </a:rPr>
            </a:br>
            <a:r>
              <a:rPr lang="en-GB" sz="1800" b="0" i="0" u="none" strike="noStrike" baseline="30000">
                <a:solidFill>
                  <a:srgbClr val="F7F5F1"/>
                </a:solidFill>
                <a:latin typeface="Arial" panose="020B0604020202020204" pitchFamily="34" charset="0"/>
                <a:cs typeface="Arial" panose="020B0604020202020204" pitchFamily="34" charset="0"/>
              </a:rPr>
              <a:t>5 Quinton Rd, </a:t>
            </a:r>
            <a:br>
              <a:rPr lang="en-GB" sz="1800" b="0" i="0" u="none" strike="noStrike" baseline="30000">
                <a:solidFill>
                  <a:srgbClr val="F7F5F1"/>
                </a:solidFill>
                <a:latin typeface="Arial" panose="020B0604020202020204" pitchFamily="34" charset="0"/>
                <a:cs typeface="Arial" panose="020B0604020202020204" pitchFamily="34" charset="0"/>
              </a:rPr>
            </a:br>
            <a:r>
              <a:rPr lang="en-GB" sz="1800" b="0" i="0" u="none" strike="noStrike" baseline="30000">
                <a:solidFill>
                  <a:srgbClr val="F7F5F1"/>
                </a:solidFill>
                <a:latin typeface="Arial" panose="020B0604020202020204" pitchFamily="34" charset="0"/>
                <a:cs typeface="Arial" panose="020B0604020202020204" pitchFamily="34" charset="0"/>
              </a:rPr>
              <a:t>Coventry CV1 2WT</a:t>
            </a:r>
          </a:p>
        </p:txBody>
      </p:sp>
    </p:spTree>
    <p:extLst>
      <p:ext uri="{BB962C8B-B14F-4D97-AF65-F5344CB8AC3E}">
        <p14:creationId xmlns:p14="http://schemas.microsoft.com/office/powerpoint/2010/main" val="40380326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Department for Education">
            <a:extLst>
              <a:ext uri="{FF2B5EF4-FFF2-40B4-BE49-F238E27FC236}">
                <a16:creationId xmlns:a16="http://schemas.microsoft.com/office/drawing/2014/main" id="{6A8D118D-2BCC-4257-AFED-B794C7C526C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41556" y="2324659"/>
            <a:ext cx="7296081" cy="790775"/>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a:t>Title </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641555" y="6253382"/>
            <a:ext cx="3229663"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a:t>Month 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hasCustomPrompt="1"/>
          </p:nvPr>
        </p:nvSpPr>
        <p:spPr>
          <a:xfrm>
            <a:off x="641556" y="3124193"/>
            <a:ext cx="7296081" cy="790776"/>
          </a:xfrm>
        </p:spPr>
        <p:txBody>
          <a:bodyPr lIns="0" tIns="0" rIns="0" bIns="0">
            <a:noAutofit/>
          </a:bodyPr>
          <a:lstStyle>
            <a:lvl1pPr>
              <a:defRPr sz="3600" b="0">
                <a:solidFill>
                  <a:schemeClr val="tx1"/>
                </a:solidFill>
              </a:defRPr>
            </a:lvl1pPr>
          </a:lstStyle>
          <a:p>
            <a:pPr lvl="0"/>
            <a:r>
              <a:rPr lang="en-US"/>
              <a:t>Subtitle</a:t>
            </a:r>
          </a:p>
        </p:txBody>
      </p:sp>
    </p:spTree>
    <p:extLst>
      <p:ext uri="{BB962C8B-B14F-4D97-AF65-F5344CB8AC3E}">
        <p14:creationId xmlns:p14="http://schemas.microsoft.com/office/powerpoint/2010/main" val="660211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 y="0"/>
            <a:ext cx="12190153" cy="6858000"/>
          </a:xfrm>
          <a:prstGeom prst="rect">
            <a:avLst/>
          </a:prstGeom>
        </p:spPr>
      </p:pic>
      <p:sp>
        <p:nvSpPr>
          <p:cNvPr id="2" name="Title 1"/>
          <p:cNvSpPr>
            <a:spLocks noGrp="1"/>
          </p:cNvSpPr>
          <p:nvPr>
            <p:ph type="ctrTitle"/>
          </p:nvPr>
        </p:nvSpPr>
        <p:spPr>
          <a:xfrm>
            <a:off x="957441" y="2371725"/>
            <a:ext cx="10276196" cy="1328208"/>
          </a:xfrm>
        </p:spPr>
        <p:txBody>
          <a:bodyPr anchor="t"/>
          <a:lstStyle>
            <a:lvl1pPr algn="l">
              <a:defRPr sz="3800" baseline="0">
                <a:solidFill>
                  <a:srgbClr val="0985C7"/>
                </a:solidFill>
              </a:defRPr>
            </a:lvl1pPr>
          </a:lstStyle>
          <a:p>
            <a:r>
              <a:rPr lang="en-US"/>
              <a:t>Click to edit Master title style</a:t>
            </a:r>
          </a:p>
        </p:txBody>
      </p:sp>
      <p:sp>
        <p:nvSpPr>
          <p:cNvPr id="3" name="Subtitle 2"/>
          <p:cNvSpPr>
            <a:spLocks noGrp="1"/>
          </p:cNvSpPr>
          <p:nvPr>
            <p:ph type="subTitle" idx="1"/>
          </p:nvPr>
        </p:nvSpPr>
        <p:spPr>
          <a:xfrm>
            <a:off x="957440" y="4017083"/>
            <a:ext cx="10276197" cy="866775"/>
          </a:xfrm>
        </p:spPr>
        <p:txBody>
          <a:bodyP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542934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FCE4F6-1D94-4B75-B104-762E7FBD04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38586" y="2836677"/>
            <a:ext cx="7492777" cy="1630088"/>
          </a:xfrm>
        </p:spPr>
        <p:txBody>
          <a:bodyPr anchor="t" anchorCtr="0">
            <a:normAutofit/>
          </a:bodyPr>
          <a:lstStyle>
            <a:lvl1pPr algn="l">
              <a:lnSpc>
                <a:spcPct val="85000"/>
              </a:lnSpc>
              <a:defRPr sz="3600" b="1" cap="none" baseline="0">
                <a:solidFill>
                  <a:schemeClr val="tx1"/>
                </a:solidFill>
              </a:defRPr>
            </a:lvl1pPr>
          </a:lstStyle>
          <a:p>
            <a:r>
              <a:rPr lang="en-US"/>
              <a:t>Section title</a:t>
            </a:r>
          </a:p>
        </p:txBody>
      </p:sp>
    </p:spTree>
    <p:extLst>
      <p:ext uri="{BB962C8B-B14F-4D97-AF65-F5344CB8AC3E}">
        <p14:creationId xmlns:p14="http://schemas.microsoft.com/office/powerpoint/2010/main" val="28302835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54844200"/>
      </p:ext>
    </p:extLst>
  </p:cSld>
  <p:clrMapOvr>
    <a:masterClrMapping/>
  </p:clrMapOvr>
  <p:extLst>
    <p:ext uri="{DCECCB84-F9BA-43D5-87BE-67443E8EF086}">
      <p15:sldGuideLst xmlns:p15="http://schemas.microsoft.com/office/powerpoint/2012/main">
        <p15:guide id="1" orient="horz" pos="377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35D63C-17A1-41CC-A450-F6FEDFD2D0EF}"/>
              </a:ext>
            </a:extLst>
          </p:cNvPr>
          <p:cNvSpPr>
            <a:spLocks noGrp="1"/>
          </p:cNvSpPr>
          <p:nvPr>
            <p:ph sz="quarter" idx="14"/>
          </p:nvPr>
        </p:nvSpPr>
        <p:spPr>
          <a:xfrm>
            <a:off x="6312917" y="1418400"/>
            <a:ext cx="5091683"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hasCustomPrompt="1"/>
          </p:nvPr>
        </p:nvSpPr>
        <p:spPr>
          <a:xfrm>
            <a:off x="787200" y="1418401"/>
            <a:ext cx="5118077" cy="4566475"/>
          </a:xfrm>
        </p:spPr>
        <p:txBody>
          <a:bodyPr wrap="square"/>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xfrm>
            <a:off x="766034" y="541508"/>
            <a:ext cx="10663684" cy="512514"/>
          </a:xfrm>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40176429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FA7F72-8DE6-4372-8955-6E4E929BBB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5" name="Slide Number Placeholder 4">
            <a:extLst>
              <a:ext uri="{FF2B5EF4-FFF2-40B4-BE49-F238E27FC236}">
                <a16:creationId xmlns:a16="http://schemas.microsoft.com/office/drawing/2014/main" id="{376E03D2-9C7C-4AF2-BDB8-6D1A8E0800B8}"/>
              </a:ext>
            </a:extLst>
          </p:cNvPr>
          <p:cNvSpPr>
            <a:spLocks noGrp="1"/>
          </p:cNvSpPr>
          <p:nvPr>
            <p:ph type="sldNum" sz="quarter" idx="16"/>
          </p:nvPr>
        </p:nvSpPr>
        <p:spPr/>
        <p:txBody>
          <a:bodyPr/>
          <a:lstStyle/>
          <a:p>
            <a:fld id="{4FAB73BC-B049-4115-A692-8D63A059BFB8}" type="slidenum">
              <a:rPr lang="en-US" smtClean="0"/>
              <a:pPr/>
              <a:t>‹#›</a:t>
            </a:fld>
            <a:endParaRPr lang="en-US"/>
          </a:p>
        </p:txBody>
      </p:sp>
      <p:sp>
        <p:nvSpPr>
          <p:cNvPr id="6" name="Title 5">
            <a:extLst>
              <a:ext uri="{FF2B5EF4-FFF2-40B4-BE49-F238E27FC236}">
                <a16:creationId xmlns:a16="http://schemas.microsoft.com/office/drawing/2014/main" id="{FEC95F3F-D857-4030-AEB6-4FEE5D082592}"/>
              </a:ext>
            </a:extLst>
          </p:cNvPr>
          <p:cNvSpPr>
            <a:spLocks noGrp="1"/>
          </p:cNvSpPr>
          <p:nvPr>
            <p:ph type="title"/>
          </p:nvPr>
        </p:nvSpPr>
        <p:spPr>
          <a:xfrm>
            <a:off x="5015833" y="1002632"/>
            <a:ext cx="6535037" cy="4702844"/>
          </a:xfrm>
        </p:spPr>
        <p:txBody>
          <a:bodyPr/>
          <a:lstStyle>
            <a:lvl1pPr>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22013079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ar Cover sl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FE3D4-7D5B-49B4-B6DB-5154DB3A538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A1044DD0-6F2A-47E0-BB43-387096540E68}"/>
              </a:ext>
            </a:extLst>
          </p:cNvPr>
          <p:cNvSpPr>
            <a:spLocks noGrp="1"/>
          </p:cNvSpPr>
          <p:nvPr>
            <p:ph type="title"/>
          </p:nvPr>
        </p:nvSpPr>
        <p:spPr>
          <a:xfrm>
            <a:off x="768351" y="5775075"/>
            <a:ext cx="2973919" cy="946149"/>
          </a:xfrm>
        </p:spPr>
        <p:txBody>
          <a:bodyPr/>
          <a:lstStyle>
            <a:lvl1pPr>
              <a:defRPr sz="1100">
                <a:solidFill>
                  <a:schemeClr val="tx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1654761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123EC66-8A5C-4E97-93FA-645D348C4C37}" type="datetime1">
              <a:rPr lang="en-GB" smtClean="0"/>
              <a:t>15/04/2024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98BDBB-A42D-4B69-B98A-8ECD2E86E68B}" type="slidenum">
              <a:rPr lang="en-GB" smtClean="0"/>
              <a:t>‹#›</a:t>
            </a:fld>
            <a:endParaRPr lang="en-GB"/>
          </a:p>
        </p:txBody>
      </p:sp>
    </p:spTree>
    <p:extLst>
      <p:ext uri="{BB962C8B-B14F-4D97-AF65-F5344CB8AC3E}">
        <p14:creationId xmlns:p14="http://schemas.microsoft.com/office/powerpoint/2010/main" val="1840628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slide ">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546" y="1361856"/>
            <a:ext cx="10956797" cy="469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4" name="Footer Placeholder 3">
            <a:extLst>
              <a:ext uri="{FF2B5EF4-FFF2-40B4-BE49-F238E27FC236}">
                <a16:creationId xmlns:a16="http://schemas.microsoft.com/office/drawing/2014/main" id="{E763F045-6FE1-4010-B19A-965F3782071A}"/>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9980D8CA-E46C-483D-8651-178424FBAAFC}"/>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8988978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AA810-4EEC-4D0F-B163-DFC963816F74}"/>
              </a:ext>
            </a:extLst>
          </p:cNvPr>
          <p:cNvSpPr>
            <a:spLocks noGrp="1"/>
          </p:cNvSpPr>
          <p:nvPr>
            <p:ph type="title"/>
          </p:nvPr>
        </p:nvSpPr>
        <p:spPr/>
        <p:txBody>
          <a:bodyPr rtlCol="0"/>
          <a:lstStyle>
            <a:lvl1pPr>
              <a:defRPr>
                <a:latin typeface="Trebuchet MS" panose="020B0603020202020204" pitchFamily="34" charset="0"/>
              </a:defRPr>
            </a:lvl1pPr>
          </a:lstStyle>
          <a:p>
            <a:pPr rtl="0"/>
            <a:r>
              <a:rPr lang="en-US"/>
              <a:t>Click to edit Master title style</a:t>
            </a:r>
            <a:endParaRPr lang="en-GB"/>
          </a:p>
        </p:txBody>
      </p:sp>
      <p:sp>
        <p:nvSpPr>
          <p:cNvPr id="6" name="Footer Placeholder 5">
            <a:extLst>
              <a:ext uri="{FF2B5EF4-FFF2-40B4-BE49-F238E27FC236}">
                <a16:creationId xmlns:a16="http://schemas.microsoft.com/office/drawing/2014/main" id="{61FB6233-FC4F-4628-BA1D-2782F6494517}"/>
              </a:ext>
            </a:extLst>
          </p:cNvPr>
          <p:cNvSpPr>
            <a:spLocks noGrp="1"/>
          </p:cNvSpPr>
          <p:nvPr>
            <p:ph type="ftr" sz="quarter" idx="10"/>
          </p:nvPr>
        </p:nvSpPr>
        <p:spPr/>
        <p:txBody>
          <a:bodyPr rtlCol="0"/>
          <a:lstStyle>
            <a:lvl1pPr>
              <a:defRPr>
                <a:latin typeface="Trebuchet MS" panose="020B0603020202020204" pitchFamily="34" charset="0"/>
              </a:defRPr>
            </a:lvl1pPr>
          </a:lstStyle>
          <a:p>
            <a:endParaRPr lang="en-GB"/>
          </a:p>
        </p:txBody>
      </p:sp>
      <p:sp>
        <p:nvSpPr>
          <p:cNvPr id="7" name="Slide Number Placeholder 6">
            <a:extLst>
              <a:ext uri="{FF2B5EF4-FFF2-40B4-BE49-F238E27FC236}">
                <a16:creationId xmlns:a16="http://schemas.microsoft.com/office/drawing/2014/main" id="{F4A1D367-A9C7-46F9-B78E-724D1BEC0650}"/>
              </a:ext>
            </a:extLst>
          </p:cNvPr>
          <p:cNvSpPr>
            <a:spLocks noGrp="1"/>
          </p:cNvSpPr>
          <p:nvPr>
            <p:ph type="sldNum" sz="quarter" idx="11"/>
          </p:nvPr>
        </p:nvSpPr>
        <p:spPr/>
        <p:txBody>
          <a:bodyPr rtlCol="0"/>
          <a:lstStyle>
            <a:lvl1pPr>
              <a:defRPr>
                <a:latin typeface="Trebuchet MS" panose="020B0603020202020204" pitchFamily="34" charset="0"/>
              </a:defRPr>
            </a:lvl1pPr>
          </a:lstStyle>
          <a:p>
            <a:fld id="{83ADE164-D45A-44D8-82C5-2E0962BB70DA}" type="slidenum">
              <a:rPr lang="en-GB" smtClean="0"/>
              <a:pPr/>
              <a:t>‹#›</a:t>
            </a:fld>
            <a:endParaRPr lang="en-GB"/>
          </a:p>
        </p:txBody>
      </p:sp>
    </p:spTree>
    <p:extLst>
      <p:ext uri="{BB962C8B-B14F-4D97-AF65-F5344CB8AC3E}">
        <p14:creationId xmlns:p14="http://schemas.microsoft.com/office/powerpoint/2010/main" val="36542228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slide ">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546" y="1361856"/>
            <a:ext cx="10956797" cy="469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4" name="Footer Placeholder 3">
            <a:extLst>
              <a:ext uri="{FF2B5EF4-FFF2-40B4-BE49-F238E27FC236}">
                <a16:creationId xmlns:a16="http://schemas.microsoft.com/office/drawing/2014/main" id="{E763F045-6FE1-4010-B19A-965F3782071A}"/>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9980D8CA-E46C-483D-8651-178424FBAAFC}"/>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1870138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and Content slide ">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546" y="1361856"/>
            <a:ext cx="10956797" cy="469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4" name="Footer Placeholder 3">
            <a:extLst>
              <a:ext uri="{FF2B5EF4-FFF2-40B4-BE49-F238E27FC236}">
                <a16:creationId xmlns:a16="http://schemas.microsoft.com/office/drawing/2014/main" id="{E763F045-6FE1-4010-B19A-965F3782071A}"/>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9980D8CA-E46C-483D-8651-178424FBAAFC}"/>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3581201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789B99-A5A2-FF55-9F93-0C19F91330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65907" y="439622"/>
            <a:ext cx="6349293" cy="1328218"/>
          </a:xfrm>
        </p:spPr>
        <p:txBody>
          <a:bodyPr/>
          <a:lstStyle>
            <a:lvl1pPr>
              <a:defRPr>
                <a:solidFill>
                  <a:srgbClr val="0070C0"/>
                </a:solidFill>
              </a:defRPr>
            </a:lvl1pPr>
          </a:lstStyle>
          <a:p>
            <a:r>
              <a:rPr lang="en-US"/>
              <a:t>Click to edit Master title style</a:t>
            </a:r>
          </a:p>
        </p:txBody>
      </p:sp>
      <p:sp>
        <p:nvSpPr>
          <p:cNvPr id="3" name="Content Placeholder 2"/>
          <p:cNvSpPr>
            <a:spLocks noGrp="1"/>
          </p:cNvSpPr>
          <p:nvPr>
            <p:ph idx="1"/>
          </p:nvPr>
        </p:nvSpPr>
        <p:spPr>
          <a:xfrm>
            <a:off x="965907" y="2229803"/>
            <a:ext cx="8996959" cy="3962401"/>
          </a:xfrm>
        </p:spPr>
        <p:txBody>
          <a:bodyPr/>
          <a:lstStyle/>
          <a:p>
            <a:pPr lvl="0"/>
            <a:r>
              <a:rPr lang="en-US"/>
              <a:t>Edit Master text styles</a:t>
            </a:r>
          </a:p>
          <a:p>
            <a:pPr lvl="1"/>
            <a:r>
              <a:rPr lang="en-US"/>
              <a:t>Second level</a:t>
            </a:r>
          </a:p>
          <a:p>
            <a:pPr lvl="2"/>
            <a:r>
              <a:rPr lang="en-US"/>
              <a:t>Third level</a:t>
            </a:r>
          </a:p>
        </p:txBody>
      </p:sp>
      <p:sp>
        <p:nvSpPr>
          <p:cNvPr id="5" name="Footer Placeholder 4"/>
          <p:cNvSpPr>
            <a:spLocks noGrp="1"/>
          </p:cNvSpPr>
          <p:nvPr>
            <p:ph type="ftr" sz="quarter" idx="11"/>
          </p:nvPr>
        </p:nvSpPr>
        <p:spPr/>
        <p:txBody>
          <a:bodyPr/>
          <a:lstStyle/>
          <a:p>
            <a:r>
              <a:rPr lang="en-GB"/>
              <a:t>Optional footer (Insert &gt; Header Footer)</a:t>
            </a:r>
          </a:p>
        </p:txBody>
      </p:sp>
    </p:spTree>
    <p:extLst>
      <p:ext uri="{BB962C8B-B14F-4D97-AF65-F5344CB8AC3E}">
        <p14:creationId xmlns:p14="http://schemas.microsoft.com/office/powerpoint/2010/main" val="2908622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CEA02C-55CA-2F3F-4483-E65A2F822A1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65907" y="1377892"/>
            <a:ext cx="10272888" cy="534255"/>
          </a:xfrm>
        </p:spPr>
        <p:txBody>
          <a:bodyPr/>
          <a:lstStyle/>
          <a:p>
            <a:r>
              <a:rPr lang="en-US"/>
              <a:t>Click to edit Master title style</a:t>
            </a:r>
          </a:p>
        </p:txBody>
      </p:sp>
      <p:sp>
        <p:nvSpPr>
          <p:cNvPr id="10" name="Text Placeholder 9"/>
          <p:cNvSpPr>
            <a:spLocks noGrp="1"/>
          </p:cNvSpPr>
          <p:nvPr>
            <p:ph type="body" sz="quarter" idx="13" hasCustomPrompt="1"/>
          </p:nvPr>
        </p:nvSpPr>
        <p:spPr>
          <a:xfrm>
            <a:off x="965907" y="1927386"/>
            <a:ext cx="10272887" cy="288000"/>
          </a:xfrm>
        </p:spPr>
        <p:txBody>
          <a:bodyPr/>
          <a:lstStyle>
            <a:lvl1pPr marL="0" indent="0">
              <a:buNone/>
              <a:defRPr b="0" i="0">
                <a:solidFill>
                  <a:schemeClr val="accent1"/>
                </a:solidFill>
              </a:defRPr>
            </a:lvl1pPr>
          </a:lstStyle>
          <a:p>
            <a:pPr lvl="0"/>
            <a:r>
              <a:rPr lang="en-US"/>
              <a:t>Click to type subtitle (if any)</a:t>
            </a:r>
            <a:endParaRPr lang="en-GB"/>
          </a:p>
        </p:txBody>
      </p:sp>
      <p:sp>
        <p:nvSpPr>
          <p:cNvPr id="3" name="Content Placeholder 2"/>
          <p:cNvSpPr>
            <a:spLocks noGrp="1"/>
          </p:cNvSpPr>
          <p:nvPr>
            <p:ph idx="1"/>
          </p:nvPr>
        </p:nvSpPr>
        <p:spPr>
          <a:xfrm>
            <a:off x="965907" y="2229803"/>
            <a:ext cx="10272888" cy="3962401"/>
          </a:xfrm>
        </p:spPr>
        <p:txBody>
          <a:bodyPr/>
          <a:lstStyle/>
          <a:p>
            <a:pPr lvl="0"/>
            <a:r>
              <a:rPr lang="en-US"/>
              <a:t>Edit Master text styles</a:t>
            </a:r>
          </a:p>
          <a:p>
            <a:pPr lvl="1"/>
            <a:r>
              <a:rPr lang="en-US"/>
              <a:t>Second level</a:t>
            </a:r>
          </a:p>
          <a:p>
            <a:pPr lvl="2"/>
            <a:r>
              <a:rPr lang="en-US"/>
              <a:t>Third level</a:t>
            </a:r>
          </a:p>
        </p:txBody>
      </p:sp>
      <p:sp>
        <p:nvSpPr>
          <p:cNvPr id="5" name="Footer Placeholder 4"/>
          <p:cNvSpPr>
            <a:spLocks noGrp="1"/>
          </p:cNvSpPr>
          <p:nvPr>
            <p:ph type="ftr" sz="quarter" idx="11"/>
          </p:nvPr>
        </p:nvSpPr>
        <p:spPr/>
        <p:txBody>
          <a:bodyPr/>
          <a:lstStyle/>
          <a:p>
            <a:r>
              <a:rPr lang="en-GB"/>
              <a:t>Optional footer (Insert &gt; Header Footer)</a:t>
            </a:r>
          </a:p>
        </p:txBody>
      </p:sp>
      <p:sp>
        <p:nvSpPr>
          <p:cNvPr id="6" name="Slide Number Placeholder 5"/>
          <p:cNvSpPr>
            <a:spLocks noGrp="1"/>
          </p:cNvSpPr>
          <p:nvPr>
            <p:ph type="sldNum" sz="quarter" idx="12"/>
          </p:nvPr>
        </p:nvSpPr>
        <p:spPr>
          <a:xfrm>
            <a:off x="10453510" y="6264912"/>
            <a:ext cx="785284" cy="365125"/>
          </a:xfrm>
          <a:prstGeom prst="rect">
            <a:avLst/>
          </a:prstGeom>
        </p:spPr>
        <p:txBody>
          <a:bodyPr/>
          <a:lstStyle/>
          <a:p>
            <a:fld id="{B75BCF32-4A63-48BF-AC59-6C0786251C63}" type="slidenum">
              <a:rPr lang="en-GB" smtClean="0"/>
              <a:t>‹#›</a:t>
            </a:fld>
            <a:endParaRPr lang="en-GB"/>
          </a:p>
        </p:txBody>
      </p:sp>
    </p:spTree>
    <p:extLst>
      <p:ext uri="{BB962C8B-B14F-4D97-AF65-F5344CB8AC3E}">
        <p14:creationId xmlns:p14="http://schemas.microsoft.com/office/powerpoint/2010/main" val="296522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B099FB-AD13-75D1-EFDF-60F5C3C998B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65907" y="2228400"/>
            <a:ext cx="5053893" cy="3963600"/>
          </a:xfrm>
        </p:spPr>
        <p:txBody>
          <a:body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1" y="2228400"/>
            <a:ext cx="5066593" cy="3963600"/>
          </a:xfrm>
        </p:spPr>
        <p:txBody>
          <a:bodyPr/>
          <a:lstStyle/>
          <a:p>
            <a:pPr lvl="0"/>
            <a:r>
              <a:rPr lang="en-US"/>
              <a:t>Edit Master text styles</a:t>
            </a:r>
          </a:p>
          <a:p>
            <a:pPr lvl="1"/>
            <a:r>
              <a:rPr lang="en-US"/>
              <a:t>Second level</a:t>
            </a:r>
          </a:p>
          <a:p>
            <a:pPr lvl="2"/>
            <a:r>
              <a:rPr lang="en-US"/>
              <a:t>Third level</a:t>
            </a:r>
          </a:p>
        </p:txBody>
      </p:sp>
      <p:sp>
        <p:nvSpPr>
          <p:cNvPr id="6" name="Footer Placeholder 5"/>
          <p:cNvSpPr>
            <a:spLocks noGrp="1"/>
          </p:cNvSpPr>
          <p:nvPr>
            <p:ph type="ftr" sz="quarter" idx="11"/>
          </p:nvPr>
        </p:nvSpPr>
        <p:spPr/>
        <p:txBody>
          <a:bodyPr/>
          <a:lstStyle/>
          <a:p>
            <a:r>
              <a:rPr lang="en-GB"/>
              <a:t>Optional footer (Insert &gt; Header Footer)</a:t>
            </a:r>
          </a:p>
        </p:txBody>
      </p:sp>
      <p:sp>
        <p:nvSpPr>
          <p:cNvPr id="7" name="Slide Number Placeholder 6"/>
          <p:cNvSpPr>
            <a:spLocks noGrp="1"/>
          </p:cNvSpPr>
          <p:nvPr>
            <p:ph type="sldNum" sz="quarter" idx="12"/>
          </p:nvPr>
        </p:nvSpPr>
        <p:spPr>
          <a:xfrm>
            <a:off x="10453510" y="6264912"/>
            <a:ext cx="785284" cy="365125"/>
          </a:xfrm>
          <a:prstGeom prst="rect">
            <a:avLst/>
          </a:prstGeom>
        </p:spPr>
        <p:txBody>
          <a:bodyPr/>
          <a:lstStyle/>
          <a:p>
            <a:fld id="{B75BCF32-4A63-48BF-AC59-6C0786251C63}" type="slidenum">
              <a:rPr lang="en-GB" smtClean="0"/>
              <a:t>‹#›</a:t>
            </a:fld>
            <a:endParaRPr lang="en-GB"/>
          </a:p>
        </p:txBody>
      </p:sp>
    </p:spTree>
    <p:extLst>
      <p:ext uri="{BB962C8B-B14F-4D97-AF65-F5344CB8AC3E}">
        <p14:creationId xmlns:p14="http://schemas.microsoft.com/office/powerpoint/2010/main" val="885357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7FEE25-6D24-1AA5-E8F4-780845B5172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8" name="Text Placeholder 9"/>
          <p:cNvSpPr>
            <a:spLocks noGrp="1"/>
          </p:cNvSpPr>
          <p:nvPr>
            <p:ph type="body" sz="quarter" idx="13" hasCustomPrompt="1"/>
          </p:nvPr>
        </p:nvSpPr>
        <p:spPr>
          <a:xfrm>
            <a:off x="965908" y="1927386"/>
            <a:ext cx="5053893" cy="288000"/>
          </a:xfrm>
        </p:spPr>
        <p:txBody>
          <a:bodyPr/>
          <a:lstStyle>
            <a:lvl1pPr marL="0" indent="0">
              <a:buNone/>
              <a:defRPr b="0" i="0">
                <a:solidFill>
                  <a:schemeClr val="accent1"/>
                </a:solidFill>
              </a:defRPr>
            </a:lvl1pPr>
          </a:lstStyle>
          <a:p>
            <a:pPr lvl="0"/>
            <a:r>
              <a:rPr lang="en-US"/>
              <a:t>Click to type subtitle (if any)</a:t>
            </a:r>
            <a:endParaRPr lang="en-GB"/>
          </a:p>
        </p:txBody>
      </p:sp>
      <p:sp>
        <p:nvSpPr>
          <p:cNvPr id="9" name="Text Placeholder 10"/>
          <p:cNvSpPr>
            <a:spLocks noGrp="1"/>
          </p:cNvSpPr>
          <p:nvPr>
            <p:ph type="body" sz="quarter" idx="14" hasCustomPrompt="1"/>
          </p:nvPr>
        </p:nvSpPr>
        <p:spPr>
          <a:xfrm>
            <a:off x="6172200" y="1927386"/>
            <a:ext cx="5066593" cy="288000"/>
          </a:xfrm>
        </p:spPr>
        <p:txBody>
          <a:bodyPr/>
          <a:lstStyle>
            <a:lvl1pPr marL="0" indent="0">
              <a:buNone/>
              <a:defRPr b="0" i="0">
                <a:solidFill>
                  <a:schemeClr val="accent1"/>
                </a:solidFill>
              </a:defRPr>
            </a:lvl1pPr>
          </a:lstStyle>
          <a:p>
            <a:pPr lvl="0"/>
            <a:r>
              <a:rPr lang="en-US"/>
              <a:t>Click to type subtitle (if any)</a:t>
            </a:r>
            <a:endParaRPr lang="en-GB"/>
          </a:p>
        </p:txBody>
      </p:sp>
      <p:sp>
        <p:nvSpPr>
          <p:cNvPr id="3" name="Content Placeholder 2"/>
          <p:cNvSpPr>
            <a:spLocks noGrp="1"/>
          </p:cNvSpPr>
          <p:nvPr>
            <p:ph sz="half" idx="1"/>
          </p:nvPr>
        </p:nvSpPr>
        <p:spPr>
          <a:xfrm>
            <a:off x="965907" y="2228400"/>
            <a:ext cx="5053893" cy="3963600"/>
          </a:xfrm>
        </p:spPr>
        <p:txBody>
          <a:body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1" y="2228400"/>
            <a:ext cx="5066593" cy="3963600"/>
          </a:xfrm>
        </p:spPr>
        <p:txBody>
          <a:bodyPr/>
          <a:lstStyle/>
          <a:p>
            <a:pPr lvl="0"/>
            <a:r>
              <a:rPr lang="en-US"/>
              <a:t>Edit Master text styles</a:t>
            </a:r>
          </a:p>
          <a:p>
            <a:pPr lvl="1"/>
            <a:r>
              <a:rPr lang="en-US"/>
              <a:t>Second level</a:t>
            </a:r>
          </a:p>
          <a:p>
            <a:pPr lvl="2"/>
            <a:r>
              <a:rPr lang="en-US"/>
              <a:t>Third level</a:t>
            </a:r>
          </a:p>
        </p:txBody>
      </p:sp>
      <p:sp>
        <p:nvSpPr>
          <p:cNvPr id="6" name="Footer Placeholder 5"/>
          <p:cNvSpPr>
            <a:spLocks noGrp="1"/>
          </p:cNvSpPr>
          <p:nvPr>
            <p:ph type="ftr" sz="quarter" idx="11"/>
          </p:nvPr>
        </p:nvSpPr>
        <p:spPr/>
        <p:txBody>
          <a:bodyPr/>
          <a:lstStyle/>
          <a:p>
            <a:r>
              <a:rPr lang="en-GB"/>
              <a:t>Optional footer (Insert &gt; Header Footer)</a:t>
            </a:r>
          </a:p>
        </p:txBody>
      </p:sp>
      <p:sp>
        <p:nvSpPr>
          <p:cNvPr id="7" name="Slide Number Placeholder 6"/>
          <p:cNvSpPr>
            <a:spLocks noGrp="1"/>
          </p:cNvSpPr>
          <p:nvPr>
            <p:ph type="sldNum" sz="quarter" idx="12"/>
          </p:nvPr>
        </p:nvSpPr>
        <p:spPr>
          <a:xfrm>
            <a:off x="10453510" y="6264912"/>
            <a:ext cx="785284" cy="365125"/>
          </a:xfrm>
          <a:prstGeom prst="rect">
            <a:avLst/>
          </a:prstGeom>
        </p:spPr>
        <p:txBody>
          <a:bodyPr/>
          <a:lstStyle/>
          <a:p>
            <a:fld id="{B75BCF32-4A63-48BF-AC59-6C0786251C63}" type="slidenum">
              <a:rPr lang="en-GB" smtClean="0"/>
              <a:t>‹#›</a:t>
            </a:fld>
            <a:endParaRPr lang="en-GB"/>
          </a:p>
        </p:txBody>
      </p:sp>
    </p:spTree>
    <p:extLst>
      <p:ext uri="{BB962C8B-B14F-4D97-AF65-F5344CB8AC3E}">
        <p14:creationId xmlns:p14="http://schemas.microsoft.com/office/powerpoint/2010/main" val="78506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274388-9E16-7779-E2B4-83FBDD5060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GB"/>
              <a:t>Optional footer (Insert &gt; Header Footer)</a:t>
            </a:r>
          </a:p>
        </p:txBody>
      </p:sp>
      <p:sp>
        <p:nvSpPr>
          <p:cNvPr id="5" name="Slide Number Placeholder 4"/>
          <p:cNvSpPr>
            <a:spLocks noGrp="1"/>
          </p:cNvSpPr>
          <p:nvPr>
            <p:ph type="sldNum" sz="quarter" idx="12"/>
          </p:nvPr>
        </p:nvSpPr>
        <p:spPr>
          <a:xfrm>
            <a:off x="10453510" y="6264912"/>
            <a:ext cx="785284" cy="365125"/>
          </a:xfrm>
          <a:prstGeom prst="rect">
            <a:avLst/>
          </a:prstGeom>
        </p:spPr>
        <p:txBody>
          <a:bodyPr/>
          <a:lstStyle/>
          <a:p>
            <a:fld id="{B75BCF32-4A63-48BF-AC59-6C0786251C63}" type="slidenum">
              <a:rPr lang="en-GB" smtClean="0"/>
              <a:t>‹#›</a:t>
            </a:fld>
            <a:endParaRPr lang="en-GB"/>
          </a:p>
        </p:txBody>
      </p:sp>
    </p:spTree>
    <p:extLst>
      <p:ext uri="{BB962C8B-B14F-4D97-AF65-F5344CB8AC3E}">
        <p14:creationId xmlns:p14="http://schemas.microsoft.com/office/powerpoint/2010/main" val="23773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013616-FF98-6EB8-ADAA-CCF747B406F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Footer Placeholder 2"/>
          <p:cNvSpPr>
            <a:spLocks noGrp="1"/>
          </p:cNvSpPr>
          <p:nvPr>
            <p:ph type="ftr" sz="quarter" idx="11"/>
          </p:nvPr>
        </p:nvSpPr>
        <p:spPr/>
        <p:txBody>
          <a:bodyPr/>
          <a:lstStyle/>
          <a:p>
            <a:r>
              <a:rPr lang="en-GB"/>
              <a:t>Optional footer (Insert &gt; Header Footer)</a:t>
            </a:r>
          </a:p>
        </p:txBody>
      </p:sp>
      <p:sp>
        <p:nvSpPr>
          <p:cNvPr id="4" name="Slide Number Placeholder 3"/>
          <p:cNvSpPr>
            <a:spLocks noGrp="1"/>
          </p:cNvSpPr>
          <p:nvPr>
            <p:ph type="sldNum" sz="quarter" idx="12"/>
          </p:nvPr>
        </p:nvSpPr>
        <p:spPr>
          <a:xfrm>
            <a:off x="10453510" y="6264912"/>
            <a:ext cx="785284" cy="365125"/>
          </a:xfrm>
          <a:prstGeom prst="rect">
            <a:avLst/>
          </a:prstGeom>
        </p:spPr>
        <p:txBody>
          <a:bodyPr/>
          <a:lstStyle/>
          <a:p>
            <a:fld id="{B75BCF32-4A63-48BF-AC59-6C0786251C63}" type="slidenum">
              <a:rPr lang="en-GB" smtClean="0"/>
              <a:t>‹#›</a:t>
            </a:fld>
            <a:endParaRPr lang="en-GB"/>
          </a:p>
        </p:txBody>
      </p:sp>
    </p:spTree>
    <p:extLst>
      <p:ext uri="{BB962C8B-B14F-4D97-AF65-F5344CB8AC3E}">
        <p14:creationId xmlns:p14="http://schemas.microsoft.com/office/powerpoint/2010/main" val="4035946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5907" y="1378348"/>
            <a:ext cx="6158224" cy="5342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65907" y="2229803"/>
            <a:ext cx="5885269" cy="39624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965907" y="6264912"/>
            <a:ext cx="4411311" cy="365125"/>
          </a:xfrm>
          <a:prstGeom prst="rect">
            <a:avLst/>
          </a:prstGeom>
        </p:spPr>
        <p:txBody>
          <a:bodyPr vert="horz" lIns="91440" tIns="45720" rIns="91440" bIns="45720" rtlCol="0" anchor="ctr"/>
          <a:lstStyle>
            <a:lvl1pPr algn="l">
              <a:defRPr sz="1100">
                <a:solidFill>
                  <a:schemeClr val="tx1"/>
                </a:solidFill>
              </a:defRPr>
            </a:lvl1pPr>
          </a:lstStyle>
          <a:p>
            <a:r>
              <a:rPr lang="en-GB"/>
              <a:t>Optional footer (Insert &gt; Header Footer)</a:t>
            </a:r>
          </a:p>
        </p:txBody>
      </p:sp>
    </p:spTree>
    <p:extLst>
      <p:ext uri="{BB962C8B-B14F-4D97-AF65-F5344CB8AC3E}">
        <p14:creationId xmlns:p14="http://schemas.microsoft.com/office/powerpoint/2010/main" val="1605332508"/>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71" r:id="rId3"/>
    <p:sldLayoutId id="2147483662" r:id="rId4"/>
    <p:sldLayoutId id="2147483668" r:id="rId5"/>
    <p:sldLayoutId id="2147483664" r:id="rId6"/>
    <p:sldLayoutId id="2147483669" r:id="rId7"/>
    <p:sldLayoutId id="2147483666" r:id="rId8"/>
    <p:sldLayoutId id="2147483667" r:id="rId9"/>
    <p:sldLayoutId id="2147483672" r:id="rId10"/>
    <p:sldLayoutId id="2147483700" r:id="rId11"/>
    <p:sldLayoutId id="2147483701" r:id="rId12"/>
    <p:sldLayoutId id="2147483702" r:id="rId13"/>
    <p:sldLayoutId id="2147483703" r:id="rId14"/>
  </p:sldLayoutIdLst>
  <p:hf hdr="0" dt="0"/>
  <p:txStyles>
    <p:titleStyle>
      <a:lvl1pPr algn="l" defTabSz="914400" rtl="0" eaLnBrk="1" latinLnBrk="0" hangingPunct="1">
        <a:lnSpc>
          <a:spcPct val="90000"/>
        </a:lnSpc>
        <a:spcBef>
          <a:spcPct val="0"/>
        </a:spcBef>
        <a:buNone/>
        <a:defRPr sz="2500" b="1" kern="1200" cap="none" baseline="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900"/>
        </a:spcBef>
        <a:spcAft>
          <a:spcPts val="0"/>
        </a:spcAft>
        <a:buClr>
          <a:schemeClr val="accent1"/>
        </a:buClr>
        <a:buFont typeface="Arial" panose="020B0604020202020204" pitchFamily="34" charset="0"/>
        <a:buChar char="•"/>
        <a:defRPr sz="1800" kern="1200">
          <a:solidFill>
            <a:schemeClr val="tx1"/>
          </a:solidFill>
          <a:latin typeface="+mn-lt"/>
          <a:ea typeface="+mn-ea"/>
          <a:cs typeface="+mn-cs"/>
        </a:defRPr>
      </a:lvl1pPr>
      <a:lvl2pPr marL="504000" indent="-252000" algn="l" defTabSz="914400" rtl="0" eaLnBrk="1" latinLnBrk="0" hangingPunct="1">
        <a:lnSpc>
          <a:spcPct val="100000"/>
        </a:lnSpc>
        <a:spcBef>
          <a:spcPts val="300"/>
        </a:spcBef>
        <a:buClr>
          <a:schemeClr val="tx1"/>
        </a:buClr>
        <a:buFont typeface="Arial" panose="020B0604020202020204" pitchFamily="34" charset="0"/>
        <a:buChar char="•"/>
        <a:defRPr sz="1800" kern="1200">
          <a:solidFill>
            <a:schemeClr val="tx1"/>
          </a:solidFill>
          <a:latin typeface="+mn-lt"/>
          <a:ea typeface="+mn-ea"/>
          <a:cs typeface="+mn-cs"/>
        </a:defRPr>
      </a:lvl2pPr>
      <a:lvl3pPr marL="756000" indent="-252000" algn="l" defTabSz="914400" rtl="0" eaLnBrk="1" latinLnBrk="0" hangingPunct="1">
        <a:lnSpc>
          <a:spcPct val="100000"/>
        </a:lnSpc>
        <a:spcBef>
          <a:spcPts val="3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7F5F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87080E-C820-C633-CF89-E1E943EA398E}"/>
              </a:ext>
            </a:extLst>
          </p:cNvPr>
          <p:cNvSpPr>
            <a:spLocks noGrp="1"/>
          </p:cNvSpPr>
          <p:nvPr>
            <p:ph type="title"/>
          </p:nvPr>
        </p:nvSpPr>
        <p:spPr>
          <a:xfrm>
            <a:off x="838200" y="365125"/>
            <a:ext cx="10515600" cy="89515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857A07-242A-F843-5853-FCB107182B57}"/>
              </a:ext>
            </a:extLst>
          </p:cNvPr>
          <p:cNvSpPr>
            <a:spLocks noGrp="1"/>
          </p:cNvSpPr>
          <p:nvPr>
            <p:ph type="body" idx="1"/>
          </p:nvPr>
        </p:nvSpPr>
        <p:spPr>
          <a:xfrm>
            <a:off x="838200" y="1574358"/>
            <a:ext cx="10515600" cy="46026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1654112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defTabSz="914400" rtl="0" eaLnBrk="1" latinLnBrk="0" hangingPunct="1">
        <a:lnSpc>
          <a:spcPct val="90000"/>
        </a:lnSpc>
        <a:spcBef>
          <a:spcPct val="0"/>
        </a:spcBef>
        <a:buNone/>
        <a:defRPr sz="4000" b="1" kern="1200">
          <a:solidFill>
            <a:srgbClr val="006DBC"/>
          </a:solidFill>
          <a:latin typeface="Arial" panose="020B0604020202020204" pitchFamily="34" charset="0"/>
          <a:ea typeface="Open Sans" panose="020B0606030504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034" y="541508"/>
            <a:ext cx="10663684" cy="512514"/>
          </a:xfrm>
          <a:prstGeom prst="rect">
            <a:avLst/>
          </a:prstGeom>
        </p:spPr>
        <p:txBody>
          <a:bodyPr vert="horz" lIns="0" tIns="0" rIns="0" bIns="0" rtlCol="0" anchor="t" anchorCtr="0">
            <a:noAutofit/>
          </a:bodyPr>
          <a:lstStyle/>
          <a:p>
            <a:endParaRPr lang="en-US"/>
          </a:p>
        </p:txBody>
      </p:sp>
      <p:sp>
        <p:nvSpPr>
          <p:cNvPr id="3" name="Text Placeholder 2"/>
          <p:cNvSpPr>
            <a:spLocks noGrp="1"/>
          </p:cNvSpPr>
          <p:nvPr>
            <p:ph type="body" idx="1"/>
          </p:nvPr>
        </p:nvSpPr>
        <p:spPr>
          <a:xfrm>
            <a:off x="787423" y="1417531"/>
            <a:ext cx="10642295" cy="456734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74724" y="6241535"/>
            <a:ext cx="10154233" cy="365125"/>
          </a:xfrm>
          <a:prstGeom prst="rect">
            <a:avLst/>
          </a:prstGeom>
        </p:spPr>
        <p:txBody>
          <a:bodyPr vert="horz" lIns="0" tIns="0" rIns="0" bIns="0" rtlCol="0" anchor="t" anchorCtr="0">
            <a:noAutofit/>
          </a:bodyPr>
          <a:lstStyle>
            <a:lvl1pPr algn="l">
              <a:defRPr sz="1200" b="0">
                <a:solidFill>
                  <a:schemeClr val="tx1"/>
                </a:solidFill>
              </a:defRPr>
            </a:lvl1pPr>
          </a:lstStyle>
          <a:p>
            <a:endParaRPr lang="en-GB" noProof="0"/>
          </a:p>
        </p:txBody>
      </p:sp>
      <p:sp>
        <p:nvSpPr>
          <p:cNvPr id="6" name="Slide Number Placeholder 5"/>
          <p:cNvSpPr>
            <a:spLocks noGrp="1"/>
          </p:cNvSpPr>
          <p:nvPr>
            <p:ph type="sldNum" sz="quarter" idx="4"/>
          </p:nvPr>
        </p:nvSpPr>
        <p:spPr>
          <a:xfrm>
            <a:off x="10679016" y="6241535"/>
            <a:ext cx="750701" cy="181491"/>
          </a:xfrm>
          <a:prstGeom prst="rect">
            <a:avLst/>
          </a:prstGeom>
        </p:spPr>
        <p:txBody>
          <a:bodyPr vert="horz" lIns="0" tIns="0" rIns="0" bIns="0" rtlCol="0" anchor="t" anchorCtr="0">
            <a:noAutofit/>
          </a:bodyPr>
          <a:lstStyle>
            <a:lvl1pPr algn="r">
              <a:defRPr lang="en-US" sz="1200" b="0" kern="1200" smtClean="0">
                <a:solidFill>
                  <a:srgbClr val="4D4D4D"/>
                </a:solidFill>
                <a:latin typeface="+mn-lt"/>
                <a:ea typeface="+mn-ea"/>
                <a:cs typeface="+mn-cs"/>
              </a:defRPr>
            </a:lvl1pPr>
          </a:lstStyle>
          <a:p>
            <a:fld id="{D74D8B4B-93CA-40C4-A67B-39E5EDB6BC1B}" type="slidenum">
              <a:rPr lang="en-GB" noProof="0" smtClean="0"/>
              <a:pPr/>
              <a:t>‹#›</a:t>
            </a:fld>
            <a:endParaRPr lang="en-GB" noProof="0"/>
          </a:p>
        </p:txBody>
      </p:sp>
    </p:spTree>
    <p:extLst>
      <p:ext uri="{BB962C8B-B14F-4D97-AF65-F5344CB8AC3E}">
        <p14:creationId xmlns:p14="http://schemas.microsoft.com/office/powerpoint/2010/main" val="221961280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77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hyperlink" Target="https://www.instituteforapprenticeships.org/media/r4rlv2ou/digital-skills-and-characteristics-framework-web-version-v2.pdf" TargetMode="External"/><Relationship Id="rId2" Type="http://schemas.openxmlformats.org/officeDocument/2006/relationships/slideLayout" Target="../slideLayouts/slideLayout17.xml"/><Relationship Id="rId1" Type="http://schemas.openxmlformats.org/officeDocument/2006/relationships/themeOverride" Target="../theme/themeOverride1.xml"/><Relationship Id="rId6" Type="http://schemas.openxmlformats.org/officeDocument/2006/relationships/hyperlink" Target="https://www.instituteforapprenticeships.org/about/operational-plans/equity-diversity-and-inclusion-strategy/" TargetMode="External"/><Relationship Id="rId5" Type="http://schemas.openxmlformats.org/officeDocument/2006/relationships/hyperlink" Target="https://www.instituteforapprenticeships.org/developing-new-apprenticeships/resources/sustainability-framework/" TargetMode="External"/><Relationship Id="rId4" Type="http://schemas.openxmlformats.org/officeDocument/2006/relationships/hyperlink" Target="https://www.instituteforapprenticeships.org/media/7055/maximising-employer-engagement.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7.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17.xml"/><Relationship Id="rId5" Type="http://schemas.openxmlformats.org/officeDocument/2006/relationships/image" Target="../media/image51.sv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hyperlink" Target="http://www.bing.com/images/search?q=ofsted+&amp;view=detailv2&amp;&amp;id=6E4EFD09CCFD03616E535614D8D523FD832DD47F&amp;selectedIndex=0&amp;ccid=X4VqGh%2b8&amp;simid=608037542146805375&amp;thid=OIP.M5f856a1a1fbc372b19ee951ecaeb119do0" TargetMode="External"/><Relationship Id="rId13"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image" Target="../media/image32.jpeg"/><Relationship Id="rId12" Type="http://schemas.openxmlformats.org/officeDocument/2006/relationships/image" Target="../media/image35.png"/><Relationship Id="rId2" Type="http://schemas.openxmlformats.org/officeDocument/2006/relationships/image" Target="../media/image27.jpeg"/><Relationship Id="rId1" Type="http://schemas.openxmlformats.org/officeDocument/2006/relationships/slideLayout" Target="../slideLayouts/slideLayout12.xml"/><Relationship Id="rId6" Type="http://schemas.openxmlformats.org/officeDocument/2006/relationships/image" Target="../media/image31.jpeg"/><Relationship Id="rId11" Type="http://schemas.openxmlformats.org/officeDocument/2006/relationships/image" Target="../media/image34.jpeg"/><Relationship Id="rId5" Type="http://schemas.openxmlformats.org/officeDocument/2006/relationships/image" Target="../media/image30.png"/><Relationship Id="rId10" Type="http://schemas.openxmlformats.org/officeDocument/2006/relationships/hyperlink" Target="http://www.bing.com/images/search?q=ofqual&amp;view=detailv2&amp;&amp;id=48714511BEBDD5D5BD1EB0B408B9A76AD256C051&amp;selectedIndex=3&amp;ccid=a%2bNQcj74&amp;simid=608029149786278419&amp;thid=OIP.M6be350723ef8438897bfa184d0b19277o0" TargetMode="External"/><Relationship Id="rId4" Type="http://schemas.openxmlformats.org/officeDocument/2006/relationships/image" Target="../media/image29.svg"/><Relationship Id="rId9" Type="http://schemas.openxmlformats.org/officeDocument/2006/relationships/image" Target="../media/image33.jpeg"/></Relationships>
</file>

<file path=ppt/slides/_rels/slide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EFB48-1F66-BE1C-89F3-1F303C306C22}"/>
              </a:ext>
            </a:extLst>
          </p:cNvPr>
          <p:cNvSpPr>
            <a:spLocks noGrp="1"/>
          </p:cNvSpPr>
          <p:nvPr>
            <p:ph type="ctrTitle"/>
          </p:nvPr>
        </p:nvSpPr>
        <p:spPr/>
        <p:txBody>
          <a:bodyPr/>
          <a:lstStyle/>
          <a:p>
            <a:r>
              <a:rPr lang="en-GB" sz="4800">
                <a:solidFill>
                  <a:schemeClr val="bg1"/>
                </a:solidFill>
                <a:cs typeface="Arial"/>
              </a:rPr>
              <a:t>Employers at the centre</a:t>
            </a:r>
            <a:br>
              <a:rPr lang="en-GB" sz="4800">
                <a:solidFill>
                  <a:schemeClr val="bg1"/>
                </a:solidFill>
                <a:cs typeface="Arial"/>
              </a:rPr>
            </a:br>
            <a:r>
              <a:rPr lang="en-GB" sz="4800">
                <a:solidFill>
                  <a:schemeClr val="bg1"/>
                </a:solidFill>
                <a:cs typeface="Arial"/>
              </a:rPr>
              <a:t>of technical education</a:t>
            </a:r>
            <a:endParaRPr lang="en-US">
              <a:solidFill>
                <a:schemeClr val="bg1"/>
              </a:solidFill>
            </a:endParaRPr>
          </a:p>
        </p:txBody>
      </p:sp>
      <p:sp>
        <p:nvSpPr>
          <p:cNvPr id="3" name="Subtitle 2">
            <a:extLst>
              <a:ext uri="{FF2B5EF4-FFF2-40B4-BE49-F238E27FC236}">
                <a16:creationId xmlns:a16="http://schemas.microsoft.com/office/drawing/2014/main" id="{4CBA793F-3E15-3BAD-4F86-69014BC65D24}"/>
              </a:ext>
            </a:extLst>
          </p:cNvPr>
          <p:cNvSpPr>
            <a:spLocks noGrp="1"/>
          </p:cNvSpPr>
          <p:nvPr>
            <p:ph type="subTitle" idx="1"/>
          </p:nvPr>
        </p:nvSpPr>
        <p:spPr/>
        <p:txBody>
          <a:bodyPr/>
          <a:lstStyle/>
          <a:p>
            <a:r>
              <a:rPr lang="en-GB" sz="2400">
                <a:solidFill>
                  <a:schemeClr val="bg1"/>
                </a:solidFill>
                <a:cs typeface="Arial"/>
              </a:rPr>
              <a:t>IfATE’s role in helping the awarding sector reflect</a:t>
            </a:r>
            <a:br>
              <a:rPr lang="en-GB" sz="2400">
                <a:solidFill>
                  <a:schemeClr val="bg1"/>
                </a:solidFill>
                <a:cs typeface="Arial"/>
              </a:rPr>
            </a:br>
            <a:r>
              <a:rPr lang="en-GB" sz="2400">
                <a:solidFill>
                  <a:schemeClr val="bg1"/>
                </a:solidFill>
                <a:cs typeface="Arial"/>
              </a:rPr>
              <a:t>the needs of industry</a:t>
            </a:r>
            <a:endParaRPr lang="en-US">
              <a:solidFill>
                <a:schemeClr val="bg1"/>
              </a:solidFill>
            </a:endParaRPr>
          </a:p>
        </p:txBody>
      </p:sp>
    </p:spTree>
    <p:extLst>
      <p:ext uri="{BB962C8B-B14F-4D97-AF65-F5344CB8AC3E}">
        <p14:creationId xmlns:p14="http://schemas.microsoft.com/office/powerpoint/2010/main" val="638300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4D07E5-5EF8-C44B-3605-577F89A60499}"/>
              </a:ext>
            </a:extLst>
          </p:cNvPr>
          <p:cNvSpPr>
            <a:spLocks noGrp="1"/>
          </p:cNvSpPr>
          <p:nvPr>
            <p:ph type="title"/>
          </p:nvPr>
        </p:nvSpPr>
        <p:spPr/>
        <p:txBody>
          <a:bodyPr/>
          <a:lstStyle/>
          <a:p>
            <a:r>
              <a:rPr lang="en-US" sz="3200" b="1" kern="1200" cap="none" baseline="0">
                <a:solidFill>
                  <a:srgbClr val="0070C0"/>
                </a:solidFill>
                <a:latin typeface="+mj-lt"/>
                <a:ea typeface="+mj-ea"/>
                <a:cs typeface="+mj-cs"/>
              </a:rPr>
              <a:t>Integrating the employer voice</a:t>
            </a:r>
            <a:br>
              <a:rPr lang="en-US" sz="3200" b="1" kern="1200" cap="none" baseline="0">
                <a:solidFill>
                  <a:srgbClr val="0070C0"/>
                </a:solidFill>
                <a:latin typeface="+mj-lt"/>
                <a:ea typeface="+mj-ea"/>
                <a:cs typeface="+mj-cs"/>
              </a:rPr>
            </a:br>
            <a:endParaRPr lang="en-GB"/>
          </a:p>
        </p:txBody>
      </p:sp>
      <p:graphicFrame>
        <p:nvGraphicFramePr>
          <p:cNvPr id="4" name="TextBox 1">
            <a:extLst>
              <a:ext uri="{FF2B5EF4-FFF2-40B4-BE49-F238E27FC236}">
                <a16:creationId xmlns:a16="http://schemas.microsoft.com/office/drawing/2014/main" id="{8B705E4B-476E-BB6B-8B59-E017153C58C3}"/>
              </a:ext>
            </a:extLst>
          </p:cNvPr>
          <p:cNvGraphicFramePr/>
          <p:nvPr>
            <p:extLst>
              <p:ext uri="{D42A27DB-BD31-4B8C-83A1-F6EECF244321}">
                <p14:modId xmlns:p14="http://schemas.microsoft.com/office/powerpoint/2010/main" val="2736857524"/>
              </p:ext>
            </p:extLst>
          </p:nvPr>
        </p:nvGraphicFramePr>
        <p:xfrm>
          <a:off x="3152774" y="1371599"/>
          <a:ext cx="9039225" cy="4924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468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2EB76D52-13CA-440E-8C54-4069EF8AE38C}"/>
                                            </p:graphicEl>
                                          </p:spTgt>
                                        </p:tgtEl>
                                        <p:attrNameLst>
                                          <p:attrName>style.visibility</p:attrName>
                                        </p:attrNameLst>
                                      </p:cBhvr>
                                      <p:to>
                                        <p:strVal val="visible"/>
                                      </p:to>
                                    </p:set>
                                    <p:animEffect transition="in" filter="fade">
                                      <p:cBhvr>
                                        <p:cTn id="7" dur="500"/>
                                        <p:tgtEl>
                                          <p:spTgt spid="4">
                                            <p:graphicEl>
                                              <a:dgm id="{2EB76D52-13CA-440E-8C54-4069EF8AE38C}"/>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B1CCE2E3-D836-4726-A615-6CA3BB020293}"/>
                                            </p:graphicEl>
                                          </p:spTgt>
                                        </p:tgtEl>
                                        <p:attrNameLst>
                                          <p:attrName>style.visibility</p:attrName>
                                        </p:attrNameLst>
                                      </p:cBhvr>
                                      <p:to>
                                        <p:strVal val="visible"/>
                                      </p:to>
                                    </p:set>
                                    <p:animEffect transition="in" filter="fade">
                                      <p:cBhvr>
                                        <p:cTn id="10" dur="500"/>
                                        <p:tgtEl>
                                          <p:spTgt spid="4">
                                            <p:graphicEl>
                                              <a:dgm id="{B1CCE2E3-D836-4726-A615-6CA3BB020293}"/>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E123C614-A923-4D05-8C33-A5F277C93F6E}"/>
                                            </p:graphicEl>
                                          </p:spTgt>
                                        </p:tgtEl>
                                        <p:attrNameLst>
                                          <p:attrName>style.visibility</p:attrName>
                                        </p:attrNameLst>
                                      </p:cBhvr>
                                      <p:to>
                                        <p:strVal val="visible"/>
                                      </p:to>
                                    </p:set>
                                    <p:animEffect transition="in" filter="fade">
                                      <p:cBhvr>
                                        <p:cTn id="13" dur="500"/>
                                        <p:tgtEl>
                                          <p:spTgt spid="4">
                                            <p:graphicEl>
                                              <a:dgm id="{E123C614-A923-4D05-8C33-A5F277C93F6E}"/>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graphicEl>
                                              <a:dgm id="{5669E387-E2C1-412A-A90A-E216C8B686C9}"/>
                                            </p:graphicEl>
                                          </p:spTgt>
                                        </p:tgtEl>
                                        <p:attrNameLst>
                                          <p:attrName>style.visibility</p:attrName>
                                        </p:attrNameLst>
                                      </p:cBhvr>
                                      <p:to>
                                        <p:strVal val="visible"/>
                                      </p:to>
                                    </p:set>
                                    <p:animEffect transition="in" filter="fade">
                                      <p:cBhvr>
                                        <p:cTn id="18" dur="500"/>
                                        <p:tgtEl>
                                          <p:spTgt spid="4">
                                            <p:graphicEl>
                                              <a:dgm id="{5669E387-E2C1-412A-A90A-E216C8B686C9}"/>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graphicEl>
                                              <a:dgm id="{880FDF13-C2F0-4F0D-A8A6-A6D0CD2180F2}"/>
                                            </p:graphicEl>
                                          </p:spTgt>
                                        </p:tgtEl>
                                        <p:attrNameLst>
                                          <p:attrName>style.visibility</p:attrName>
                                        </p:attrNameLst>
                                      </p:cBhvr>
                                      <p:to>
                                        <p:strVal val="visible"/>
                                      </p:to>
                                    </p:set>
                                    <p:animEffect transition="in" filter="fade">
                                      <p:cBhvr>
                                        <p:cTn id="21" dur="500"/>
                                        <p:tgtEl>
                                          <p:spTgt spid="4">
                                            <p:graphicEl>
                                              <a:dgm id="{880FDF13-C2F0-4F0D-A8A6-A6D0CD2180F2}"/>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graphicEl>
                                              <a:dgm id="{BFEF95D3-0451-4E10-94D1-46F68DC347D1}"/>
                                            </p:graphicEl>
                                          </p:spTgt>
                                        </p:tgtEl>
                                        <p:attrNameLst>
                                          <p:attrName>style.visibility</p:attrName>
                                        </p:attrNameLst>
                                      </p:cBhvr>
                                      <p:to>
                                        <p:strVal val="visible"/>
                                      </p:to>
                                    </p:set>
                                    <p:animEffect transition="in" filter="fade">
                                      <p:cBhvr>
                                        <p:cTn id="24" dur="500"/>
                                        <p:tgtEl>
                                          <p:spTgt spid="4">
                                            <p:graphicEl>
                                              <a:dgm id="{BFEF95D3-0451-4E10-94D1-46F68DC347D1}"/>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graphicEl>
                                              <a:dgm id="{9B324384-13A5-4FE1-B3F0-15F0A40EA959}"/>
                                            </p:graphicEl>
                                          </p:spTgt>
                                        </p:tgtEl>
                                        <p:attrNameLst>
                                          <p:attrName>style.visibility</p:attrName>
                                        </p:attrNameLst>
                                      </p:cBhvr>
                                      <p:to>
                                        <p:strVal val="visible"/>
                                      </p:to>
                                    </p:set>
                                    <p:animEffect transition="in" filter="fade">
                                      <p:cBhvr>
                                        <p:cTn id="29" dur="500"/>
                                        <p:tgtEl>
                                          <p:spTgt spid="4">
                                            <p:graphicEl>
                                              <a:dgm id="{9B324384-13A5-4FE1-B3F0-15F0A40EA959}"/>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graphicEl>
                                              <a:dgm id="{F47A72BD-666E-4732-B57F-678F14028701}"/>
                                            </p:graphicEl>
                                          </p:spTgt>
                                        </p:tgtEl>
                                        <p:attrNameLst>
                                          <p:attrName>style.visibility</p:attrName>
                                        </p:attrNameLst>
                                      </p:cBhvr>
                                      <p:to>
                                        <p:strVal val="visible"/>
                                      </p:to>
                                    </p:set>
                                    <p:animEffect transition="in" filter="fade">
                                      <p:cBhvr>
                                        <p:cTn id="32" dur="500"/>
                                        <p:tgtEl>
                                          <p:spTgt spid="4">
                                            <p:graphicEl>
                                              <a:dgm id="{F47A72BD-666E-4732-B57F-678F14028701}"/>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graphicEl>
                                              <a:dgm id="{AA145EA3-CE34-4609-A8A4-A9A9B1D65CBB}"/>
                                            </p:graphicEl>
                                          </p:spTgt>
                                        </p:tgtEl>
                                        <p:attrNameLst>
                                          <p:attrName>style.visibility</p:attrName>
                                        </p:attrNameLst>
                                      </p:cBhvr>
                                      <p:to>
                                        <p:strVal val="visible"/>
                                      </p:to>
                                    </p:set>
                                    <p:animEffect transition="in" filter="fade">
                                      <p:cBhvr>
                                        <p:cTn id="35" dur="500"/>
                                        <p:tgtEl>
                                          <p:spTgt spid="4">
                                            <p:graphicEl>
                                              <a:dgm id="{AA145EA3-CE34-4609-A8A4-A9A9B1D65CBB}"/>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graphicEl>
                                              <a:dgm id="{CBFDD94A-ACDD-4141-9EFC-704EE75E7C5B}"/>
                                            </p:graphicEl>
                                          </p:spTgt>
                                        </p:tgtEl>
                                        <p:attrNameLst>
                                          <p:attrName>style.visibility</p:attrName>
                                        </p:attrNameLst>
                                      </p:cBhvr>
                                      <p:to>
                                        <p:strVal val="visible"/>
                                      </p:to>
                                    </p:set>
                                    <p:animEffect transition="in" filter="fade">
                                      <p:cBhvr>
                                        <p:cTn id="40" dur="500"/>
                                        <p:tgtEl>
                                          <p:spTgt spid="4">
                                            <p:graphicEl>
                                              <a:dgm id="{CBFDD94A-ACDD-4141-9EFC-704EE75E7C5B}"/>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graphicEl>
                                              <a:dgm id="{130A13CF-3FD4-48A2-B353-6CB3006E155C}"/>
                                            </p:graphicEl>
                                          </p:spTgt>
                                        </p:tgtEl>
                                        <p:attrNameLst>
                                          <p:attrName>style.visibility</p:attrName>
                                        </p:attrNameLst>
                                      </p:cBhvr>
                                      <p:to>
                                        <p:strVal val="visible"/>
                                      </p:to>
                                    </p:set>
                                    <p:animEffect transition="in" filter="fade">
                                      <p:cBhvr>
                                        <p:cTn id="43" dur="500"/>
                                        <p:tgtEl>
                                          <p:spTgt spid="4">
                                            <p:graphicEl>
                                              <a:dgm id="{130A13CF-3FD4-48A2-B353-6CB3006E155C}"/>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
                                            <p:graphicEl>
                                              <a:dgm id="{C7F09CFB-7E99-4099-A253-C5FE626890EB}"/>
                                            </p:graphicEl>
                                          </p:spTgt>
                                        </p:tgtEl>
                                        <p:attrNameLst>
                                          <p:attrName>style.visibility</p:attrName>
                                        </p:attrNameLst>
                                      </p:cBhvr>
                                      <p:to>
                                        <p:strVal val="visible"/>
                                      </p:to>
                                    </p:set>
                                    <p:animEffect transition="in" filter="fade">
                                      <p:cBhvr>
                                        <p:cTn id="46" dur="500"/>
                                        <p:tgtEl>
                                          <p:spTgt spid="4">
                                            <p:graphicEl>
                                              <a:dgm id="{C7F09CFB-7E99-4099-A253-C5FE626890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5F1"/>
        </a:solidFill>
        <a:effectLst/>
      </p:bgPr>
    </p:bg>
    <p:spTree>
      <p:nvGrpSpPr>
        <p:cNvPr id="1" name="">
          <a:extLst>
            <a:ext uri="{FF2B5EF4-FFF2-40B4-BE49-F238E27FC236}">
              <a16:creationId xmlns:a16="http://schemas.microsoft.com/office/drawing/2014/main" id="{A59E1B25-6D36-00EC-F7E1-62A173F9B57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ACA0826-2605-00C7-2748-263333325424}"/>
              </a:ext>
            </a:extLst>
          </p:cNvPr>
          <p:cNvSpPr txBox="1"/>
          <p:nvPr/>
        </p:nvSpPr>
        <p:spPr>
          <a:xfrm>
            <a:off x="413173" y="168526"/>
            <a:ext cx="115978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70C0"/>
                </a:solidFill>
                <a:effectLst/>
                <a:uLnTx/>
                <a:uFillTx/>
                <a:latin typeface="Arial"/>
                <a:ea typeface="+mn-ea"/>
                <a:cs typeface="+mn-cs"/>
              </a:rPr>
              <a:t>Augmenting your planning with current IfATE publications</a:t>
            </a:r>
          </a:p>
        </p:txBody>
      </p:sp>
      <p:sp>
        <p:nvSpPr>
          <p:cNvPr id="7" name="TextBox 6">
            <a:extLst>
              <a:ext uri="{FF2B5EF4-FFF2-40B4-BE49-F238E27FC236}">
                <a16:creationId xmlns:a16="http://schemas.microsoft.com/office/drawing/2014/main" id="{8720BC63-270F-F1DD-16C3-32B0600AC440}"/>
              </a:ext>
            </a:extLst>
          </p:cNvPr>
          <p:cNvSpPr txBox="1"/>
          <p:nvPr/>
        </p:nvSpPr>
        <p:spPr>
          <a:xfrm>
            <a:off x="413173" y="1036225"/>
            <a:ext cx="11369252" cy="4524315"/>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b="1" dirty="0">
                <a:solidFill>
                  <a:srgbClr val="0070C0"/>
                </a:solidFill>
                <a:cs typeface="Arial"/>
              </a:rPr>
              <a:t>Three key toolkits for all stakeholders who develop apprenticeships and technical qualifications:</a:t>
            </a:r>
          </a:p>
          <a:p>
            <a:pPr marL="285750" indent="-285750">
              <a:buFont typeface="Arial" panose="020B0604020202020204" pitchFamily="34" charset="0"/>
              <a:buChar char="•"/>
            </a:pPr>
            <a:endParaRPr lang="en-GB" b="1" dirty="0">
              <a:solidFill>
                <a:srgbClr val="0070C0"/>
              </a:solidFill>
              <a:cs typeface="Arial"/>
            </a:endParaRPr>
          </a:p>
          <a:p>
            <a:endParaRPr lang="en-GB" b="1" dirty="0">
              <a:solidFill>
                <a:srgbClr val="0070C0"/>
              </a:solidFill>
              <a:cs typeface="Arial"/>
            </a:endParaRPr>
          </a:p>
          <a:p>
            <a:endParaRPr lang="en-GB" b="1" dirty="0">
              <a:solidFill>
                <a:srgbClr val="0070C0"/>
              </a:solidFill>
              <a:cs typeface="Arial"/>
            </a:endParaRPr>
          </a:p>
          <a:p>
            <a:endParaRPr lang="en-GB" dirty="0">
              <a:solidFill>
                <a:srgbClr val="0070C0"/>
              </a:solidFill>
              <a:latin typeface="Arial" panose="020B0604020202020204" pitchFamily="34" charset="0"/>
              <a:cs typeface="Arial" panose="020B0604020202020204" pitchFamily="34" charset="0"/>
            </a:endParaRPr>
          </a:p>
          <a:p>
            <a:r>
              <a:rPr lang="en-GB" dirty="0">
                <a:solidFill>
                  <a:srgbClr val="0070C0"/>
                </a:solidFill>
                <a:latin typeface="Arial" panose="020B0604020202020204" pitchFamily="34" charset="0"/>
                <a:cs typeface="Arial" panose="020B0604020202020204" pitchFamily="34" charset="0"/>
              </a:rPr>
              <a:t>These documents provide guidance on how technical qualifications can be shaped with EDI, sustainability, and digital skills in mind. They cover practical suggestions, like green skills to consider for each sector,  how to write inclusive KSBs, and 'digital characteristics' across all occupational levels. </a:t>
            </a:r>
          </a:p>
          <a:p>
            <a:pPr marL="285750" indent="-285750">
              <a:buFont typeface="Arial" panose="020B0604020202020204" pitchFamily="34" charset="0"/>
              <a:buChar char="•"/>
            </a:pPr>
            <a:endParaRPr lang="en-GB" dirty="0">
              <a:solidFill>
                <a:srgbClr val="0070C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solidFill>
                <a:srgbClr val="0070C0"/>
              </a:solidFill>
              <a:latin typeface="Arial" panose="020B0604020202020204" pitchFamily="34" charset="0"/>
              <a:cs typeface="Arial" panose="020B0604020202020204" pitchFamily="34" charset="0"/>
            </a:endParaRPr>
          </a:p>
          <a:p>
            <a:r>
              <a:rPr lang="en-GB" dirty="0">
                <a:solidFill>
                  <a:srgbClr val="0070C0"/>
                </a:solidFill>
                <a:latin typeface="Arial" panose="020B0604020202020204" pitchFamily="34" charset="0"/>
                <a:cs typeface="Arial" panose="020B0604020202020204" pitchFamily="34" charset="0"/>
              </a:rPr>
              <a:t>IfATE has also published guidance for awarding bodies on how to </a:t>
            </a:r>
            <a:r>
              <a:rPr lang="en-GB"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maximise their engagement with employers</a:t>
            </a:r>
            <a:r>
              <a:rPr lang="en-GB" dirty="0">
                <a:solidFill>
                  <a:srgbClr val="0070C0"/>
                </a:solidFill>
                <a:latin typeface="Arial" panose="020B0604020202020204" pitchFamily="34" charset="0"/>
                <a:cs typeface="Arial" panose="020B0604020202020204" pitchFamily="34" charset="0"/>
              </a:rPr>
              <a:t> when designing technical qualifications. This is being republished in Summer 2024, complete with updated and refocused guidance on emerging skills.</a:t>
            </a:r>
          </a:p>
          <a:p>
            <a:endParaRPr lang="en-GB" b="1" dirty="0">
              <a:solidFill>
                <a:srgbClr val="0070C0"/>
              </a:solidFill>
            </a:endParaRPr>
          </a:p>
          <a:p>
            <a:pPr marL="285750" indent="-285750">
              <a:buFont typeface="Arial" panose="020B0604020202020204" pitchFamily="34" charset="0"/>
              <a:buChar char="•"/>
            </a:pPr>
            <a:endParaRPr lang="en-GB" b="1" dirty="0">
              <a:solidFill>
                <a:srgbClr val="0070C0"/>
              </a:solidFill>
            </a:endParaRPr>
          </a:p>
        </p:txBody>
      </p:sp>
      <p:sp>
        <p:nvSpPr>
          <p:cNvPr id="8" name="TextBox 7">
            <a:extLst>
              <a:ext uri="{FF2B5EF4-FFF2-40B4-BE49-F238E27FC236}">
                <a16:creationId xmlns:a16="http://schemas.microsoft.com/office/drawing/2014/main" id="{B6E44BB0-F6A0-6FA9-C4F8-C287615D689B}"/>
              </a:ext>
            </a:extLst>
          </p:cNvPr>
          <p:cNvSpPr txBox="1"/>
          <p:nvPr/>
        </p:nvSpPr>
        <p:spPr>
          <a:xfrm>
            <a:off x="761240" y="1868850"/>
            <a:ext cx="2943985" cy="384000"/>
          </a:xfrm>
          <a:prstGeom prst="rect">
            <a:avLst/>
          </a:prstGeom>
          <a:solidFill>
            <a:srgbClr val="00B05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a:cs typeface="Arial"/>
                <a:hlinkClick r:id="rId5">
                  <a:extLst>
                    <a:ext uri="{A12FA001-AC4F-418D-AE19-62706E023703}">
                      <ahyp:hlinkClr xmlns:ahyp="http://schemas.microsoft.com/office/drawing/2018/hyperlinkcolor" val="tx"/>
                    </a:ext>
                  </a:extLst>
                </a:hlinkClick>
              </a:rPr>
              <a:t>Green Toolkit</a:t>
            </a:r>
            <a:endParaRPr lang="en-US"/>
          </a:p>
        </p:txBody>
      </p:sp>
      <p:sp>
        <p:nvSpPr>
          <p:cNvPr id="9" name="TextBox 8">
            <a:extLst>
              <a:ext uri="{FF2B5EF4-FFF2-40B4-BE49-F238E27FC236}">
                <a16:creationId xmlns:a16="http://schemas.microsoft.com/office/drawing/2014/main" id="{DC9F0169-5808-8F0D-6E21-B4A7388E356A}"/>
              </a:ext>
            </a:extLst>
          </p:cNvPr>
          <p:cNvSpPr txBox="1"/>
          <p:nvPr/>
        </p:nvSpPr>
        <p:spPr>
          <a:xfrm>
            <a:off x="3705225" y="1868850"/>
            <a:ext cx="4264232" cy="384000"/>
          </a:xfrm>
          <a:prstGeom prst="rect">
            <a:avLst/>
          </a:prstGeom>
          <a:solidFill>
            <a:srgbClr val="BD8FD0"/>
          </a:solidFill>
        </p:spPr>
        <p:txBody>
          <a:bodyPr vert="horz" lIns="216000" tIns="216000" rIns="216000" bIns="216000" rtlCol="0" anchor="ctr">
            <a:noAutofit/>
          </a:bodyPr>
          <a:lstStyle>
            <a:defPPr>
              <a:defRPr lang="en-US"/>
            </a:defPPr>
            <a:lvl1pPr indent="0">
              <a:lnSpc>
                <a:spcPct val="125000"/>
              </a:lnSpc>
              <a:spcBef>
                <a:spcPts val="1000"/>
              </a:spcBef>
              <a:spcAft>
                <a:spcPts val="600"/>
              </a:spcAft>
              <a:buFont typeface="Arial" panose="020B0604020202020204" pitchFamily="34" charset="0"/>
              <a:buNone/>
              <a:defRPr sz="1600">
                <a:latin typeface="Arial" panose="020B0604020202020204" pitchFamily="34" charset="0"/>
                <a:ea typeface="Open Sans" panose="020B0606030504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atin typeface="Arial" panose="020B0604020202020204" pitchFamily="34" charset="0"/>
                <a:ea typeface="Open Sans" panose="020B0606030504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latin typeface="Arial" panose="020B0604020202020204" pitchFamily="34" charset="0"/>
                <a:ea typeface="Open Sans" panose="020B0606030504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latin typeface="Arial" panose="020B0604020202020204" pitchFamily="34" charset="0"/>
                <a:ea typeface="Open Sans" panose="020B0606030504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latin typeface="Arial" panose="020B0604020202020204" pitchFamily="34" charset="0"/>
                <a:ea typeface="Open Sans" panose="020B0606030504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lnSpc>
                <a:spcPct val="100000"/>
              </a:lnSpc>
              <a:spcBef>
                <a:spcPts val="0"/>
              </a:spcBef>
              <a:spcAft>
                <a:spcPts val="0"/>
              </a:spcAft>
            </a:pPr>
            <a:r>
              <a:rPr lang="en-US" sz="1800">
                <a:latin typeface="+mn-lt"/>
                <a:ea typeface="+mn-ea"/>
                <a:cs typeface="Arial"/>
                <a:hlinkClick r:id="rId6">
                  <a:extLst>
                    <a:ext uri="{A12FA001-AC4F-418D-AE19-62706E023703}">
                      <ahyp:hlinkClr xmlns:ahyp="http://schemas.microsoft.com/office/drawing/2018/hyperlinkcolor" val="tx"/>
                    </a:ext>
                  </a:extLst>
                </a:hlinkClick>
              </a:rPr>
              <a:t>Equity, Diversity, Inclusion Toolkit</a:t>
            </a:r>
            <a:endParaRPr lang="en-US" sz="1800">
              <a:latin typeface="+mn-lt"/>
              <a:ea typeface="+mn-ea"/>
              <a:cs typeface="Arial"/>
            </a:endParaRPr>
          </a:p>
        </p:txBody>
      </p:sp>
      <p:sp>
        <p:nvSpPr>
          <p:cNvPr id="10" name="TextBox 9">
            <a:extLst>
              <a:ext uri="{FF2B5EF4-FFF2-40B4-BE49-F238E27FC236}">
                <a16:creationId xmlns:a16="http://schemas.microsoft.com/office/drawing/2014/main" id="{B786570E-146D-0683-A622-93A05C6AE7BF}"/>
              </a:ext>
            </a:extLst>
          </p:cNvPr>
          <p:cNvSpPr txBox="1"/>
          <p:nvPr/>
        </p:nvSpPr>
        <p:spPr>
          <a:xfrm>
            <a:off x="7969457" y="1864725"/>
            <a:ext cx="3460543" cy="384000"/>
          </a:xfrm>
          <a:prstGeom prst="rect">
            <a:avLst/>
          </a:prstGeom>
          <a:solidFill>
            <a:srgbClr val="BFDAEE"/>
          </a:solidFill>
        </p:spPr>
        <p:txBody>
          <a:bodyPr vert="horz" lIns="216000" tIns="216000" rIns="216000" bIns="216000" rtlCol="0" anchor="ctr">
            <a:noAutofit/>
          </a:bodyPr>
          <a:lstStyle>
            <a:defPPr>
              <a:defRPr lang="en-US"/>
            </a:defPPr>
            <a:lvl1pPr indent="0">
              <a:lnSpc>
                <a:spcPct val="125000"/>
              </a:lnSpc>
              <a:spcBef>
                <a:spcPts val="1000"/>
              </a:spcBef>
              <a:spcAft>
                <a:spcPts val="600"/>
              </a:spcAft>
              <a:buFont typeface="Arial" panose="020B0604020202020204" pitchFamily="34" charset="0"/>
              <a:buNone/>
              <a:defRPr sz="1600">
                <a:latin typeface="Arial" panose="020B0604020202020204" pitchFamily="34" charset="0"/>
                <a:ea typeface="Open Sans" panose="020B0606030504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atin typeface="Arial" panose="020B0604020202020204" pitchFamily="34" charset="0"/>
                <a:ea typeface="Open Sans" panose="020B0606030504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latin typeface="Arial" panose="020B0604020202020204" pitchFamily="34" charset="0"/>
                <a:ea typeface="Open Sans" panose="020B0606030504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latin typeface="Arial" panose="020B0604020202020204" pitchFamily="34" charset="0"/>
                <a:ea typeface="Open Sans" panose="020B0606030504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latin typeface="Arial" panose="020B0604020202020204" pitchFamily="34" charset="0"/>
                <a:ea typeface="Open Sans" panose="020B0606030504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lnSpc>
                <a:spcPct val="100000"/>
              </a:lnSpc>
              <a:spcBef>
                <a:spcPts val="0"/>
              </a:spcBef>
              <a:spcAft>
                <a:spcPts val="0"/>
              </a:spcAft>
            </a:pPr>
            <a:r>
              <a:rPr lang="en-US" sz="1800" dirty="0">
                <a:latin typeface="+mn-lt"/>
                <a:ea typeface="+mn-ea"/>
                <a:cs typeface="Arial"/>
                <a:hlinkClick r:id="rId7">
                  <a:extLst>
                    <a:ext uri="{A12FA001-AC4F-418D-AE19-62706E023703}">
                      <ahyp:hlinkClr xmlns:ahyp="http://schemas.microsoft.com/office/drawing/2018/hyperlinkcolor" val="tx"/>
                    </a:ext>
                  </a:extLst>
                </a:hlinkClick>
              </a:rPr>
              <a:t>Digital Framework</a:t>
            </a:r>
            <a:endParaRPr lang="en-US" sz="1800" dirty="0">
              <a:latin typeface="+mn-lt"/>
              <a:ea typeface="+mn-ea"/>
              <a:cs typeface="Arial"/>
            </a:endParaRPr>
          </a:p>
        </p:txBody>
      </p:sp>
    </p:spTree>
    <p:extLst>
      <p:ext uri="{BB962C8B-B14F-4D97-AF65-F5344CB8AC3E}">
        <p14:creationId xmlns:p14="http://schemas.microsoft.com/office/powerpoint/2010/main" val="83269826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D9305-FF0D-D013-F774-5354B6D2BBA3}"/>
              </a:ext>
            </a:extLst>
          </p:cNvPr>
          <p:cNvSpPr>
            <a:spLocks noGrp="1"/>
          </p:cNvSpPr>
          <p:nvPr>
            <p:ph type="title"/>
          </p:nvPr>
        </p:nvSpPr>
        <p:spPr/>
        <p:txBody>
          <a:bodyPr/>
          <a:lstStyle/>
          <a:p>
            <a:r>
              <a:rPr lang="en-GB"/>
              <a:t>Cycle 1 to Cycle 2 - CI</a:t>
            </a:r>
          </a:p>
        </p:txBody>
      </p:sp>
      <p:sp>
        <p:nvSpPr>
          <p:cNvPr id="3" name="TextBox 2">
            <a:extLst>
              <a:ext uri="{FF2B5EF4-FFF2-40B4-BE49-F238E27FC236}">
                <a16:creationId xmlns:a16="http://schemas.microsoft.com/office/drawing/2014/main" id="{D8DBDE2F-976F-83AF-C40E-B7D6016F1ED9}"/>
              </a:ext>
            </a:extLst>
          </p:cNvPr>
          <p:cNvSpPr txBox="1"/>
          <p:nvPr/>
        </p:nvSpPr>
        <p:spPr>
          <a:xfrm>
            <a:off x="523783" y="1376039"/>
            <a:ext cx="10653203" cy="3931910"/>
          </a:xfrm>
          <a:prstGeom prst="rect">
            <a:avLst/>
          </a:prstGeom>
          <a:noFill/>
        </p:spPr>
        <p:txBody>
          <a:bodyPr wrap="square" lIns="91440" tIns="45720" rIns="91440" bIns="45720" rtlCol="0" anchor="t">
            <a:spAutoFit/>
          </a:bodyPr>
          <a:lstStyle/>
          <a:p>
            <a:pPr lvl="0">
              <a:lnSpc>
                <a:spcPct val="107000"/>
              </a:lnSpc>
            </a:pPr>
            <a:r>
              <a:rPr lang="en-GB" sz="1800" b="1" u="sng" dirty="0">
                <a:effectLst/>
                <a:latin typeface="Calibri" panose="020F0502020204030204" pitchFamily="34" charset="0"/>
                <a:ea typeface="Calibri" panose="020F0502020204030204" pitchFamily="34" charset="0"/>
                <a:cs typeface="Arial" panose="020B0604020202020204" pitchFamily="34" charset="0"/>
              </a:rPr>
              <a:t>MAIN CHANGES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Combine pre-sift and sift to one deadline, currently called Health Check</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Move to full review once confirmed we have all relevant documents, removing HLR as a checkpoint</a:t>
            </a:r>
          </a:p>
          <a:p>
            <a:pPr marL="342900" lvl="0" indent="-342900">
              <a:lnSpc>
                <a:spcPct val="107000"/>
              </a:lnSpc>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Assumed no ‘happy path, sad path’ so eliminated any stage crossovers</a:t>
            </a:r>
          </a:p>
          <a:p>
            <a:pPr marL="342900" lvl="0" indent="-342900">
              <a:lnSpc>
                <a:spcPct val="107000"/>
              </a:lnSpc>
              <a:buFont typeface="Symbol" panose="05050102010706020507" pitchFamily="18" charset="2"/>
              <a:buChar char=""/>
            </a:pPr>
            <a:r>
              <a:rPr lang="en-GB" sz="1800" dirty="0">
                <a:effectLst/>
                <a:latin typeface="Calibri"/>
                <a:ea typeface="Calibri"/>
                <a:cs typeface="Arial"/>
              </a:rPr>
              <a:t>AOs will have a longer timeframe to provide requested documents at the Health Check and FR </a:t>
            </a:r>
            <a:r>
              <a:rPr lang="en-GB" dirty="0">
                <a:latin typeface="Calibri"/>
                <a:ea typeface="Calibri"/>
                <a:cs typeface="Arial"/>
              </a:rPr>
              <a:t>stage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dirty="0">
                <a:latin typeface="Calibri" panose="020F0502020204030204" pitchFamily="34" charset="0"/>
                <a:ea typeface="Calibri" panose="020F0502020204030204" pitchFamily="34" charset="0"/>
                <a:cs typeface="Arial" panose="020B0604020202020204" pitchFamily="34" charset="0"/>
              </a:rPr>
              <a:t>Final decisions completed before Route Panel to streamline process</a:t>
            </a:r>
          </a:p>
          <a:p>
            <a:pPr lvl="0">
              <a:lnSpc>
                <a:spcPct val="107000"/>
              </a:lnSpc>
            </a:pPr>
            <a:endParaRPr lang="en-GB" dirty="0">
              <a:latin typeface="Calibri" panose="020F0502020204030204" pitchFamily="34" charset="0"/>
              <a:ea typeface="Calibri" panose="020F0502020204030204" pitchFamily="34" charset="0"/>
              <a:cs typeface="Arial" panose="020B0604020202020204" pitchFamily="34" charset="0"/>
            </a:endParaRPr>
          </a:p>
          <a:p>
            <a:pPr lvl="0">
              <a:lnSpc>
                <a:spcPct val="107000"/>
              </a:lnSpc>
            </a:pPr>
            <a:r>
              <a:rPr lang="en-GB" b="1" u="sng" dirty="0">
                <a:latin typeface="Calibri" panose="020F0502020204030204" pitchFamily="34" charset="0"/>
                <a:ea typeface="Calibri" panose="020F0502020204030204" pitchFamily="34" charset="0"/>
                <a:cs typeface="Arial" panose="020B0604020202020204" pitchFamily="34" charset="0"/>
              </a:rPr>
              <a:t>CONTINUING</a:t>
            </a:r>
          </a:p>
          <a:p>
            <a:pPr marL="285750" lvl="0" indent="-285750">
              <a:lnSpc>
                <a:spcPct val="107000"/>
              </a:lnSpc>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There are still 3 stages to the process and Post-16 team have 3 opportunities to contact the AO to ask for additional information</a:t>
            </a:r>
          </a:p>
          <a:p>
            <a:pPr marL="285750" lvl="0" indent="-285750">
              <a:lnSpc>
                <a:spcPct val="107000"/>
              </a:lnSpc>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The moderation and review checks by IM, G7, G6 &amp; DD (where appropriate) remain in place to allow consistency and comparison</a:t>
            </a:r>
          </a:p>
          <a:p>
            <a:pPr marL="285750" indent="-285750">
              <a:lnSpc>
                <a:spcPct val="107000"/>
              </a:lnSpc>
              <a:buFont typeface="Arial" panose="020B0604020202020204" pitchFamily="34" charset="0"/>
              <a:buChar char="•"/>
            </a:pPr>
            <a:r>
              <a:rPr lang="en-GB" dirty="0">
                <a:latin typeface="Calibri"/>
                <a:ea typeface="Calibri"/>
                <a:cs typeface="Arial"/>
              </a:rPr>
              <a:t>The assessment approach includes IfATE and Ofqual</a:t>
            </a:r>
            <a:endParaRPr lang="en-GB"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30518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C444CF-2CB6-6280-70BC-5DDCA41844FC}"/>
              </a:ext>
            </a:extLst>
          </p:cNvPr>
          <p:cNvPicPr>
            <a:picLocks noChangeAspect="1"/>
          </p:cNvPicPr>
          <p:nvPr/>
        </p:nvPicPr>
        <p:blipFill>
          <a:blip r:embed="rId2"/>
          <a:stretch>
            <a:fillRect/>
          </a:stretch>
        </p:blipFill>
        <p:spPr>
          <a:xfrm>
            <a:off x="1117788" y="2651315"/>
            <a:ext cx="9785670" cy="3146425"/>
          </a:xfrm>
          <a:prstGeom prst="rect">
            <a:avLst/>
          </a:prstGeom>
        </p:spPr>
      </p:pic>
      <p:sp>
        <p:nvSpPr>
          <p:cNvPr id="3" name="Rectangle: Rounded Corners 2">
            <a:extLst>
              <a:ext uri="{FF2B5EF4-FFF2-40B4-BE49-F238E27FC236}">
                <a16:creationId xmlns:a16="http://schemas.microsoft.com/office/drawing/2014/main" id="{F8805C5C-43EC-017F-81E6-563BA4F25C86}"/>
              </a:ext>
            </a:extLst>
          </p:cNvPr>
          <p:cNvSpPr/>
          <p:nvPr/>
        </p:nvSpPr>
        <p:spPr>
          <a:xfrm>
            <a:off x="1389888" y="1289304"/>
            <a:ext cx="2651760" cy="9418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Lucida Sans"/>
                <a:ea typeface="+mn-ea"/>
                <a:cs typeface="+mn-cs"/>
              </a:rPr>
              <a:t>REFORM</a:t>
            </a:r>
          </a:p>
        </p:txBody>
      </p:sp>
      <p:sp>
        <p:nvSpPr>
          <p:cNvPr id="4" name="Rectangle: Rounded Corners 3">
            <a:extLst>
              <a:ext uri="{FF2B5EF4-FFF2-40B4-BE49-F238E27FC236}">
                <a16:creationId xmlns:a16="http://schemas.microsoft.com/office/drawing/2014/main" id="{0F450FAD-38EC-6763-592E-CD8E93D89AB0}"/>
              </a:ext>
            </a:extLst>
          </p:cNvPr>
          <p:cNvSpPr/>
          <p:nvPr/>
        </p:nvSpPr>
        <p:spPr>
          <a:xfrm>
            <a:off x="4514088" y="1289304"/>
            <a:ext cx="2651760" cy="9418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Lucida Sans"/>
                <a:ea typeface="+mn-ea"/>
                <a:cs typeface="+mn-cs"/>
              </a:rPr>
              <a:t>TRANSITION</a:t>
            </a:r>
          </a:p>
        </p:txBody>
      </p:sp>
      <p:sp>
        <p:nvSpPr>
          <p:cNvPr id="5" name="Rectangle: Rounded Corners 4">
            <a:extLst>
              <a:ext uri="{FF2B5EF4-FFF2-40B4-BE49-F238E27FC236}">
                <a16:creationId xmlns:a16="http://schemas.microsoft.com/office/drawing/2014/main" id="{2CA31CD8-4159-AFAC-D194-67B32F7AF33F}"/>
              </a:ext>
            </a:extLst>
          </p:cNvPr>
          <p:cNvSpPr/>
          <p:nvPr/>
        </p:nvSpPr>
        <p:spPr>
          <a:xfrm>
            <a:off x="7638288" y="1289304"/>
            <a:ext cx="2651760" cy="9418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Lucida Sans"/>
                <a:ea typeface="+mn-ea"/>
                <a:cs typeface="+mn-cs"/>
              </a:rPr>
              <a:t>BAU</a:t>
            </a:r>
          </a:p>
        </p:txBody>
      </p:sp>
    </p:spTree>
    <p:extLst>
      <p:ext uri="{BB962C8B-B14F-4D97-AF65-F5344CB8AC3E}">
        <p14:creationId xmlns:p14="http://schemas.microsoft.com/office/powerpoint/2010/main" val="240135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ED08A-0BF7-461B-AFEA-1CB486A5C427}"/>
              </a:ext>
            </a:extLst>
          </p:cNvPr>
          <p:cNvSpPr>
            <a:spLocks noGrp="1"/>
          </p:cNvSpPr>
          <p:nvPr>
            <p:ph type="title"/>
          </p:nvPr>
        </p:nvSpPr>
        <p:spPr>
          <a:xfrm>
            <a:off x="435563" y="429813"/>
            <a:ext cx="8156192" cy="484351"/>
          </a:xfrm>
        </p:spPr>
        <p:txBody>
          <a:bodyPr>
            <a:noAutofit/>
          </a:bodyPr>
          <a:lstStyle/>
          <a:p>
            <a:r>
              <a:rPr lang="en-GB" sz="2400">
                <a:solidFill>
                  <a:srgbClr val="0885C7"/>
                </a:solidFill>
                <a:latin typeface="Arial"/>
                <a:cs typeface="Calibri"/>
              </a:rPr>
              <a:t>IfATE’s</a:t>
            </a:r>
            <a:r>
              <a:rPr kumimoji="0" lang="en-GB" sz="2400" b="1" i="0" u="none" strike="noStrike" kern="1200" cap="all" spc="0" normalizeH="0" baseline="0" noProof="0">
                <a:ln>
                  <a:noFill/>
                </a:ln>
                <a:solidFill>
                  <a:srgbClr val="0885C7"/>
                </a:solidFill>
                <a:effectLst/>
                <a:uLnTx/>
                <a:uFillTx/>
                <a:latin typeface="Arial"/>
                <a:ea typeface="+mj-ea"/>
                <a:cs typeface="Calibri"/>
              </a:rPr>
              <a:t> definition of Emerging Skills</a:t>
            </a:r>
            <a:endParaRPr lang="en-GB" sz="3600" b="1">
              <a:solidFill>
                <a:srgbClr val="0885C7"/>
              </a:solidFill>
              <a:cs typeface="Calibri"/>
            </a:endParaRPr>
          </a:p>
        </p:txBody>
      </p:sp>
      <p:sp>
        <p:nvSpPr>
          <p:cNvPr id="3" name="Content Placeholder 2">
            <a:extLst>
              <a:ext uri="{FF2B5EF4-FFF2-40B4-BE49-F238E27FC236}">
                <a16:creationId xmlns:a16="http://schemas.microsoft.com/office/drawing/2014/main" id="{260DBD8A-EB8E-40C8-8D22-F7867996EDA2}"/>
              </a:ext>
            </a:extLst>
          </p:cNvPr>
          <p:cNvSpPr>
            <a:spLocks noGrp="1"/>
          </p:cNvSpPr>
          <p:nvPr>
            <p:ph idx="1"/>
          </p:nvPr>
        </p:nvSpPr>
        <p:spPr>
          <a:xfrm>
            <a:off x="454408" y="1022760"/>
            <a:ext cx="10784386" cy="3027248"/>
          </a:xfrm>
        </p:spPr>
        <p:txBody>
          <a:bodyPr vert="horz" lIns="91440" tIns="45720" rIns="91440" bIns="45720" rtlCol="0" anchor="t">
            <a:noAutofit/>
          </a:bodyPr>
          <a:lstStyle/>
          <a:p>
            <a:pPr marL="0" indent="0">
              <a:buNone/>
            </a:pPr>
            <a:r>
              <a:rPr lang="en-GB" b="1">
                <a:solidFill>
                  <a:srgbClr val="0885C7"/>
                </a:solidFill>
                <a:latin typeface="Arial (Body)"/>
                <a:ea typeface="Calibri" panose="020F0502020204030204" pitchFamily="34" charset="0"/>
                <a:cs typeface="Calibri"/>
              </a:rPr>
              <a:t>Emerging Skills </a:t>
            </a:r>
          </a:p>
          <a:p>
            <a:pPr algn="l" rtl="0" fontAlgn="base">
              <a:buFont typeface="Arial" panose="020B0604020202020204" pitchFamily="34" charset="0"/>
              <a:buChar char="•"/>
            </a:pPr>
            <a:r>
              <a:rPr lang="en-GB" sz="1400" b="0" i="0">
                <a:solidFill>
                  <a:srgbClr val="000000"/>
                </a:solidFill>
                <a:effectLst/>
                <a:latin typeface="Arial (Body)"/>
              </a:rPr>
              <a:t>Skills, knowledge, or behaviours that have been identified as those which will impact the nature of occupations in the short/medium term (2-5 years).</a:t>
            </a:r>
          </a:p>
          <a:p>
            <a:pPr algn="l" rtl="0" fontAlgn="base">
              <a:buFont typeface="Arial" panose="020B0604020202020204" pitchFamily="34" charset="0"/>
              <a:buChar char="•"/>
            </a:pPr>
            <a:r>
              <a:rPr lang="en-GB" sz="1400" b="0" i="0">
                <a:solidFill>
                  <a:srgbClr val="000000"/>
                </a:solidFill>
                <a:effectLst/>
                <a:latin typeface="Arial (Body)"/>
              </a:rPr>
              <a:t>This could be due to political drivers/ priorities or the development of new processes/ technologies. Emerging skills are likely already in use by early adopters/specialist organisations, and likely to transition from existing occupations into new areas.</a:t>
            </a:r>
            <a:endParaRPr lang="en-GB" sz="1400">
              <a:latin typeface="Arial (Body)"/>
              <a:ea typeface="Calibri" panose="020F0502020204030204" pitchFamily="34" charset="0"/>
              <a:cs typeface="Calibri"/>
            </a:endParaRPr>
          </a:p>
          <a:p>
            <a:pPr marL="0" indent="0" algn="l" rtl="0" fontAlgn="base">
              <a:buNone/>
            </a:pPr>
            <a:r>
              <a:rPr lang="en-GB" b="1" i="0">
                <a:solidFill>
                  <a:srgbClr val="0885C7"/>
                </a:solidFill>
                <a:effectLst/>
                <a:latin typeface="Arial (Body)"/>
              </a:rPr>
              <a:t>Key drivers </a:t>
            </a:r>
          </a:p>
          <a:p>
            <a:pPr marL="251460" indent="-251460" fontAlgn="base"/>
            <a:r>
              <a:rPr lang="en-GB" sz="1400" b="0" i="0">
                <a:solidFill>
                  <a:srgbClr val="000000"/>
                </a:solidFill>
                <a:effectLst/>
                <a:latin typeface="Arial (Body)"/>
              </a:rPr>
              <a:t>Technological change </a:t>
            </a:r>
            <a:endParaRPr lang="en-GB" sz="1400" b="0" i="0">
              <a:solidFill>
                <a:srgbClr val="000000"/>
              </a:solidFill>
              <a:effectLst/>
              <a:latin typeface="Arial (Body)"/>
              <a:cs typeface="Arial"/>
            </a:endParaRPr>
          </a:p>
          <a:p>
            <a:pPr marL="251460" indent="-251460" algn="l" rtl="0" fontAlgn="base">
              <a:buFont typeface="Arial" panose="020B0604020202020204" pitchFamily="34" charset="0"/>
              <a:buChar char="•"/>
            </a:pPr>
            <a:r>
              <a:rPr lang="en-GB" sz="1400" b="0" i="0">
                <a:solidFill>
                  <a:srgbClr val="000000"/>
                </a:solidFill>
                <a:effectLst/>
                <a:latin typeface="Arial (Body)"/>
              </a:rPr>
              <a:t>Demographics (aging population)  </a:t>
            </a:r>
            <a:endParaRPr lang="en-GB" sz="1400" b="0" i="0">
              <a:solidFill>
                <a:srgbClr val="000000"/>
              </a:solidFill>
              <a:effectLst/>
              <a:latin typeface="Arial (Body)"/>
              <a:cs typeface="Arial"/>
            </a:endParaRPr>
          </a:p>
          <a:p>
            <a:pPr marL="251460" indent="-251460" algn="l" rtl="0" fontAlgn="base">
              <a:buFont typeface="Arial" panose="020B0604020202020204" pitchFamily="34" charset="0"/>
              <a:buChar char="•"/>
            </a:pPr>
            <a:r>
              <a:rPr lang="en-GB" sz="1400" b="0" i="0">
                <a:solidFill>
                  <a:srgbClr val="000000"/>
                </a:solidFill>
                <a:effectLst/>
                <a:latin typeface="Arial (Body)"/>
              </a:rPr>
              <a:t>Sustainability / environmental / Societal change </a:t>
            </a:r>
            <a:endParaRPr lang="en-GB" sz="1400" b="0" i="0">
              <a:solidFill>
                <a:srgbClr val="000000"/>
              </a:solidFill>
              <a:effectLst/>
              <a:latin typeface="Arial (Body)"/>
              <a:cs typeface="Arial"/>
            </a:endParaRPr>
          </a:p>
          <a:p>
            <a:pPr marL="251460" indent="-251460" algn="just" rtl="0" fontAlgn="base">
              <a:buFont typeface="Arial" panose="020B0604020202020204" pitchFamily="34" charset="0"/>
              <a:buChar char="•"/>
            </a:pPr>
            <a:r>
              <a:rPr lang="en-GB" sz="1400" b="0" i="0">
                <a:solidFill>
                  <a:srgbClr val="000000"/>
                </a:solidFill>
                <a:effectLst/>
                <a:latin typeface="Arial (Body)"/>
              </a:rPr>
              <a:t>Government targets / plans </a:t>
            </a:r>
          </a:p>
          <a:p>
            <a:pPr marL="0" indent="0" algn="just" rtl="0" fontAlgn="base">
              <a:buNone/>
            </a:pPr>
            <a:r>
              <a:rPr lang="en-GB" sz="1400" b="0" i="0">
                <a:solidFill>
                  <a:srgbClr val="000000"/>
                </a:solidFill>
                <a:effectLst/>
                <a:latin typeface="Arial (Body)"/>
              </a:rPr>
              <a:t> </a:t>
            </a:r>
            <a:endParaRPr lang="en-GB" sz="1400">
              <a:latin typeface="Arial (Body)"/>
              <a:ea typeface="Calibri" panose="020F0502020204030204" pitchFamily="34" charset="0"/>
              <a:cs typeface="Calibri"/>
            </a:endParaRPr>
          </a:p>
          <a:p>
            <a:pPr marL="0" indent="0">
              <a:buNone/>
            </a:pPr>
            <a:endParaRPr lang="en-GB" sz="1400">
              <a:latin typeface="Arial (Body)"/>
              <a:ea typeface="Calibri" panose="020F0502020204030204" pitchFamily="34" charset="0"/>
              <a:cs typeface="Calibri"/>
            </a:endParaRPr>
          </a:p>
        </p:txBody>
      </p:sp>
      <p:sp>
        <p:nvSpPr>
          <p:cNvPr id="5" name="Slide Number Placeholder 4">
            <a:extLst>
              <a:ext uri="{FF2B5EF4-FFF2-40B4-BE49-F238E27FC236}">
                <a16:creationId xmlns:a16="http://schemas.microsoft.com/office/drawing/2014/main" id="{B3B1307A-8265-46C9-8C9E-D958E2E5FB2C}"/>
              </a:ext>
            </a:extLst>
          </p:cNvPr>
          <p:cNvSpPr>
            <a:spLocks noGrp="1"/>
          </p:cNvSpPr>
          <p:nvPr>
            <p:ph type="sldNum" sz="quarter" idx="12"/>
          </p:nvPr>
        </p:nvSpPr>
        <p:spPr>
          <a:xfrm>
            <a:off x="10453510" y="6264912"/>
            <a:ext cx="785284"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75BCF32-4A63-48BF-AC59-6C0786251C63}" type="slidenum">
              <a:rPr lang="en-GB" smtClean="0"/>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400" b="1" i="0" u="none" strike="noStrike" kern="1200" cap="none" spc="0" normalizeH="0" baseline="0" noProof="0">
              <a:ln>
                <a:noFill/>
              </a:ln>
              <a:solidFill>
                <a:srgbClr val="0885C7"/>
              </a:solidFill>
              <a:effectLst/>
              <a:uLnTx/>
              <a:uFillTx/>
              <a:latin typeface="Arial"/>
              <a:ea typeface="+mn-ea"/>
              <a:cs typeface="+mn-cs"/>
            </a:endParaRPr>
          </a:p>
        </p:txBody>
      </p:sp>
      <p:pic>
        <p:nvPicPr>
          <p:cNvPr id="7" name="Picture 6">
            <a:extLst>
              <a:ext uri="{FF2B5EF4-FFF2-40B4-BE49-F238E27FC236}">
                <a16:creationId xmlns:a16="http://schemas.microsoft.com/office/drawing/2014/main" id="{142A1A65-3D33-38C4-BC50-B870DCBA4C3E}"/>
              </a:ext>
            </a:extLst>
          </p:cNvPr>
          <p:cNvPicPr>
            <a:picLocks noChangeAspect="1"/>
          </p:cNvPicPr>
          <p:nvPr/>
        </p:nvPicPr>
        <p:blipFill>
          <a:blip r:embed="rId3"/>
          <a:stretch>
            <a:fillRect/>
          </a:stretch>
        </p:blipFill>
        <p:spPr>
          <a:xfrm>
            <a:off x="8781124" y="108557"/>
            <a:ext cx="3234423" cy="824778"/>
          </a:xfrm>
          <a:prstGeom prst="rect">
            <a:avLst/>
          </a:prstGeom>
        </p:spPr>
      </p:pic>
      <p:sp>
        <p:nvSpPr>
          <p:cNvPr id="8" name="TextBox 7">
            <a:extLst>
              <a:ext uri="{FF2B5EF4-FFF2-40B4-BE49-F238E27FC236}">
                <a16:creationId xmlns:a16="http://schemas.microsoft.com/office/drawing/2014/main" id="{FF65260D-EC51-3282-15DA-547EAB143111}"/>
              </a:ext>
            </a:extLst>
          </p:cNvPr>
          <p:cNvSpPr txBox="1"/>
          <p:nvPr/>
        </p:nvSpPr>
        <p:spPr>
          <a:xfrm>
            <a:off x="454408" y="4371198"/>
            <a:ext cx="4250596" cy="1538883"/>
          </a:xfrm>
          <a:prstGeom prst="rect">
            <a:avLst/>
          </a:prstGeom>
          <a:noFill/>
        </p:spPr>
        <p:txBody>
          <a:bodyPr wrap="square">
            <a:spAutoFit/>
          </a:bodyPr>
          <a:lstStyle/>
          <a:p>
            <a:pPr marL="0" indent="0" algn="just" rtl="0" fontAlgn="base">
              <a:buNone/>
            </a:pPr>
            <a:r>
              <a:rPr lang="en-GB" b="1">
                <a:solidFill>
                  <a:srgbClr val="0885C7"/>
                </a:solidFill>
                <a:latin typeface="Arial (Body)"/>
                <a:ea typeface="Calibri" panose="020F0502020204030204" pitchFamily="34" charset="0"/>
                <a:cs typeface="Calibri"/>
              </a:rPr>
              <a:t>Impact</a:t>
            </a:r>
          </a:p>
          <a:p>
            <a:pPr algn="just" fontAlgn="base"/>
            <a:endParaRPr lang="en-GB" sz="600" b="0" i="0">
              <a:solidFill>
                <a:srgbClr val="000000"/>
              </a:solidFill>
              <a:effectLst/>
              <a:latin typeface="Arial (Body)"/>
            </a:endParaRPr>
          </a:p>
          <a:p>
            <a:pPr algn="just" fontAlgn="base"/>
            <a:r>
              <a:rPr lang="en-GB" sz="1400" b="0" i="0">
                <a:solidFill>
                  <a:srgbClr val="000000"/>
                </a:solidFill>
                <a:effectLst/>
                <a:latin typeface="Arial (Body)"/>
              </a:rPr>
              <a:t>The impact could be a change in the way a role is carried out, a new role being developed or a previous role or task becoming obsolete. It could also be something that applies across one or multiple sectors or be specific to an occupation. </a:t>
            </a:r>
            <a:endParaRPr lang="en-GB" sz="1400"/>
          </a:p>
        </p:txBody>
      </p:sp>
      <p:graphicFrame>
        <p:nvGraphicFramePr>
          <p:cNvPr id="6" name="Diagram 5" descr="Chart showing three steps&#10;1) current skill/established skill&#10;2) emerging skill&#10;3) future skill">
            <a:extLst>
              <a:ext uri="{FF2B5EF4-FFF2-40B4-BE49-F238E27FC236}">
                <a16:creationId xmlns:a16="http://schemas.microsoft.com/office/drawing/2014/main" id="{CC924B5A-E9F3-73A6-1FD5-07DCCA1F6F53}"/>
              </a:ext>
            </a:extLst>
          </p:cNvPr>
          <p:cNvGraphicFramePr/>
          <p:nvPr/>
        </p:nvGraphicFramePr>
        <p:xfrm>
          <a:off x="4991510" y="4321616"/>
          <a:ext cx="7200490" cy="30272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78513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BEFD0-59D1-84A5-4793-C98271EADE87}"/>
              </a:ext>
            </a:extLst>
          </p:cNvPr>
          <p:cNvSpPr>
            <a:spLocks noGrp="1"/>
          </p:cNvSpPr>
          <p:nvPr>
            <p:ph type="title"/>
          </p:nvPr>
        </p:nvSpPr>
        <p:spPr>
          <a:xfrm>
            <a:off x="373990" y="318785"/>
            <a:ext cx="7712580" cy="582843"/>
          </a:xfrm>
        </p:spPr>
        <p:txBody>
          <a:bodyPr>
            <a:normAutofit fontScale="90000"/>
          </a:bodyPr>
          <a:lstStyle/>
          <a:p>
            <a:r>
              <a:rPr lang="en-GB"/>
              <a:t>Proposed flow for skills insight</a:t>
            </a:r>
          </a:p>
        </p:txBody>
      </p:sp>
      <p:grpSp>
        <p:nvGrpSpPr>
          <p:cNvPr id="12" name="Group 11">
            <a:extLst>
              <a:ext uri="{FF2B5EF4-FFF2-40B4-BE49-F238E27FC236}">
                <a16:creationId xmlns:a16="http://schemas.microsoft.com/office/drawing/2014/main" id="{A444C1CD-756A-30AB-0306-C555735A9234}"/>
              </a:ext>
            </a:extLst>
          </p:cNvPr>
          <p:cNvGrpSpPr/>
          <p:nvPr/>
        </p:nvGrpSpPr>
        <p:grpSpPr>
          <a:xfrm>
            <a:off x="949963" y="1255607"/>
            <a:ext cx="9777496" cy="481174"/>
            <a:chOff x="1129006" y="2073886"/>
            <a:chExt cx="9777496" cy="481174"/>
          </a:xfrm>
        </p:grpSpPr>
        <p:sp>
          <p:nvSpPr>
            <p:cNvPr id="7" name="Free-form: Shape 6">
              <a:extLst>
                <a:ext uri="{FF2B5EF4-FFF2-40B4-BE49-F238E27FC236}">
                  <a16:creationId xmlns:a16="http://schemas.microsoft.com/office/drawing/2014/main" id="{ED479322-E9C4-8C1A-0D83-B06D899C6053}"/>
                </a:ext>
              </a:extLst>
            </p:cNvPr>
            <p:cNvSpPr/>
            <p:nvPr/>
          </p:nvSpPr>
          <p:spPr>
            <a:xfrm>
              <a:off x="1129006" y="2073886"/>
              <a:ext cx="2901156" cy="475330"/>
            </a:xfrm>
            <a:custGeom>
              <a:avLst/>
              <a:gdLst>
                <a:gd name="connsiteX0" fmla="*/ 0 w 2901156"/>
                <a:gd name="connsiteY0" fmla="*/ 0 h 835536"/>
                <a:gd name="connsiteX1" fmla="*/ 2483388 w 2901156"/>
                <a:gd name="connsiteY1" fmla="*/ 0 h 835536"/>
                <a:gd name="connsiteX2" fmla="*/ 2901156 w 2901156"/>
                <a:gd name="connsiteY2" fmla="*/ 417768 h 835536"/>
                <a:gd name="connsiteX3" fmla="*/ 2483388 w 2901156"/>
                <a:gd name="connsiteY3" fmla="*/ 835536 h 835536"/>
                <a:gd name="connsiteX4" fmla="*/ 0 w 2901156"/>
                <a:gd name="connsiteY4" fmla="*/ 835536 h 835536"/>
                <a:gd name="connsiteX5" fmla="*/ 417768 w 2901156"/>
                <a:gd name="connsiteY5" fmla="*/ 417768 h 835536"/>
                <a:gd name="connsiteX6" fmla="*/ 0 w 2901156"/>
                <a:gd name="connsiteY6" fmla="*/ 0 h 83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835536">
                  <a:moveTo>
                    <a:pt x="0" y="0"/>
                  </a:moveTo>
                  <a:lnTo>
                    <a:pt x="2483388" y="0"/>
                  </a:lnTo>
                  <a:lnTo>
                    <a:pt x="2901156" y="417768"/>
                  </a:lnTo>
                  <a:lnTo>
                    <a:pt x="2483388" y="835536"/>
                  </a:lnTo>
                  <a:lnTo>
                    <a:pt x="0" y="835536"/>
                  </a:lnTo>
                  <a:lnTo>
                    <a:pt x="417768" y="417768"/>
                  </a:lnTo>
                  <a:lnTo>
                    <a:pt x="0" y="0"/>
                  </a:lnTo>
                  <a:close/>
                </a:path>
              </a:pathLst>
            </a:custGeom>
            <a:solidFill>
              <a:schemeClr val="accent5">
                <a:lumMod val="75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spcFirstLastPara="0" vert="horz" wrap="square" lIns="617793" tIns="66675" rIns="484443" bIns="66675" numCol="1" spcCol="1270" anchor="ctr" anchorCtr="0">
              <a:noAutofit/>
            </a:bodyPr>
            <a:lstStyle/>
            <a:p>
              <a:pPr marL="0" marR="0" lvl="0" indent="0" algn="ctr" defTabSz="2222500" rtl="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noProof="0">
                  <a:ln>
                    <a:noFill/>
                  </a:ln>
                  <a:solidFill>
                    <a:prstClr val="white"/>
                  </a:solidFill>
                  <a:effectLst/>
                  <a:uLnTx/>
                  <a:uFillTx/>
                  <a:latin typeface="Arial"/>
                  <a:ea typeface="+mn-ea"/>
                  <a:cs typeface="Arial" panose="020B0604020202020204" pitchFamily="34" charset="0"/>
                </a:rPr>
                <a:t>Data</a:t>
              </a:r>
            </a:p>
          </p:txBody>
        </p:sp>
        <p:sp>
          <p:nvSpPr>
            <p:cNvPr id="8" name="Free-form: Shape 7">
              <a:extLst>
                <a:ext uri="{FF2B5EF4-FFF2-40B4-BE49-F238E27FC236}">
                  <a16:creationId xmlns:a16="http://schemas.microsoft.com/office/drawing/2014/main" id="{9A4A58F3-44B8-B258-0BD5-7C57B80C0F6C}"/>
                </a:ext>
              </a:extLst>
            </p:cNvPr>
            <p:cNvSpPr/>
            <p:nvPr/>
          </p:nvSpPr>
          <p:spPr>
            <a:xfrm>
              <a:off x="4567176" y="2079730"/>
              <a:ext cx="2901156" cy="475330"/>
            </a:xfrm>
            <a:custGeom>
              <a:avLst/>
              <a:gdLst>
                <a:gd name="connsiteX0" fmla="*/ 0 w 2901156"/>
                <a:gd name="connsiteY0" fmla="*/ 0 h 835536"/>
                <a:gd name="connsiteX1" fmla="*/ 2483388 w 2901156"/>
                <a:gd name="connsiteY1" fmla="*/ 0 h 835536"/>
                <a:gd name="connsiteX2" fmla="*/ 2901156 w 2901156"/>
                <a:gd name="connsiteY2" fmla="*/ 417768 h 835536"/>
                <a:gd name="connsiteX3" fmla="*/ 2483388 w 2901156"/>
                <a:gd name="connsiteY3" fmla="*/ 835536 h 835536"/>
                <a:gd name="connsiteX4" fmla="*/ 0 w 2901156"/>
                <a:gd name="connsiteY4" fmla="*/ 835536 h 835536"/>
                <a:gd name="connsiteX5" fmla="*/ 417768 w 2901156"/>
                <a:gd name="connsiteY5" fmla="*/ 417768 h 835536"/>
                <a:gd name="connsiteX6" fmla="*/ 0 w 2901156"/>
                <a:gd name="connsiteY6" fmla="*/ 0 h 83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835536">
                  <a:moveTo>
                    <a:pt x="0" y="0"/>
                  </a:moveTo>
                  <a:lnTo>
                    <a:pt x="2483388" y="0"/>
                  </a:lnTo>
                  <a:lnTo>
                    <a:pt x="2901156" y="417768"/>
                  </a:lnTo>
                  <a:lnTo>
                    <a:pt x="2483388" y="835536"/>
                  </a:lnTo>
                  <a:lnTo>
                    <a:pt x="0" y="835536"/>
                  </a:lnTo>
                  <a:lnTo>
                    <a:pt x="417768" y="417768"/>
                  </a:lnTo>
                  <a:lnTo>
                    <a:pt x="0" y="0"/>
                  </a:lnTo>
                  <a:close/>
                </a:path>
              </a:pathLst>
            </a:custGeom>
            <a:solidFill>
              <a:schemeClr val="accent5">
                <a:lumMod val="75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spcFirstLastPara="0" vert="horz" wrap="square" lIns="617793" tIns="66675" rIns="484443" bIns="66675" numCol="1" spcCol="1270" anchor="ctr" anchorCtr="0">
              <a:noAutofit/>
            </a:bodyPr>
            <a:lstStyle/>
            <a:p>
              <a:pPr marL="0" marR="0" lvl="0" indent="0" algn="ctr" defTabSz="2222500" rtl="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noProof="0">
                  <a:ln>
                    <a:noFill/>
                  </a:ln>
                  <a:solidFill>
                    <a:prstClr val="white"/>
                  </a:solidFill>
                  <a:effectLst/>
                  <a:uLnTx/>
                  <a:uFillTx/>
                  <a:latin typeface="Arial"/>
                  <a:ea typeface="+mn-ea"/>
                  <a:cs typeface="Arial" panose="020B0604020202020204" pitchFamily="34" charset="0"/>
                </a:rPr>
                <a:t>Insight</a:t>
              </a:r>
            </a:p>
          </p:txBody>
        </p:sp>
        <p:sp>
          <p:nvSpPr>
            <p:cNvPr id="9" name="Free-form: Shape 8">
              <a:extLst>
                <a:ext uri="{FF2B5EF4-FFF2-40B4-BE49-F238E27FC236}">
                  <a16:creationId xmlns:a16="http://schemas.microsoft.com/office/drawing/2014/main" id="{8320E9B1-D25C-EAFC-4E8F-169A90A209A0}"/>
                </a:ext>
              </a:extLst>
            </p:cNvPr>
            <p:cNvSpPr/>
            <p:nvPr/>
          </p:nvSpPr>
          <p:spPr>
            <a:xfrm>
              <a:off x="8005346" y="2073886"/>
              <a:ext cx="2901156" cy="475330"/>
            </a:xfrm>
            <a:custGeom>
              <a:avLst/>
              <a:gdLst>
                <a:gd name="connsiteX0" fmla="*/ 0 w 2901156"/>
                <a:gd name="connsiteY0" fmla="*/ 0 h 835536"/>
                <a:gd name="connsiteX1" fmla="*/ 2483388 w 2901156"/>
                <a:gd name="connsiteY1" fmla="*/ 0 h 835536"/>
                <a:gd name="connsiteX2" fmla="*/ 2901156 w 2901156"/>
                <a:gd name="connsiteY2" fmla="*/ 417768 h 835536"/>
                <a:gd name="connsiteX3" fmla="*/ 2483388 w 2901156"/>
                <a:gd name="connsiteY3" fmla="*/ 835536 h 835536"/>
                <a:gd name="connsiteX4" fmla="*/ 0 w 2901156"/>
                <a:gd name="connsiteY4" fmla="*/ 835536 h 835536"/>
                <a:gd name="connsiteX5" fmla="*/ 417768 w 2901156"/>
                <a:gd name="connsiteY5" fmla="*/ 417768 h 835536"/>
                <a:gd name="connsiteX6" fmla="*/ 0 w 2901156"/>
                <a:gd name="connsiteY6" fmla="*/ 0 h 83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156" h="835536">
                  <a:moveTo>
                    <a:pt x="0" y="0"/>
                  </a:moveTo>
                  <a:lnTo>
                    <a:pt x="2483388" y="0"/>
                  </a:lnTo>
                  <a:lnTo>
                    <a:pt x="2901156" y="417768"/>
                  </a:lnTo>
                  <a:lnTo>
                    <a:pt x="2483388" y="835536"/>
                  </a:lnTo>
                  <a:lnTo>
                    <a:pt x="0" y="835536"/>
                  </a:lnTo>
                  <a:lnTo>
                    <a:pt x="417768" y="417768"/>
                  </a:lnTo>
                  <a:lnTo>
                    <a:pt x="0" y="0"/>
                  </a:lnTo>
                  <a:close/>
                </a:path>
              </a:pathLst>
            </a:custGeom>
            <a:solidFill>
              <a:schemeClr val="accent5">
                <a:lumMod val="75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spcFirstLastPara="0" vert="horz" wrap="square" lIns="617793" tIns="66675" rIns="484443" bIns="66675" numCol="1" spcCol="1270" anchor="ctr" anchorCtr="0">
              <a:noAutofit/>
            </a:bodyPr>
            <a:lstStyle/>
            <a:p>
              <a:pPr marL="0" marR="0" lvl="0" indent="0" algn="ctr" defTabSz="2222500" rtl="0" eaLnBrk="1" fontAlgn="auto" latinLnBrk="0" hangingPunct="1">
                <a:lnSpc>
                  <a:spcPct val="90000"/>
                </a:lnSpc>
                <a:spcBef>
                  <a:spcPct val="0"/>
                </a:spcBef>
                <a:spcAft>
                  <a:spcPct val="35000"/>
                </a:spcAft>
                <a:buClrTx/>
                <a:buSzTx/>
                <a:buFontTx/>
                <a:buNone/>
                <a:tabLst/>
                <a:defRPr/>
              </a:pPr>
              <a:r>
                <a:rPr kumimoji="0" lang="en-GB" sz="1800" b="1" i="0" u="none" strike="noStrike" kern="0" cap="none" spc="0" normalizeH="0" baseline="0" noProof="0">
                  <a:ln>
                    <a:noFill/>
                  </a:ln>
                  <a:solidFill>
                    <a:prstClr val="white"/>
                  </a:solidFill>
                  <a:effectLst/>
                  <a:uLnTx/>
                  <a:uFillTx/>
                  <a:latin typeface="Arial"/>
                  <a:ea typeface="+mn-ea"/>
                  <a:cs typeface="Arial" panose="020B0604020202020204" pitchFamily="34" charset="0"/>
                </a:rPr>
                <a:t>Action</a:t>
              </a:r>
            </a:p>
          </p:txBody>
        </p:sp>
      </p:grpSp>
      <p:cxnSp>
        <p:nvCxnSpPr>
          <p:cNvPr id="65" name="Straight Arrow Connector 64">
            <a:extLst>
              <a:ext uri="{FF2B5EF4-FFF2-40B4-BE49-F238E27FC236}">
                <a16:creationId xmlns:a16="http://schemas.microsoft.com/office/drawing/2014/main" id="{D5296BA7-4651-6C7F-5D3E-CA148DF953D0}"/>
              </a:ext>
            </a:extLst>
          </p:cNvPr>
          <p:cNvCxnSpPr>
            <a:cxnSpLocks/>
          </p:cNvCxnSpPr>
          <p:nvPr/>
        </p:nvCxnSpPr>
        <p:spPr>
          <a:xfrm>
            <a:off x="2923655" y="4711614"/>
            <a:ext cx="0" cy="268759"/>
          </a:xfrm>
          <a:prstGeom prst="straightConnector1">
            <a:avLst/>
          </a:prstGeom>
          <a:noFill/>
          <a:ln w="28575" cap="flat" cmpd="sng" algn="ctr">
            <a:solidFill>
              <a:schemeClr val="accent1"/>
            </a:solidFill>
            <a:prstDash val="solid"/>
            <a:miter lim="800000"/>
            <a:tailEnd type="triangle"/>
          </a:ln>
          <a:effectLst/>
        </p:spPr>
      </p:cxnSp>
      <p:cxnSp>
        <p:nvCxnSpPr>
          <p:cNvPr id="70" name="Straight Arrow Connector 69">
            <a:extLst>
              <a:ext uri="{FF2B5EF4-FFF2-40B4-BE49-F238E27FC236}">
                <a16:creationId xmlns:a16="http://schemas.microsoft.com/office/drawing/2014/main" id="{E0ACE326-9EDD-84EF-E75A-F435A9A1023C}"/>
              </a:ext>
            </a:extLst>
          </p:cNvPr>
          <p:cNvCxnSpPr>
            <a:cxnSpLocks/>
          </p:cNvCxnSpPr>
          <p:nvPr/>
        </p:nvCxnSpPr>
        <p:spPr>
          <a:xfrm>
            <a:off x="3612682" y="4711614"/>
            <a:ext cx="0" cy="268759"/>
          </a:xfrm>
          <a:prstGeom prst="straightConnector1">
            <a:avLst/>
          </a:prstGeom>
          <a:noFill/>
          <a:ln w="28575" cap="flat" cmpd="sng" algn="ctr">
            <a:solidFill>
              <a:schemeClr val="accent1"/>
            </a:solidFill>
            <a:prstDash val="solid"/>
            <a:miter lim="800000"/>
            <a:tailEnd type="triangle"/>
          </a:ln>
          <a:effectLst/>
        </p:spPr>
      </p:cxnSp>
      <p:cxnSp>
        <p:nvCxnSpPr>
          <p:cNvPr id="100" name="Straight Arrow Connector 99">
            <a:extLst>
              <a:ext uri="{FF2B5EF4-FFF2-40B4-BE49-F238E27FC236}">
                <a16:creationId xmlns:a16="http://schemas.microsoft.com/office/drawing/2014/main" id="{02C9C163-2D77-0F4A-96C5-1AF88EDCFE0F}"/>
              </a:ext>
            </a:extLst>
          </p:cNvPr>
          <p:cNvCxnSpPr>
            <a:cxnSpLocks/>
          </p:cNvCxnSpPr>
          <p:nvPr/>
        </p:nvCxnSpPr>
        <p:spPr>
          <a:xfrm>
            <a:off x="2939782" y="4395872"/>
            <a:ext cx="0" cy="291913"/>
          </a:xfrm>
          <a:prstGeom prst="straightConnector1">
            <a:avLst/>
          </a:prstGeom>
          <a:noFill/>
          <a:ln w="28575" cap="flat" cmpd="sng" algn="ctr">
            <a:solidFill>
              <a:schemeClr val="accent1"/>
            </a:solidFill>
            <a:prstDash val="solid"/>
            <a:miter lim="800000"/>
            <a:tailEnd type="triangle"/>
          </a:ln>
          <a:effectLst/>
        </p:spPr>
      </p:cxnSp>
      <p:cxnSp>
        <p:nvCxnSpPr>
          <p:cNvPr id="102" name="Straight Arrow Connector 101">
            <a:extLst>
              <a:ext uri="{FF2B5EF4-FFF2-40B4-BE49-F238E27FC236}">
                <a16:creationId xmlns:a16="http://schemas.microsoft.com/office/drawing/2014/main" id="{1DA62354-1EBE-F584-95D8-3FD8DD875FD8}"/>
              </a:ext>
            </a:extLst>
          </p:cNvPr>
          <p:cNvCxnSpPr>
            <a:cxnSpLocks/>
          </p:cNvCxnSpPr>
          <p:nvPr/>
        </p:nvCxnSpPr>
        <p:spPr>
          <a:xfrm>
            <a:off x="3472507" y="4395871"/>
            <a:ext cx="0" cy="291913"/>
          </a:xfrm>
          <a:prstGeom prst="straightConnector1">
            <a:avLst/>
          </a:prstGeom>
          <a:noFill/>
          <a:ln w="28575" cap="flat" cmpd="sng" algn="ctr">
            <a:solidFill>
              <a:schemeClr val="accent1"/>
            </a:solidFill>
            <a:prstDash val="solid"/>
            <a:miter lim="800000"/>
            <a:tailEnd type="triangle"/>
          </a:ln>
          <a:effectLst/>
        </p:spPr>
      </p:cxnSp>
      <p:cxnSp>
        <p:nvCxnSpPr>
          <p:cNvPr id="104" name="Straight Connector 103">
            <a:extLst>
              <a:ext uri="{FF2B5EF4-FFF2-40B4-BE49-F238E27FC236}">
                <a16:creationId xmlns:a16="http://schemas.microsoft.com/office/drawing/2014/main" id="{5DC45458-3376-961D-6C89-ED6579613E17}"/>
              </a:ext>
            </a:extLst>
          </p:cNvPr>
          <p:cNvCxnSpPr/>
          <p:nvPr/>
        </p:nvCxnSpPr>
        <p:spPr>
          <a:xfrm>
            <a:off x="7194896" y="4673636"/>
            <a:ext cx="0" cy="782878"/>
          </a:xfrm>
          <a:prstGeom prst="line">
            <a:avLst/>
          </a:prstGeom>
          <a:ln w="28575">
            <a:solidFill>
              <a:srgbClr val="0885C7"/>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3D6B63F-A756-7E9D-BBA9-5CE84742A471}"/>
              </a:ext>
            </a:extLst>
          </p:cNvPr>
          <p:cNvCxnSpPr>
            <a:cxnSpLocks/>
          </p:cNvCxnSpPr>
          <p:nvPr/>
        </p:nvCxnSpPr>
        <p:spPr>
          <a:xfrm flipH="1" flipV="1">
            <a:off x="1276956" y="5446822"/>
            <a:ext cx="5917940" cy="9692"/>
          </a:xfrm>
          <a:prstGeom prst="line">
            <a:avLst/>
          </a:prstGeom>
          <a:ln w="28575">
            <a:solidFill>
              <a:srgbClr val="0885C7"/>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36E447F-F26B-FDBA-2C32-3853F9BFEA3B}"/>
              </a:ext>
            </a:extLst>
          </p:cNvPr>
          <p:cNvCxnSpPr>
            <a:cxnSpLocks/>
          </p:cNvCxnSpPr>
          <p:nvPr/>
        </p:nvCxnSpPr>
        <p:spPr>
          <a:xfrm>
            <a:off x="1276956" y="4647894"/>
            <a:ext cx="0" cy="798928"/>
          </a:xfrm>
          <a:prstGeom prst="line">
            <a:avLst/>
          </a:prstGeom>
          <a:ln w="28575">
            <a:solidFill>
              <a:srgbClr val="0885C7"/>
            </a:solidFill>
            <a:prstDash val="sysDash"/>
            <a:headEnd type="triangl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B9D2A0B2-E27C-5DD3-A581-134EBD3CFACF}"/>
              </a:ext>
            </a:extLst>
          </p:cNvPr>
          <p:cNvGrpSpPr/>
          <p:nvPr/>
        </p:nvGrpSpPr>
        <p:grpSpPr>
          <a:xfrm>
            <a:off x="147896" y="2040139"/>
            <a:ext cx="11896208" cy="4445464"/>
            <a:chOff x="122571" y="1877837"/>
            <a:chExt cx="11896208" cy="4445464"/>
          </a:xfrm>
        </p:grpSpPr>
        <p:sp>
          <p:nvSpPr>
            <p:cNvPr id="77" name="Arrow: Pentagon 76">
              <a:extLst>
                <a:ext uri="{FF2B5EF4-FFF2-40B4-BE49-F238E27FC236}">
                  <a16:creationId xmlns:a16="http://schemas.microsoft.com/office/drawing/2014/main" id="{6EF98021-0C84-873B-93EE-C5763C4EE5DE}"/>
                </a:ext>
              </a:extLst>
            </p:cNvPr>
            <p:cNvSpPr/>
            <p:nvPr/>
          </p:nvSpPr>
          <p:spPr>
            <a:xfrm>
              <a:off x="168002" y="1877837"/>
              <a:ext cx="10534132" cy="354911"/>
            </a:xfrm>
            <a:prstGeom prst="homePlate">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72000" tIns="0" rIns="0" bIns="0" numCol="1" spcCol="1270" anchor="ctr" anchorCtr="0">
              <a:noAutofit/>
            </a:bodyPr>
            <a:lstStyle/>
            <a:p>
              <a:pPr marL="0" marR="0" lvl="0" indent="0" algn="l" defTabSz="622312" rtl="0" eaLnBrk="1" fontAlgn="auto" latinLnBrk="0" hangingPunct="1">
                <a:lnSpc>
                  <a:spcPct val="90000"/>
                </a:lnSpc>
                <a:spcBef>
                  <a:spcPct val="0"/>
                </a:spcBef>
                <a:spcAft>
                  <a:spcPts val="0"/>
                </a:spcAft>
                <a:buClrTx/>
                <a:buSzTx/>
                <a:buFontTx/>
                <a:buNone/>
                <a:tabLst/>
                <a:defRPr/>
              </a:pPr>
              <a:r>
                <a:rPr kumimoji="0" lang="en-GB" sz="1400" b="0" i="0" u="none" strike="noStrike" kern="0" cap="none" spc="0" normalizeH="0" baseline="0" noProof="0">
                  <a:ln>
                    <a:noFill/>
                  </a:ln>
                  <a:solidFill>
                    <a:srgbClr val="000000"/>
                  </a:solidFill>
                  <a:effectLst/>
                  <a:uLnTx/>
                  <a:uFillTx/>
                  <a:latin typeface="Arial"/>
                  <a:ea typeface="+mn-ea"/>
                  <a:cs typeface="Arial" panose="020B0604020202020204" pitchFamily="34" charset="0"/>
                </a:rPr>
                <a:t>Large changes to industry/ occupations (5-year horizon)</a:t>
              </a:r>
            </a:p>
          </p:txBody>
        </p:sp>
        <p:sp>
          <p:nvSpPr>
            <p:cNvPr id="78" name="Arrow: Pentagon 77">
              <a:extLst>
                <a:ext uri="{FF2B5EF4-FFF2-40B4-BE49-F238E27FC236}">
                  <a16:creationId xmlns:a16="http://schemas.microsoft.com/office/drawing/2014/main" id="{F5432581-54B4-4B93-99F8-2BD28FA1DEF0}"/>
                </a:ext>
              </a:extLst>
            </p:cNvPr>
            <p:cNvSpPr>
              <a:spLocks noChangeAspect="1"/>
            </p:cNvSpPr>
            <p:nvPr/>
          </p:nvSpPr>
          <p:spPr>
            <a:xfrm>
              <a:off x="181963" y="5652815"/>
              <a:ext cx="10520171" cy="398531"/>
            </a:xfrm>
            <a:prstGeom prst="homePlate">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72000" tIns="0" rIns="0" bIns="0" numCol="1" spcCol="1270" anchor="ctr" anchorCtr="0">
              <a:noAutofit/>
            </a:bodyPr>
            <a:lstStyle/>
            <a:p>
              <a:pPr marL="0" marR="0" lvl="0" indent="0" algn="l" defTabSz="622312" rtl="0" eaLnBrk="1" fontAlgn="auto"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a:ln>
                    <a:noFill/>
                  </a:ln>
                  <a:solidFill>
                    <a:srgbClr val="000000"/>
                  </a:solidFill>
                  <a:effectLst/>
                  <a:uLnTx/>
                  <a:uFillTx/>
                  <a:latin typeface="Arial"/>
                  <a:ea typeface="+mn-ea"/>
                  <a:cs typeface="Arial" panose="020B0604020202020204" pitchFamily="34" charset="0"/>
                </a:rPr>
                <a:t>Small incremental changes to industry/ occupations</a:t>
              </a:r>
            </a:p>
          </p:txBody>
        </p:sp>
        <p:grpSp>
          <p:nvGrpSpPr>
            <p:cNvPr id="87" name="Group 86">
              <a:extLst>
                <a:ext uri="{FF2B5EF4-FFF2-40B4-BE49-F238E27FC236}">
                  <a16:creationId xmlns:a16="http://schemas.microsoft.com/office/drawing/2014/main" id="{44C76213-3574-C83A-EF0C-C6E60D3C8BD3}"/>
                </a:ext>
              </a:extLst>
            </p:cNvPr>
            <p:cNvGrpSpPr/>
            <p:nvPr/>
          </p:nvGrpSpPr>
          <p:grpSpPr>
            <a:xfrm>
              <a:off x="122571" y="2276665"/>
              <a:ext cx="11896208" cy="4046636"/>
              <a:chOff x="61411" y="2583402"/>
              <a:chExt cx="11896208" cy="4046636"/>
            </a:xfrm>
          </p:grpSpPr>
          <p:sp>
            <p:nvSpPr>
              <p:cNvPr id="74" name="Left Brace 73">
                <a:extLst>
                  <a:ext uri="{FF2B5EF4-FFF2-40B4-BE49-F238E27FC236}">
                    <a16:creationId xmlns:a16="http://schemas.microsoft.com/office/drawing/2014/main" id="{5B6C7545-5781-2321-5387-220F7053AB75}"/>
                  </a:ext>
                </a:extLst>
              </p:cNvPr>
              <p:cNvSpPr/>
              <p:nvPr/>
            </p:nvSpPr>
            <p:spPr>
              <a:xfrm rot="5400000">
                <a:off x="3049470" y="872433"/>
                <a:ext cx="314421" cy="5656786"/>
              </a:xfrm>
              <a:prstGeom prst="leftBrace">
                <a:avLst>
                  <a:gd name="adj1" fmla="val 13774"/>
                  <a:gd name="adj2" fmla="val 50000"/>
                </a:avLst>
              </a:prstGeom>
              <a:noFill/>
              <a:ln w="28575" cap="flat" cmpd="sng" algn="ctr">
                <a:solidFill>
                  <a:schemeClr val="accent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nvGrpSpPr>
              <p:cNvPr id="79" name="Group 78">
                <a:extLst>
                  <a:ext uri="{FF2B5EF4-FFF2-40B4-BE49-F238E27FC236}">
                    <a16:creationId xmlns:a16="http://schemas.microsoft.com/office/drawing/2014/main" id="{36A94484-1A2C-2893-B048-DF2696DE3A41}"/>
                  </a:ext>
                </a:extLst>
              </p:cNvPr>
              <p:cNvGrpSpPr/>
              <p:nvPr/>
            </p:nvGrpSpPr>
            <p:grpSpPr>
              <a:xfrm>
                <a:off x="61411" y="2583402"/>
                <a:ext cx="11896208" cy="4046636"/>
                <a:chOff x="61411" y="2583402"/>
                <a:chExt cx="11896208" cy="4046636"/>
              </a:xfrm>
            </p:grpSpPr>
            <p:cxnSp>
              <p:nvCxnSpPr>
                <p:cNvPr id="44" name="Straight Arrow Connector 43">
                  <a:extLst>
                    <a:ext uri="{FF2B5EF4-FFF2-40B4-BE49-F238E27FC236}">
                      <a16:creationId xmlns:a16="http://schemas.microsoft.com/office/drawing/2014/main" id="{4DB267EA-20B8-F20F-A06D-A9D58ADFF6FA}"/>
                    </a:ext>
                  </a:extLst>
                </p:cNvPr>
                <p:cNvCxnSpPr>
                  <a:cxnSpLocks/>
                  <a:stCxn id="27" idx="6"/>
                  <a:endCxn id="47" idx="0"/>
                </p:cNvCxnSpPr>
                <p:nvPr/>
              </p:nvCxnSpPr>
              <p:spPr>
                <a:xfrm flipH="1">
                  <a:off x="8579566" y="4980373"/>
                  <a:ext cx="76233" cy="367085"/>
                </a:xfrm>
                <a:prstGeom prst="straightConnector1">
                  <a:avLst/>
                </a:prstGeom>
                <a:noFill/>
                <a:ln w="28575" cap="flat" cmpd="sng" algn="ctr">
                  <a:solidFill>
                    <a:schemeClr val="accent1"/>
                  </a:solidFill>
                  <a:prstDash val="solid"/>
                  <a:miter lim="800000"/>
                  <a:tailEnd type="triangle"/>
                </a:ln>
                <a:effectLst/>
              </p:spPr>
            </p:cxnSp>
            <p:cxnSp>
              <p:nvCxnSpPr>
                <p:cNvPr id="45" name="Straight Arrow Connector 44">
                  <a:extLst>
                    <a:ext uri="{FF2B5EF4-FFF2-40B4-BE49-F238E27FC236}">
                      <a16:creationId xmlns:a16="http://schemas.microsoft.com/office/drawing/2014/main" id="{6C6A41C6-45F7-4F13-9824-CBD518725E05}"/>
                    </a:ext>
                  </a:extLst>
                </p:cNvPr>
                <p:cNvCxnSpPr>
                  <a:cxnSpLocks/>
                  <a:endCxn id="48" idx="0"/>
                </p:cNvCxnSpPr>
                <p:nvPr/>
              </p:nvCxnSpPr>
              <p:spPr>
                <a:xfrm>
                  <a:off x="9257706" y="4980373"/>
                  <a:ext cx="0" cy="367085"/>
                </a:xfrm>
                <a:prstGeom prst="straightConnector1">
                  <a:avLst/>
                </a:prstGeom>
                <a:noFill/>
                <a:ln w="28575" cap="flat" cmpd="sng" algn="ctr">
                  <a:solidFill>
                    <a:schemeClr val="accent1"/>
                  </a:solidFill>
                  <a:prstDash val="solid"/>
                  <a:miter lim="800000"/>
                  <a:tailEnd type="triangle"/>
                </a:ln>
                <a:effectLst/>
              </p:spPr>
            </p:cxnSp>
            <p:cxnSp>
              <p:nvCxnSpPr>
                <p:cNvPr id="46" name="Straight Arrow Connector 45">
                  <a:extLst>
                    <a:ext uri="{FF2B5EF4-FFF2-40B4-BE49-F238E27FC236}">
                      <a16:creationId xmlns:a16="http://schemas.microsoft.com/office/drawing/2014/main" id="{309555AD-A5E6-8152-6EB2-08F5B3834B20}"/>
                    </a:ext>
                  </a:extLst>
                </p:cNvPr>
                <p:cNvCxnSpPr>
                  <a:cxnSpLocks/>
                  <a:stCxn id="27" idx="5"/>
                  <a:endCxn id="49" idx="0"/>
                </p:cNvCxnSpPr>
                <p:nvPr/>
              </p:nvCxnSpPr>
              <p:spPr>
                <a:xfrm>
                  <a:off x="9870515" y="4980373"/>
                  <a:ext cx="62956" cy="367088"/>
                </a:xfrm>
                <a:prstGeom prst="straightConnector1">
                  <a:avLst/>
                </a:prstGeom>
                <a:noFill/>
                <a:ln w="28575" cap="flat" cmpd="sng" algn="ctr">
                  <a:solidFill>
                    <a:schemeClr val="accent1"/>
                  </a:solidFill>
                  <a:prstDash val="solid"/>
                  <a:miter lim="800000"/>
                  <a:tailEnd type="triangle"/>
                </a:ln>
                <a:effectLst/>
              </p:spPr>
            </p:cxnSp>
            <p:sp>
              <p:nvSpPr>
                <p:cNvPr id="47" name="Rectangle: Rounded Corners 46">
                  <a:extLst>
                    <a:ext uri="{FF2B5EF4-FFF2-40B4-BE49-F238E27FC236}">
                      <a16:creationId xmlns:a16="http://schemas.microsoft.com/office/drawing/2014/main" id="{3442BC1F-DA76-9092-4AE2-09962C22FC48}"/>
                    </a:ext>
                  </a:extLst>
                </p:cNvPr>
                <p:cNvSpPr/>
                <p:nvPr/>
              </p:nvSpPr>
              <p:spPr>
                <a:xfrm>
                  <a:off x="8284877" y="5347458"/>
                  <a:ext cx="589377" cy="1282579"/>
                </a:xfrm>
                <a:prstGeom prst="roundRect">
                  <a:avLst/>
                </a:prstGeom>
                <a:solidFill>
                  <a:srgbClr val="0885C7"/>
                </a:solidFill>
                <a:ln w="12700" cap="flat" cmpd="sng" algn="ctr">
                  <a:noFill/>
                  <a:prstDash val="solid"/>
                  <a:miter lim="800000"/>
                </a:ln>
                <a:effectLst/>
              </p:spPr>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a:ln>
                        <a:noFill/>
                      </a:ln>
                      <a:solidFill>
                        <a:prstClr val="white"/>
                      </a:solidFill>
                      <a:effectLst/>
                      <a:uLnTx/>
                      <a:uFillTx/>
                      <a:latin typeface="Arial"/>
                      <a:ea typeface="+mn-ea"/>
                      <a:cs typeface="Arial" panose="020B0604020202020204" pitchFamily="34" charset="0"/>
                    </a:rPr>
                    <a:t>Rapid action</a:t>
                  </a:r>
                </a:p>
              </p:txBody>
            </p:sp>
            <p:sp>
              <p:nvSpPr>
                <p:cNvPr id="48" name="Rectangle: Rounded Corners 47">
                  <a:extLst>
                    <a:ext uri="{FF2B5EF4-FFF2-40B4-BE49-F238E27FC236}">
                      <a16:creationId xmlns:a16="http://schemas.microsoft.com/office/drawing/2014/main" id="{DF552FA9-7CFF-1220-9F13-603E2FDEB970}"/>
                    </a:ext>
                  </a:extLst>
                </p:cNvPr>
                <p:cNvSpPr/>
                <p:nvPr/>
              </p:nvSpPr>
              <p:spPr>
                <a:xfrm>
                  <a:off x="8962506" y="5347458"/>
                  <a:ext cx="590400" cy="1282580"/>
                </a:xfrm>
                <a:prstGeom prst="roundRect">
                  <a:avLst/>
                </a:prstGeom>
                <a:solidFill>
                  <a:srgbClr val="0885C7"/>
                </a:solidFill>
                <a:ln w="12700" cap="flat" cmpd="sng" algn="ctr">
                  <a:noFill/>
                  <a:prstDash val="solid"/>
                  <a:miter lim="800000"/>
                </a:ln>
                <a:effectLst/>
              </p:spPr>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a:ln>
                        <a:noFill/>
                      </a:ln>
                      <a:solidFill>
                        <a:prstClr val="white"/>
                      </a:solidFill>
                      <a:effectLst/>
                      <a:uLnTx/>
                      <a:uFillTx/>
                      <a:latin typeface="Arial"/>
                      <a:ea typeface="+mn-ea"/>
                      <a:cs typeface="Arial" panose="020B0604020202020204" pitchFamily="34" charset="0"/>
                    </a:rPr>
                    <a:t>Dynamic response</a:t>
                  </a:r>
                </a:p>
              </p:txBody>
            </p:sp>
            <p:sp>
              <p:nvSpPr>
                <p:cNvPr id="49" name="Rectangle: Rounded Corners 48">
                  <a:extLst>
                    <a:ext uri="{FF2B5EF4-FFF2-40B4-BE49-F238E27FC236}">
                      <a16:creationId xmlns:a16="http://schemas.microsoft.com/office/drawing/2014/main" id="{8718446B-DA2D-11F3-2FAF-095DD3119708}"/>
                    </a:ext>
                  </a:extLst>
                </p:cNvPr>
                <p:cNvSpPr/>
                <p:nvPr/>
              </p:nvSpPr>
              <p:spPr>
                <a:xfrm>
                  <a:off x="9638271" y="5347461"/>
                  <a:ext cx="590400" cy="1282576"/>
                </a:xfrm>
                <a:prstGeom prst="roundRect">
                  <a:avLst/>
                </a:prstGeom>
                <a:solidFill>
                  <a:srgbClr val="0885C7"/>
                </a:solidFill>
                <a:ln w="12700" cap="flat" cmpd="sng" algn="ctr">
                  <a:noFill/>
                  <a:prstDash val="solid"/>
                  <a:miter lim="800000"/>
                </a:ln>
                <a:effectLst/>
              </p:spPr>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a:ln>
                        <a:noFill/>
                      </a:ln>
                      <a:solidFill>
                        <a:prstClr val="white"/>
                      </a:solidFill>
                      <a:effectLst/>
                      <a:uLnTx/>
                      <a:uFillTx/>
                      <a:latin typeface="Arial"/>
                      <a:ea typeface="+mn-ea"/>
                      <a:cs typeface="Arial" panose="020B0604020202020204" pitchFamily="34" charset="0"/>
                    </a:rPr>
                    <a:t>Embedded in standards</a:t>
                  </a:r>
                </a:p>
              </p:txBody>
            </p:sp>
            <p:grpSp>
              <p:nvGrpSpPr>
                <p:cNvPr id="76" name="Group 75">
                  <a:extLst>
                    <a:ext uri="{FF2B5EF4-FFF2-40B4-BE49-F238E27FC236}">
                      <a16:creationId xmlns:a16="http://schemas.microsoft.com/office/drawing/2014/main" id="{9C4628E9-C969-2125-3626-0A6B9405A77F}"/>
                    </a:ext>
                  </a:extLst>
                </p:cNvPr>
                <p:cNvGrpSpPr/>
                <p:nvPr/>
              </p:nvGrpSpPr>
              <p:grpSpPr>
                <a:xfrm>
                  <a:off x="61411" y="2583402"/>
                  <a:ext cx="11896208" cy="3957858"/>
                  <a:chOff x="61411" y="2583402"/>
                  <a:chExt cx="11896208" cy="3957858"/>
                </a:xfrm>
              </p:grpSpPr>
              <p:sp>
                <p:nvSpPr>
                  <p:cNvPr id="10" name="Rectangle: Rounded Corners 9">
                    <a:extLst>
                      <a:ext uri="{FF2B5EF4-FFF2-40B4-BE49-F238E27FC236}">
                        <a16:creationId xmlns:a16="http://schemas.microsoft.com/office/drawing/2014/main" id="{D388AB80-8E35-02BE-3EE0-7D3D9D868172}"/>
                      </a:ext>
                    </a:extLst>
                  </p:cNvPr>
                  <p:cNvSpPr/>
                  <p:nvPr/>
                </p:nvSpPr>
                <p:spPr>
                  <a:xfrm>
                    <a:off x="11432110" y="2583402"/>
                    <a:ext cx="525509" cy="3957858"/>
                  </a:xfrm>
                  <a:prstGeom prst="roundRect">
                    <a:avLst/>
                  </a:prstGeom>
                  <a:solidFill>
                    <a:sysClr val="window" lastClr="FFFFFF"/>
                  </a:solidFill>
                  <a:ln w="19050" cap="flat" cmpd="sng" algn="ctr">
                    <a:solidFill>
                      <a:srgbClr val="116FAF"/>
                    </a:solidFill>
                    <a:prstDash val="solid"/>
                    <a:miter lim="800000"/>
                  </a:ln>
                  <a:effectLst/>
                </p:spPr>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a:noFill/>
                        </a:ln>
                        <a:solidFill>
                          <a:prstClr val="black"/>
                        </a:solidFill>
                        <a:effectLst/>
                        <a:uLnTx/>
                        <a:uFillTx/>
                        <a:latin typeface="Arial"/>
                        <a:ea typeface="+mn-ea"/>
                        <a:cs typeface="Arial" panose="020B0604020202020204" pitchFamily="34" charset="0"/>
                      </a:rPr>
                      <a:t>Wider skills system</a:t>
                    </a:r>
                  </a:p>
                </p:txBody>
              </p:sp>
              <p:sp>
                <p:nvSpPr>
                  <p:cNvPr id="11" name="Rectangle: Rounded Corners 10">
                    <a:extLst>
                      <a:ext uri="{FF2B5EF4-FFF2-40B4-BE49-F238E27FC236}">
                        <a16:creationId xmlns:a16="http://schemas.microsoft.com/office/drawing/2014/main" id="{FEC66941-813D-1050-7024-C380C13C1F6E}"/>
                      </a:ext>
                    </a:extLst>
                  </p:cNvPr>
                  <p:cNvSpPr/>
                  <p:nvPr/>
                </p:nvSpPr>
                <p:spPr>
                  <a:xfrm>
                    <a:off x="10640974" y="2583402"/>
                    <a:ext cx="714150" cy="3957858"/>
                  </a:xfrm>
                  <a:prstGeom prst="roundRect">
                    <a:avLst/>
                  </a:prstGeom>
                  <a:solidFill>
                    <a:sysClr val="window" lastClr="FFFFFF"/>
                  </a:solidFill>
                  <a:ln w="19050" cap="flat" cmpd="sng" algn="ctr">
                    <a:solidFill>
                      <a:srgbClr val="116FAF"/>
                    </a:solidFill>
                    <a:prstDash val="solid"/>
                    <a:miter lim="800000"/>
                  </a:ln>
                  <a:effectLst/>
                </p:spPr>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a:noFill/>
                        </a:ln>
                        <a:solidFill>
                          <a:prstClr val="black"/>
                        </a:solidFill>
                        <a:effectLst/>
                        <a:uLnTx/>
                        <a:uFillTx/>
                        <a:latin typeface="Arial"/>
                        <a:ea typeface="+mn-ea"/>
                        <a:cs typeface="Arial" panose="020B0604020202020204" pitchFamily="34" charset="0"/>
                      </a:rPr>
                      <a:t>Occupational standards, apprenticeships, technical quals</a:t>
                    </a:r>
                  </a:p>
                </p:txBody>
              </p:sp>
              <p:grpSp>
                <p:nvGrpSpPr>
                  <p:cNvPr id="43" name="Group 42">
                    <a:extLst>
                      <a:ext uri="{FF2B5EF4-FFF2-40B4-BE49-F238E27FC236}">
                        <a16:creationId xmlns:a16="http://schemas.microsoft.com/office/drawing/2014/main" id="{5B2F2C4A-1440-2B59-BBD8-1C59F3D103E9}"/>
                      </a:ext>
                    </a:extLst>
                  </p:cNvPr>
                  <p:cNvGrpSpPr/>
                  <p:nvPr/>
                </p:nvGrpSpPr>
                <p:grpSpPr>
                  <a:xfrm>
                    <a:off x="61411" y="3774478"/>
                    <a:ext cx="9914716" cy="1808718"/>
                    <a:chOff x="421017" y="3483323"/>
                    <a:chExt cx="10813465" cy="1808718"/>
                  </a:xfrm>
                </p:grpSpPr>
                <p:sp>
                  <p:nvSpPr>
                    <p:cNvPr id="16" name="Rectangle: Rounded Corners 15">
                      <a:extLst>
                        <a:ext uri="{FF2B5EF4-FFF2-40B4-BE49-F238E27FC236}">
                          <a16:creationId xmlns:a16="http://schemas.microsoft.com/office/drawing/2014/main" id="{3EF9501B-E17D-88A1-AA5E-63401D36F044}"/>
                        </a:ext>
                      </a:extLst>
                    </p:cNvPr>
                    <p:cNvSpPr>
                      <a:spLocks noChangeAspect="1"/>
                    </p:cNvSpPr>
                    <p:nvPr/>
                  </p:nvSpPr>
                  <p:spPr>
                    <a:xfrm>
                      <a:off x="766618" y="3525257"/>
                      <a:ext cx="1778924" cy="1262287"/>
                    </a:xfrm>
                    <a:prstGeom prst="round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TextBox 16">
                      <a:extLst>
                        <a:ext uri="{FF2B5EF4-FFF2-40B4-BE49-F238E27FC236}">
                          <a16:creationId xmlns:a16="http://schemas.microsoft.com/office/drawing/2014/main" id="{C333894E-E49C-171E-4C5F-2479CBC76B06}"/>
                        </a:ext>
                      </a:extLst>
                    </p:cNvPr>
                    <p:cNvSpPr txBox="1"/>
                    <p:nvPr/>
                  </p:nvSpPr>
                  <p:spPr>
                    <a:xfrm rot="16200000">
                      <a:off x="-43895" y="3948235"/>
                      <a:ext cx="1299068" cy="3692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E73053"/>
                          </a:solidFill>
                          <a:effectLst/>
                          <a:uLnTx/>
                          <a:uFillTx/>
                          <a:latin typeface="Arial"/>
                          <a:ea typeface="+mn-ea"/>
                          <a:cs typeface="+mn-cs"/>
                        </a:rPr>
                        <a:t>Data quality</a:t>
                      </a:r>
                    </a:p>
                  </p:txBody>
                </p:sp>
                <p:grpSp>
                  <p:nvGrpSpPr>
                    <p:cNvPr id="42" name="Group 41">
                      <a:extLst>
                        <a:ext uri="{FF2B5EF4-FFF2-40B4-BE49-F238E27FC236}">
                          <a16:creationId xmlns:a16="http://schemas.microsoft.com/office/drawing/2014/main" id="{3505988A-715D-DD9D-E51A-C179E44FB797}"/>
                        </a:ext>
                      </a:extLst>
                    </p:cNvPr>
                    <p:cNvGrpSpPr/>
                    <p:nvPr/>
                  </p:nvGrpSpPr>
                  <p:grpSpPr>
                    <a:xfrm>
                      <a:off x="880623" y="3635731"/>
                      <a:ext cx="10353859" cy="1656310"/>
                      <a:chOff x="880623" y="3635731"/>
                      <a:chExt cx="10353859" cy="1656310"/>
                    </a:xfrm>
                  </p:grpSpPr>
                  <p:sp>
                    <p:nvSpPr>
                      <p:cNvPr id="19" name="Free-form: Shape 18">
                        <a:extLst>
                          <a:ext uri="{FF2B5EF4-FFF2-40B4-BE49-F238E27FC236}">
                            <a16:creationId xmlns:a16="http://schemas.microsoft.com/office/drawing/2014/main" id="{F4DD0F6F-BC71-6A68-C5F0-2ACB102B21A3}"/>
                          </a:ext>
                        </a:extLst>
                      </p:cNvPr>
                      <p:cNvSpPr/>
                      <p:nvPr/>
                    </p:nvSpPr>
                    <p:spPr>
                      <a:xfrm>
                        <a:off x="880623" y="3636393"/>
                        <a:ext cx="1555191" cy="1053487"/>
                      </a:xfrm>
                      <a:custGeom>
                        <a:avLst/>
                        <a:gdLst>
                          <a:gd name="connsiteX0" fmla="*/ 0 w 1555191"/>
                          <a:gd name="connsiteY0" fmla="*/ 115181 h 1151813"/>
                          <a:gd name="connsiteX1" fmla="*/ 115181 w 1555191"/>
                          <a:gd name="connsiteY1" fmla="*/ 0 h 1151813"/>
                          <a:gd name="connsiteX2" fmla="*/ 1440010 w 1555191"/>
                          <a:gd name="connsiteY2" fmla="*/ 0 h 1151813"/>
                          <a:gd name="connsiteX3" fmla="*/ 1555191 w 1555191"/>
                          <a:gd name="connsiteY3" fmla="*/ 115181 h 1151813"/>
                          <a:gd name="connsiteX4" fmla="*/ 1555191 w 1555191"/>
                          <a:gd name="connsiteY4" fmla="*/ 1036632 h 1151813"/>
                          <a:gd name="connsiteX5" fmla="*/ 1440010 w 1555191"/>
                          <a:gd name="connsiteY5" fmla="*/ 1151813 h 1151813"/>
                          <a:gd name="connsiteX6" fmla="*/ 115181 w 1555191"/>
                          <a:gd name="connsiteY6" fmla="*/ 1151813 h 1151813"/>
                          <a:gd name="connsiteX7" fmla="*/ 0 w 1555191"/>
                          <a:gd name="connsiteY7" fmla="*/ 1036632 h 1151813"/>
                          <a:gd name="connsiteX8" fmla="*/ 0 w 1555191"/>
                          <a:gd name="connsiteY8" fmla="*/ 115181 h 115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191" h="1151813">
                            <a:moveTo>
                              <a:pt x="0" y="115181"/>
                            </a:moveTo>
                            <a:cubicBezTo>
                              <a:pt x="0" y="51568"/>
                              <a:pt x="51568" y="0"/>
                              <a:pt x="115181" y="0"/>
                            </a:cubicBezTo>
                            <a:lnTo>
                              <a:pt x="1440010" y="0"/>
                            </a:lnTo>
                            <a:cubicBezTo>
                              <a:pt x="1503623" y="0"/>
                              <a:pt x="1555191" y="51568"/>
                              <a:pt x="1555191" y="115181"/>
                            </a:cubicBezTo>
                            <a:lnTo>
                              <a:pt x="1555191" y="1036632"/>
                            </a:lnTo>
                            <a:cubicBezTo>
                              <a:pt x="1555191" y="1100245"/>
                              <a:pt x="1503623" y="1151813"/>
                              <a:pt x="1440010" y="1151813"/>
                            </a:cubicBezTo>
                            <a:lnTo>
                              <a:pt x="115181" y="1151813"/>
                            </a:lnTo>
                            <a:cubicBezTo>
                              <a:pt x="51568" y="1151813"/>
                              <a:pt x="0" y="1100245"/>
                              <a:pt x="0" y="1036632"/>
                            </a:cubicBezTo>
                            <a:lnTo>
                              <a:pt x="0" y="115181"/>
                            </a:lnTo>
                            <a:close/>
                          </a:path>
                        </a:pathLst>
                      </a:custGeom>
                      <a:solidFill>
                        <a:srgbClr val="0885C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a:ea typeface="+mn-ea"/>
                            <a:cs typeface="+mn-cs"/>
                          </a:rPr>
                          <a:t>External and internal data sources</a:t>
                        </a:r>
                      </a:p>
                    </p:txBody>
                  </p:sp>
                  <p:sp>
                    <p:nvSpPr>
                      <p:cNvPr id="20" name="Free-form: Shape 19">
                        <a:extLst>
                          <a:ext uri="{FF2B5EF4-FFF2-40B4-BE49-F238E27FC236}">
                            <a16:creationId xmlns:a16="http://schemas.microsoft.com/office/drawing/2014/main" id="{1EEFF354-93F5-B447-BA94-C6592745E535}"/>
                          </a:ext>
                        </a:extLst>
                      </p:cNvPr>
                      <p:cNvSpPr/>
                      <p:nvPr/>
                    </p:nvSpPr>
                    <p:spPr>
                      <a:xfrm>
                        <a:off x="2614588" y="4089816"/>
                        <a:ext cx="466558" cy="270302"/>
                      </a:xfrm>
                      <a:custGeom>
                        <a:avLst/>
                        <a:gdLst>
                          <a:gd name="connsiteX0" fmla="*/ 0 w 329700"/>
                          <a:gd name="connsiteY0" fmla="*/ 77137 h 385687"/>
                          <a:gd name="connsiteX1" fmla="*/ 164850 w 329700"/>
                          <a:gd name="connsiteY1" fmla="*/ 77137 h 385687"/>
                          <a:gd name="connsiteX2" fmla="*/ 164850 w 329700"/>
                          <a:gd name="connsiteY2" fmla="*/ 0 h 385687"/>
                          <a:gd name="connsiteX3" fmla="*/ 329700 w 329700"/>
                          <a:gd name="connsiteY3" fmla="*/ 192844 h 385687"/>
                          <a:gd name="connsiteX4" fmla="*/ 164850 w 329700"/>
                          <a:gd name="connsiteY4" fmla="*/ 385687 h 385687"/>
                          <a:gd name="connsiteX5" fmla="*/ 164850 w 329700"/>
                          <a:gd name="connsiteY5" fmla="*/ 308550 h 385687"/>
                          <a:gd name="connsiteX6" fmla="*/ 0 w 329700"/>
                          <a:gd name="connsiteY6" fmla="*/ 308550 h 385687"/>
                          <a:gd name="connsiteX7" fmla="*/ 0 w 329700"/>
                          <a:gd name="connsiteY7" fmla="*/ 77137 h 38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00" h="385687">
                            <a:moveTo>
                              <a:pt x="0" y="77137"/>
                            </a:moveTo>
                            <a:lnTo>
                              <a:pt x="164850" y="77137"/>
                            </a:lnTo>
                            <a:lnTo>
                              <a:pt x="164850" y="0"/>
                            </a:lnTo>
                            <a:lnTo>
                              <a:pt x="329700" y="192844"/>
                            </a:lnTo>
                            <a:lnTo>
                              <a:pt x="164850" y="385687"/>
                            </a:lnTo>
                            <a:lnTo>
                              <a:pt x="164850" y="308550"/>
                            </a:lnTo>
                            <a:lnTo>
                              <a:pt x="0" y="308550"/>
                            </a:lnTo>
                            <a:lnTo>
                              <a:pt x="0" y="7713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7137" rIns="98910" bIns="77137"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a:ea typeface="+mn-ea"/>
                          <a:cs typeface="+mn-cs"/>
                        </a:endParaRPr>
                      </a:p>
                    </p:txBody>
                  </p:sp>
                  <p:sp>
                    <p:nvSpPr>
                      <p:cNvPr id="21" name="Free-form: Shape 20">
                        <a:extLst>
                          <a:ext uri="{FF2B5EF4-FFF2-40B4-BE49-F238E27FC236}">
                            <a16:creationId xmlns:a16="http://schemas.microsoft.com/office/drawing/2014/main" id="{E0ADA2FB-BD2F-52A3-3163-20E69D09CEB5}"/>
                          </a:ext>
                        </a:extLst>
                      </p:cNvPr>
                      <p:cNvSpPr/>
                      <p:nvPr/>
                    </p:nvSpPr>
                    <p:spPr>
                      <a:xfrm>
                        <a:off x="3147485" y="3635731"/>
                        <a:ext cx="1555191" cy="775723"/>
                      </a:xfrm>
                      <a:custGeom>
                        <a:avLst/>
                        <a:gdLst>
                          <a:gd name="connsiteX0" fmla="*/ 0 w 1555191"/>
                          <a:gd name="connsiteY0" fmla="*/ 115181 h 1151813"/>
                          <a:gd name="connsiteX1" fmla="*/ 115181 w 1555191"/>
                          <a:gd name="connsiteY1" fmla="*/ 0 h 1151813"/>
                          <a:gd name="connsiteX2" fmla="*/ 1440010 w 1555191"/>
                          <a:gd name="connsiteY2" fmla="*/ 0 h 1151813"/>
                          <a:gd name="connsiteX3" fmla="*/ 1555191 w 1555191"/>
                          <a:gd name="connsiteY3" fmla="*/ 115181 h 1151813"/>
                          <a:gd name="connsiteX4" fmla="*/ 1555191 w 1555191"/>
                          <a:gd name="connsiteY4" fmla="*/ 1036632 h 1151813"/>
                          <a:gd name="connsiteX5" fmla="*/ 1440010 w 1555191"/>
                          <a:gd name="connsiteY5" fmla="*/ 1151813 h 1151813"/>
                          <a:gd name="connsiteX6" fmla="*/ 115181 w 1555191"/>
                          <a:gd name="connsiteY6" fmla="*/ 1151813 h 1151813"/>
                          <a:gd name="connsiteX7" fmla="*/ 0 w 1555191"/>
                          <a:gd name="connsiteY7" fmla="*/ 1036632 h 1151813"/>
                          <a:gd name="connsiteX8" fmla="*/ 0 w 1555191"/>
                          <a:gd name="connsiteY8" fmla="*/ 115181 h 115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191" h="1151813">
                            <a:moveTo>
                              <a:pt x="0" y="115181"/>
                            </a:moveTo>
                            <a:cubicBezTo>
                              <a:pt x="0" y="51568"/>
                              <a:pt x="51568" y="0"/>
                              <a:pt x="115181" y="0"/>
                            </a:cubicBezTo>
                            <a:lnTo>
                              <a:pt x="1440010" y="0"/>
                            </a:lnTo>
                            <a:cubicBezTo>
                              <a:pt x="1503623" y="0"/>
                              <a:pt x="1555191" y="51568"/>
                              <a:pt x="1555191" y="115181"/>
                            </a:cubicBezTo>
                            <a:lnTo>
                              <a:pt x="1555191" y="1036632"/>
                            </a:lnTo>
                            <a:cubicBezTo>
                              <a:pt x="1555191" y="1100245"/>
                              <a:pt x="1503623" y="1151813"/>
                              <a:pt x="1440010" y="1151813"/>
                            </a:cubicBezTo>
                            <a:lnTo>
                              <a:pt x="115181" y="1151813"/>
                            </a:lnTo>
                            <a:cubicBezTo>
                              <a:pt x="51568" y="1151813"/>
                              <a:pt x="0" y="1100245"/>
                              <a:pt x="0" y="1036632"/>
                            </a:cubicBezTo>
                            <a:lnTo>
                              <a:pt x="0" y="115181"/>
                            </a:lnTo>
                            <a:close/>
                          </a:path>
                        </a:pathLst>
                      </a:custGeom>
                      <a:solidFill>
                        <a:srgbClr val="0885C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a:ea typeface="+mn-ea"/>
                            <a:cs typeface="+mn-cs"/>
                          </a:rPr>
                          <a:t>Structured data and analysis</a:t>
                        </a:r>
                      </a:p>
                    </p:txBody>
                  </p:sp>
                  <p:sp>
                    <p:nvSpPr>
                      <p:cNvPr id="22" name="Free-form: Shape 21">
                        <a:extLst>
                          <a:ext uri="{FF2B5EF4-FFF2-40B4-BE49-F238E27FC236}">
                            <a16:creationId xmlns:a16="http://schemas.microsoft.com/office/drawing/2014/main" id="{7EFD7CB4-8E78-9E7E-FE25-7BD7E12AB1E2}"/>
                          </a:ext>
                        </a:extLst>
                      </p:cNvPr>
                      <p:cNvSpPr/>
                      <p:nvPr/>
                    </p:nvSpPr>
                    <p:spPr>
                      <a:xfrm>
                        <a:off x="4792429" y="4089816"/>
                        <a:ext cx="466558" cy="270302"/>
                      </a:xfrm>
                      <a:custGeom>
                        <a:avLst/>
                        <a:gdLst>
                          <a:gd name="connsiteX0" fmla="*/ 0 w 329700"/>
                          <a:gd name="connsiteY0" fmla="*/ 77137 h 385687"/>
                          <a:gd name="connsiteX1" fmla="*/ 164850 w 329700"/>
                          <a:gd name="connsiteY1" fmla="*/ 77137 h 385687"/>
                          <a:gd name="connsiteX2" fmla="*/ 164850 w 329700"/>
                          <a:gd name="connsiteY2" fmla="*/ 0 h 385687"/>
                          <a:gd name="connsiteX3" fmla="*/ 329700 w 329700"/>
                          <a:gd name="connsiteY3" fmla="*/ 192844 h 385687"/>
                          <a:gd name="connsiteX4" fmla="*/ 164850 w 329700"/>
                          <a:gd name="connsiteY4" fmla="*/ 385687 h 385687"/>
                          <a:gd name="connsiteX5" fmla="*/ 164850 w 329700"/>
                          <a:gd name="connsiteY5" fmla="*/ 308550 h 385687"/>
                          <a:gd name="connsiteX6" fmla="*/ 0 w 329700"/>
                          <a:gd name="connsiteY6" fmla="*/ 308550 h 385687"/>
                          <a:gd name="connsiteX7" fmla="*/ 0 w 329700"/>
                          <a:gd name="connsiteY7" fmla="*/ 77137 h 38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00" h="385687">
                            <a:moveTo>
                              <a:pt x="0" y="77137"/>
                            </a:moveTo>
                            <a:lnTo>
                              <a:pt x="164850" y="77137"/>
                            </a:lnTo>
                            <a:lnTo>
                              <a:pt x="164850" y="0"/>
                            </a:lnTo>
                            <a:lnTo>
                              <a:pt x="329700" y="192844"/>
                            </a:lnTo>
                            <a:lnTo>
                              <a:pt x="164850" y="385687"/>
                            </a:lnTo>
                            <a:lnTo>
                              <a:pt x="164850" y="308550"/>
                            </a:lnTo>
                            <a:lnTo>
                              <a:pt x="0" y="308550"/>
                            </a:lnTo>
                            <a:lnTo>
                              <a:pt x="0" y="7713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7137" rIns="98910" bIns="77137"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id="{9E5D6188-B435-910E-A196-C1C14F6D5B5C}"/>
                          </a:ext>
                        </a:extLst>
                      </p:cNvPr>
                      <p:cNvSpPr/>
                      <p:nvPr/>
                    </p:nvSpPr>
                    <p:spPr>
                      <a:xfrm>
                        <a:off x="5324754" y="3635731"/>
                        <a:ext cx="1555191" cy="1053487"/>
                      </a:xfrm>
                      <a:custGeom>
                        <a:avLst/>
                        <a:gdLst>
                          <a:gd name="connsiteX0" fmla="*/ 0 w 1555191"/>
                          <a:gd name="connsiteY0" fmla="*/ 115181 h 1151813"/>
                          <a:gd name="connsiteX1" fmla="*/ 115181 w 1555191"/>
                          <a:gd name="connsiteY1" fmla="*/ 0 h 1151813"/>
                          <a:gd name="connsiteX2" fmla="*/ 1440010 w 1555191"/>
                          <a:gd name="connsiteY2" fmla="*/ 0 h 1151813"/>
                          <a:gd name="connsiteX3" fmla="*/ 1555191 w 1555191"/>
                          <a:gd name="connsiteY3" fmla="*/ 115181 h 1151813"/>
                          <a:gd name="connsiteX4" fmla="*/ 1555191 w 1555191"/>
                          <a:gd name="connsiteY4" fmla="*/ 1036632 h 1151813"/>
                          <a:gd name="connsiteX5" fmla="*/ 1440010 w 1555191"/>
                          <a:gd name="connsiteY5" fmla="*/ 1151813 h 1151813"/>
                          <a:gd name="connsiteX6" fmla="*/ 115181 w 1555191"/>
                          <a:gd name="connsiteY6" fmla="*/ 1151813 h 1151813"/>
                          <a:gd name="connsiteX7" fmla="*/ 0 w 1555191"/>
                          <a:gd name="connsiteY7" fmla="*/ 1036632 h 1151813"/>
                          <a:gd name="connsiteX8" fmla="*/ 0 w 1555191"/>
                          <a:gd name="connsiteY8" fmla="*/ 115181 h 115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191" h="1151813">
                            <a:moveTo>
                              <a:pt x="0" y="115181"/>
                            </a:moveTo>
                            <a:cubicBezTo>
                              <a:pt x="0" y="51568"/>
                              <a:pt x="51568" y="0"/>
                              <a:pt x="115181" y="0"/>
                            </a:cubicBezTo>
                            <a:lnTo>
                              <a:pt x="1440010" y="0"/>
                            </a:lnTo>
                            <a:cubicBezTo>
                              <a:pt x="1503623" y="0"/>
                              <a:pt x="1555191" y="51568"/>
                              <a:pt x="1555191" y="115181"/>
                            </a:cubicBezTo>
                            <a:lnTo>
                              <a:pt x="1555191" y="1036632"/>
                            </a:lnTo>
                            <a:cubicBezTo>
                              <a:pt x="1555191" y="1100245"/>
                              <a:pt x="1503623" y="1151813"/>
                              <a:pt x="1440010" y="1151813"/>
                            </a:cubicBezTo>
                            <a:lnTo>
                              <a:pt x="115181" y="1151813"/>
                            </a:lnTo>
                            <a:cubicBezTo>
                              <a:pt x="51568" y="1151813"/>
                              <a:pt x="0" y="1100245"/>
                              <a:pt x="0" y="1036632"/>
                            </a:cubicBezTo>
                            <a:lnTo>
                              <a:pt x="0" y="115181"/>
                            </a:lnTo>
                            <a:close/>
                          </a:path>
                        </a:pathLst>
                      </a:custGeom>
                      <a:solidFill>
                        <a:srgbClr val="0885C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a:ea typeface="+mn-ea"/>
                            <a:cs typeface="+mn-cs"/>
                          </a:rPr>
                          <a:t>Output</a:t>
                        </a:r>
                      </a:p>
                    </p:txBody>
                  </p:sp>
                  <p:sp>
                    <p:nvSpPr>
                      <p:cNvPr id="24" name="Free-form: Shape 23">
                        <a:extLst>
                          <a:ext uri="{FF2B5EF4-FFF2-40B4-BE49-F238E27FC236}">
                            <a16:creationId xmlns:a16="http://schemas.microsoft.com/office/drawing/2014/main" id="{15CA3156-6136-75F2-0F98-B003D244E2F5}"/>
                          </a:ext>
                        </a:extLst>
                      </p:cNvPr>
                      <p:cNvSpPr/>
                      <p:nvPr/>
                    </p:nvSpPr>
                    <p:spPr>
                      <a:xfrm>
                        <a:off x="6969697" y="4089816"/>
                        <a:ext cx="466558" cy="270302"/>
                      </a:xfrm>
                      <a:custGeom>
                        <a:avLst/>
                        <a:gdLst>
                          <a:gd name="connsiteX0" fmla="*/ 0 w 329700"/>
                          <a:gd name="connsiteY0" fmla="*/ 77137 h 385687"/>
                          <a:gd name="connsiteX1" fmla="*/ 164850 w 329700"/>
                          <a:gd name="connsiteY1" fmla="*/ 77137 h 385687"/>
                          <a:gd name="connsiteX2" fmla="*/ 164850 w 329700"/>
                          <a:gd name="connsiteY2" fmla="*/ 0 h 385687"/>
                          <a:gd name="connsiteX3" fmla="*/ 329700 w 329700"/>
                          <a:gd name="connsiteY3" fmla="*/ 192844 h 385687"/>
                          <a:gd name="connsiteX4" fmla="*/ 164850 w 329700"/>
                          <a:gd name="connsiteY4" fmla="*/ 385687 h 385687"/>
                          <a:gd name="connsiteX5" fmla="*/ 164850 w 329700"/>
                          <a:gd name="connsiteY5" fmla="*/ 308550 h 385687"/>
                          <a:gd name="connsiteX6" fmla="*/ 0 w 329700"/>
                          <a:gd name="connsiteY6" fmla="*/ 308550 h 385687"/>
                          <a:gd name="connsiteX7" fmla="*/ 0 w 329700"/>
                          <a:gd name="connsiteY7" fmla="*/ 77137 h 38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00" h="385687">
                            <a:moveTo>
                              <a:pt x="0" y="77137"/>
                            </a:moveTo>
                            <a:lnTo>
                              <a:pt x="164850" y="77137"/>
                            </a:lnTo>
                            <a:lnTo>
                              <a:pt x="164850" y="0"/>
                            </a:lnTo>
                            <a:lnTo>
                              <a:pt x="329700" y="192844"/>
                            </a:lnTo>
                            <a:lnTo>
                              <a:pt x="164850" y="385687"/>
                            </a:lnTo>
                            <a:lnTo>
                              <a:pt x="164850" y="308550"/>
                            </a:lnTo>
                            <a:lnTo>
                              <a:pt x="0" y="308550"/>
                            </a:lnTo>
                            <a:lnTo>
                              <a:pt x="0" y="7713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7137" rIns="98910" bIns="77137"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a:ea typeface="+mn-ea"/>
                          <a:cs typeface="+mn-cs"/>
                        </a:endParaRPr>
                      </a:p>
                    </p:txBody>
                  </p:sp>
                  <p:sp>
                    <p:nvSpPr>
                      <p:cNvPr id="25" name="Free-form: Shape 24">
                        <a:extLst>
                          <a:ext uri="{FF2B5EF4-FFF2-40B4-BE49-F238E27FC236}">
                            <a16:creationId xmlns:a16="http://schemas.microsoft.com/office/drawing/2014/main" id="{04B19AA2-E848-C2D7-5E0F-6CBD115A397B}"/>
                          </a:ext>
                        </a:extLst>
                      </p:cNvPr>
                      <p:cNvSpPr/>
                      <p:nvPr/>
                    </p:nvSpPr>
                    <p:spPr>
                      <a:xfrm>
                        <a:off x="7502022" y="3635731"/>
                        <a:ext cx="1555191" cy="1053487"/>
                      </a:xfrm>
                      <a:custGeom>
                        <a:avLst/>
                        <a:gdLst>
                          <a:gd name="connsiteX0" fmla="*/ 0 w 1555191"/>
                          <a:gd name="connsiteY0" fmla="*/ 115181 h 1151813"/>
                          <a:gd name="connsiteX1" fmla="*/ 115181 w 1555191"/>
                          <a:gd name="connsiteY1" fmla="*/ 0 h 1151813"/>
                          <a:gd name="connsiteX2" fmla="*/ 1440010 w 1555191"/>
                          <a:gd name="connsiteY2" fmla="*/ 0 h 1151813"/>
                          <a:gd name="connsiteX3" fmla="*/ 1555191 w 1555191"/>
                          <a:gd name="connsiteY3" fmla="*/ 115181 h 1151813"/>
                          <a:gd name="connsiteX4" fmla="*/ 1555191 w 1555191"/>
                          <a:gd name="connsiteY4" fmla="*/ 1036632 h 1151813"/>
                          <a:gd name="connsiteX5" fmla="*/ 1440010 w 1555191"/>
                          <a:gd name="connsiteY5" fmla="*/ 1151813 h 1151813"/>
                          <a:gd name="connsiteX6" fmla="*/ 115181 w 1555191"/>
                          <a:gd name="connsiteY6" fmla="*/ 1151813 h 1151813"/>
                          <a:gd name="connsiteX7" fmla="*/ 0 w 1555191"/>
                          <a:gd name="connsiteY7" fmla="*/ 1036632 h 1151813"/>
                          <a:gd name="connsiteX8" fmla="*/ 0 w 1555191"/>
                          <a:gd name="connsiteY8" fmla="*/ 115181 h 115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191" h="1151813">
                            <a:moveTo>
                              <a:pt x="0" y="115181"/>
                            </a:moveTo>
                            <a:cubicBezTo>
                              <a:pt x="0" y="51568"/>
                              <a:pt x="51568" y="0"/>
                              <a:pt x="115181" y="0"/>
                            </a:cubicBezTo>
                            <a:lnTo>
                              <a:pt x="1440010" y="0"/>
                            </a:lnTo>
                            <a:cubicBezTo>
                              <a:pt x="1503623" y="0"/>
                              <a:pt x="1555191" y="51568"/>
                              <a:pt x="1555191" y="115181"/>
                            </a:cubicBezTo>
                            <a:lnTo>
                              <a:pt x="1555191" y="1036632"/>
                            </a:lnTo>
                            <a:cubicBezTo>
                              <a:pt x="1555191" y="1100245"/>
                              <a:pt x="1503623" y="1151813"/>
                              <a:pt x="1440010" y="1151813"/>
                            </a:cubicBezTo>
                            <a:lnTo>
                              <a:pt x="115181" y="1151813"/>
                            </a:lnTo>
                            <a:cubicBezTo>
                              <a:pt x="51568" y="1151813"/>
                              <a:pt x="0" y="1100245"/>
                              <a:pt x="0" y="1036632"/>
                            </a:cubicBezTo>
                            <a:lnTo>
                              <a:pt x="0" y="115181"/>
                            </a:lnTo>
                            <a:close/>
                          </a:path>
                        </a:pathLst>
                      </a:custGeom>
                      <a:solidFill>
                        <a:srgbClr val="0885C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a:ea typeface="+mn-ea"/>
                            <a:cs typeface="+mn-cs"/>
                          </a:rPr>
                          <a:t>Employer groups + decision making</a:t>
                        </a:r>
                      </a:p>
                    </p:txBody>
                  </p:sp>
                  <p:sp>
                    <p:nvSpPr>
                      <p:cNvPr id="26" name="Free-form: Shape 25">
                        <a:extLst>
                          <a:ext uri="{FF2B5EF4-FFF2-40B4-BE49-F238E27FC236}">
                            <a16:creationId xmlns:a16="http://schemas.microsoft.com/office/drawing/2014/main" id="{BCDF3FFF-424B-3D58-1437-076D221FD44D}"/>
                          </a:ext>
                        </a:extLst>
                      </p:cNvPr>
                      <p:cNvSpPr/>
                      <p:nvPr/>
                    </p:nvSpPr>
                    <p:spPr>
                      <a:xfrm>
                        <a:off x="9146965" y="4089816"/>
                        <a:ext cx="466558" cy="270302"/>
                      </a:xfrm>
                      <a:custGeom>
                        <a:avLst/>
                        <a:gdLst>
                          <a:gd name="connsiteX0" fmla="*/ 0 w 329700"/>
                          <a:gd name="connsiteY0" fmla="*/ 77137 h 385687"/>
                          <a:gd name="connsiteX1" fmla="*/ 164850 w 329700"/>
                          <a:gd name="connsiteY1" fmla="*/ 77137 h 385687"/>
                          <a:gd name="connsiteX2" fmla="*/ 164850 w 329700"/>
                          <a:gd name="connsiteY2" fmla="*/ 0 h 385687"/>
                          <a:gd name="connsiteX3" fmla="*/ 329700 w 329700"/>
                          <a:gd name="connsiteY3" fmla="*/ 192844 h 385687"/>
                          <a:gd name="connsiteX4" fmla="*/ 164850 w 329700"/>
                          <a:gd name="connsiteY4" fmla="*/ 385687 h 385687"/>
                          <a:gd name="connsiteX5" fmla="*/ 164850 w 329700"/>
                          <a:gd name="connsiteY5" fmla="*/ 308550 h 385687"/>
                          <a:gd name="connsiteX6" fmla="*/ 0 w 329700"/>
                          <a:gd name="connsiteY6" fmla="*/ 308550 h 385687"/>
                          <a:gd name="connsiteX7" fmla="*/ 0 w 329700"/>
                          <a:gd name="connsiteY7" fmla="*/ 77137 h 38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00" h="385687">
                            <a:moveTo>
                              <a:pt x="0" y="77137"/>
                            </a:moveTo>
                            <a:lnTo>
                              <a:pt x="164850" y="77137"/>
                            </a:lnTo>
                            <a:lnTo>
                              <a:pt x="164850" y="0"/>
                            </a:lnTo>
                            <a:lnTo>
                              <a:pt x="329700" y="192844"/>
                            </a:lnTo>
                            <a:lnTo>
                              <a:pt x="164850" y="385687"/>
                            </a:lnTo>
                            <a:lnTo>
                              <a:pt x="164850" y="308550"/>
                            </a:lnTo>
                            <a:lnTo>
                              <a:pt x="0" y="308550"/>
                            </a:lnTo>
                            <a:lnTo>
                              <a:pt x="0" y="7713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7137" rIns="98910" bIns="77137"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a:ea typeface="+mn-ea"/>
                          <a:cs typeface="+mn-cs"/>
                        </a:endParaRPr>
                      </a:p>
                    </p:txBody>
                  </p:sp>
                  <p:sp>
                    <p:nvSpPr>
                      <p:cNvPr id="27" name="Free-form: Shape 26">
                        <a:extLst>
                          <a:ext uri="{FF2B5EF4-FFF2-40B4-BE49-F238E27FC236}">
                            <a16:creationId xmlns:a16="http://schemas.microsoft.com/office/drawing/2014/main" id="{1D9FAEC5-F54D-157A-11A2-C3D3A5629F4E}"/>
                          </a:ext>
                        </a:extLst>
                      </p:cNvPr>
                      <p:cNvSpPr/>
                      <p:nvPr/>
                    </p:nvSpPr>
                    <p:spPr>
                      <a:xfrm>
                        <a:off x="9679291" y="3635731"/>
                        <a:ext cx="1555191" cy="1053487"/>
                      </a:xfrm>
                      <a:custGeom>
                        <a:avLst/>
                        <a:gdLst>
                          <a:gd name="connsiteX0" fmla="*/ 0 w 1555191"/>
                          <a:gd name="connsiteY0" fmla="*/ 115181 h 1151813"/>
                          <a:gd name="connsiteX1" fmla="*/ 115181 w 1555191"/>
                          <a:gd name="connsiteY1" fmla="*/ 0 h 1151813"/>
                          <a:gd name="connsiteX2" fmla="*/ 1440010 w 1555191"/>
                          <a:gd name="connsiteY2" fmla="*/ 0 h 1151813"/>
                          <a:gd name="connsiteX3" fmla="*/ 1555191 w 1555191"/>
                          <a:gd name="connsiteY3" fmla="*/ 115181 h 1151813"/>
                          <a:gd name="connsiteX4" fmla="*/ 1555191 w 1555191"/>
                          <a:gd name="connsiteY4" fmla="*/ 1036632 h 1151813"/>
                          <a:gd name="connsiteX5" fmla="*/ 1440010 w 1555191"/>
                          <a:gd name="connsiteY5" fmla="*/ 1151813 h 1151813"/>
                          <a:gd name="connsiteX6" fmla="*/ 115181 w 1555191"/>
                          <a:gd name="connsiteY6" fmla="*/ 1151813 h 1151813"/>
                          <a:gd name="connsiteX7" fmla="*/ 0 w 1555191"/>
                          <a:gd name="connsiteY7" fmla="*/ 1036632 h 1151813"/>
                          <a:gd name="connsiteX8" fmla="*/ 0 w 1555191"/>
                          <a:gd name="connsiteY8" fmla="*/ 115181 h 115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191" h="1151813">
                            <a:moveTo>
                              <a:pt x="0" y="115181"/>
                            </a:moveTo>
                            <a:cubicBezTo>
                              <a:pt x="0" y="51568"/>
                              <a:pt x="51568" y="0"/>
                              <a:pt x="115181" y="0"/>
                            </a:cubicBezTo>
                            <a:lnTo>
                              <a:pt x="1440010" y="0"/>
                            </a:lnTo>
                            <a:cubicBezTo>
                              <a:pt x="1503623" y="0"/>
                              <a:pt x="1555191" y="51568"/>
                              <a:pt x="1555191" y="115181"/>
                            </a:cubicBezTo>
                            <a:lnTo>
                              <a:pt x="1555191" y="1036632"/>
                            </a:lnTo>
                            <a:cubicBezTo>
                              <a:pt x="1555191" y="1100245"/>
                              <a:pt x="1503623" y="1151813"/>
                              <a:pt x="1440010" y="1151813"/>
                            </a:cubicBezTo>
                            <a:lnTo>
                              <a:pt x="115181" y="1151813"/>
                            </a:lnTo>
                            <a:cubicBezTo>
                              <a:pt x="51568" y="1151813"/>
                              <a:pt x="0" y="1100245"/>
                              <a:pt x="0" y="1036632"/>
                            </a:cubicBezTo>
                            <a:lnTo>
                              <a:pt x="0" y="115181"/>
                            </a:lnTo>
                            <a:close/>
                          </a:path>
                        </a:pathLst>
                      </a:custGeom>
                      <a:solidFill>
                        <a:srgbClr val="0885C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a:ea typeface="+mn-ea"/>
                            <a:cs typeface="+mn-cs"/>
                          </a:rPr>
                          <a:t>System responses</a:t>
                        </a:r>
                      </a:p>
                    </p:txBody>
                  </p:sp>
                  <p:sp>
                    <p:nvSpPr>
                      <p:cNvPr id="29" name="Free-form: Shape 28">
                        <a:extLst>
                          <a:ext uri="{FF2B5EF4-FFF2-40B4-BE49-F238E27FC236}">
                            <a16:creationId xmlns:a16="http://schemas.microsoft.com/office/drawing/2014/main" id="{10048F6A-61F7-CD8E-125E-E3969FF3A135}"/>
                          </a:ext>
                        </a:extLst>
                      </p:cNvPr>
                      <p:cNvSpPr/>
                      <p:nvPr/>
                    </p:nvSpPr>
                    <p:spPr>
                      <a:xfrm>
                        <a:off x="2769248" y="4703367"/>
                        <a:ext cx="1134837" cy="588672"/>
                      </a:xfrm>
                      <a:custGeom>
                        <a:avLst/>
                        <a:gdLst>
                          <a:gd name="connsiteX0" fmla="*/ 0 w 1118052"/>
                          <a:gd name="connsiteY0" fmla="*/ 96465 h 964647"/>
                          <a:gd name="connsiteX1" fmla="*/ 96465 w 1118052"/>
                          <a:gd name="connsiteY1" fmla="*/ 0 h 964647"/>
                          <a:gd name="connsiteX2" fmla="*/ 1021587 w 1118052"/>
                          <a:gd name="connsiteY2" fmla="*/ 0 h 964647"/>
                          <a:gd name="connsiteX3" fmla="*/ 1118052 w 1118052"/>
                          <a:gd name="connsiteY3" fmla="*/ 96465 h 964647"/>
                          <a:gd name="connsiteX4" fmla="*/ 1118052 w 1118052"/>
                          <a:gd name="connsiteY4" fmla="*/ 868182 h 964647"/>
                          <a:gd name="connsiteX5" fmla="*/ 1021587 w 1118052"/>
                          <a:gd name="connsiteY5" fmla="*/ 964647 h 964647"/>
                          <a:gd name="connsiteX6" fmla="*/ 96465 w 1118052"/>
                          <a:gd name="connsiteY6" fmla="*/ 964647 h 964647"/>
                          <a:gd name="connsiteX7" fmla="*/ 0 w 1118052"/>
                          <a:gd name="connsiteY7" fmla="*/ 868182 h 964647"/>
                          <a:gd name="connsiteX8" fmla="*/ 0 w 1118052"/>
                          <a:gd name="connsiteY8" fmla="*/ 96465 h 96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052" h="964647">
                            <a:moveTo>
                              <a:pt x="0" y="96465"/>
                            </a:moveTo>
                            <a:cubicBezTo>
                              <a:pt x="0" y="43189"/>
                              <a:pt x="43189" y="0"/>
                              <a:pt x="96465" y="0"/>
                            </a:cubicBezTo>
                            <a:lnTo>
                              <a:pt x="1021587" y="0"/>
                            </a:lnTo>
                            <a:cubicBezTo>
                              <a:pt x="1074863" y="0"/>
                              <a:pt x="1118052" y="43189"/>
                              <a:pt x="1118052" y="96465"/>
                            </a:cubicBezTo>
                            <a:lnTo>
                              <a:pt x="1118052" y="868182"/>
                            </a:lnTo>
                            <a:cubicBezTo>
                              <a:pt x="1118052" y="921458"/>
                              <a:pt x="1074863" y="964647"/>
                              <a:pt x="1021587" y="964647"/>
                            </a:cubicBezTo>
                            <a:lnTo>
                              <a:pt x="96465" y="964647"/>
                            </a:lnTo>
                            <a:cubicBezTo>
                              <a:pt x="43189" y="964647"/>
                              <a:pt x="0" y="921458"/>
                              <a:pt x="0" y="868182"/>
                            </a:cubicBezTo>
                            <a:lnTo>
                              <a:pt x="0" y="96465"/>
                            </a:lnTo>
                            <a:close/>
                          </a:path>
                        </a:pathLst>
                      </a:custGeom>
                      <a:solidFill>
                        <a:srgbClr val="0885C7"/>
                      </a:solidFill>
                      <a:ln w="12700" cap="flat" cmpd="sng" algn="ctr">
                        <a:solidFill>
                          <a:sysClr val="window" lastClr="FFFFFF">
                            <a:hueOff val="0"/>
                            <a:satOff val="0"/>
                            <a:lumOff val="0"/>
                            <a:alphaOff val="0"/>
                          </a:sysClr>
                        </a:solidFill>
                        <a:prstDash val="solid"/>
                        <a:miter lim="800000"/>
                      </a:ln>
                      <a:effectLst/>
                    </p:spPr>
                    <p:txBody>
                      <a:bodyPr spcFirstLastPara="0" vert="horz" wrap="square" lIns="36000" tIns="36000" rIns="36000" bIns="36000" numCol="1" spcCol="1270" anchor="ctr" anchorCtr="0">
                        <a:noAutofit/>
                      </a:bodyPr>
                      <a:lstStyle/>
                      <a:p>
                        <a:pPr marL="0" marR="0" lvl="0" indent="0" algn="ctr" defTabSz="622312" rtl="0" eaLnBrk="1" fontAlgn="auto" latinLnBrk="0" hangingPunct="1">
                          <a:lnSpc>
                            <a:spcPct val="90000"/>
                          </a:lnSpc>
                          <a:spcBef>
                            <a:spcPct val="0"/>
                          </a:spcBef>
                          <a:spcAft>
                            <a:spcPct val="35000"/>
                          </a:spcAft>
                          <a:buClrTx/>
                          <a:buSzTx/>
                          <a:buFontTx/>
                          <a:buNone/>
                          <a:tabLst/>
                          <a:defRPr/>
                        </a:pPr>
                        <a:r>
                          <a:rPr kumimoji="0" lang="en-GB" sz="1500" b="0" i="0" u="none" strike="noStrike" kern="0" cap="none" spc="0" normalizeH="0" baseline="0" noProof="0">
                            <a:ln>
                              <a:noFill/>
                            </a:ln>
                            <a:solidFill>
                              <a:prstClr val="white"/>
                            </a:solidFill>
                            <a:effectLst/>
                            <a:uLnTx/>
                            <a:uFillTx/>
                            <a:latin typeface="Arial"/>
                            <a:ea typeface="+mn-ea"/>
                            <a:cs typeface="Arial" panose="020B0604020202020204" pitchFamily="34" charset="0"/>
                          </a:rPr>
                          <a:t>Automated analysis</a:t>
                        </a:r>
                      </a:p>
                    </p:txBody>
                  </p:sp>
                  <p:sp>
                    <p:nvSpPr>
                      <p:cNvPr id="30" name="Free-form: Shape 29">
                        <a:extLst>
                          <a:ext uri="{FF2B5EF4-FFF2-40B4-BE49-F238E27FC236}">
                            <a16:creationId xmlns:a16="http://schemas.microsoft.com/office/drawing/2014/main" id="{68AA3B46-1572-FCE2-9C89-67AE88C78FA5}"/>
                          </a:ext>
                        </a:extLst>
                      </p:cNvPr>
                      <p:cNvSpPr/>
                      <p:nvPr/>
                    </p:nvSpPr>
                    <p:spPr>
                      <a:xfrm>
                        <a:off x="3945254" y="4703369"/>
                        <a:ext cx="1134838" cy="588672"/>
                      </a:xfrm>
                      <a:custGeom>
                        <a:avLst/>
                        <a:gdLst>
                          <a:gd name="connsiteX0" fmla="*/ 0 w 1118052"/>
                          <a:gd name="connsiteY0" fmla="*/ 96465 h 964647"/>
                          <a:gd name="connsiteX1" fmla="*/ 96465 w 1118052"/>
                          <a:gd name="connsiteY1" fmla="*/ 0 h 964647"/>
                          <a:gd name="connsiteX2" fmla="*/ 1021587 w 1118052"/>
                          <a:gd name="connsiteY2" fmla="*/ 0 h 964647"/>
                          <a:gd name="connsiteX3" fmla="*/ 1118052 w 1118052"/>
                          <a:gd name="connsiteY3" fmla="*/ 96465 h 964647"/>
                          <a:gd name="connsiteX4" fmla="*/ 1118052 w 1118052"/>
                          <a:gd name="connsiteY4" fmla="*/ 868182 h 964647"/>
                          <a:gd name="connsiteX5" fmla="*/ 1021587 w 1118052"/>
                          <a:gd name="connsiteY5" fmla="*/ 964647 h 964647"/>
                          <a:gd name="connsiteX6" fmla="*/ 96465 w 1118052"/>
                          <a:gd name="connsiteY6" fmla="*/ 964647 h 964647"/>
                          <a:gd name="connsiteX7" fmla="*/ 0 w 1118052"/>
                          <a:gd name="connsiteY7" fmla="*/ 868182 h 964647"/>
                          <a:gd name="connsiteX8" fmla="*/ 0 w 1118052"/>
                          <a:gd name="connsiteY8" fmla="*/ 96465 h 96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8052" h="964647">
                            <a:moveTo>
                              <a:pt x="0" y="96465"/>
                            </a:moveTo>
                            <a:cubicBezTo>
                              <a:pt x="0" y="43189"/>
                              <a:pt x="43189" y="0"/>
                              <a:pt x="96465" y="0"/>
                            </a:cubicBezTo>
                            <a:lnTo>
                              <a:pt x="1021587" y="0"/>
                            </a:lnTo>
                            <a:cubicBezTo>
                              <a:pt x="1074863" y="0"/>
                              <a:pt x="1118052" y="43189"/>
                              <a:pt x="1118052" y="96465"/>
                            </a:cubicBezTo>
                            <a:lnTo>
                              <a:pt x="1118052" y="868182"/>
                            </a:lnTo>
                            <a:cubicBezTo>
                              <a:pt x="1118052" y="921458"/>
                              <a:pt x="1074863" y="964647"/>
                              <a:pt x="1021587" y="964647"/>
                            </a:cubicBezTo>
                            <a:lnTo>
                              <a:pt x="96465" y="964647"/>
                            </a:lnTo>
                            <a:cubicBezTo>
                              <a:pt x="43189" y="964647"/>
                              <a:pt x="0" y="921458"/>
                              <a:pt x="0" y="868182"/>
                            </a:cubicBezTo>
                            <a:lnTo>
                              <a:pt x="0" y="96465"/>
                            </a:lnTo>
                            <a:close/>
                          </a:path>
                        </a:pathLst>
                      </a:custGeom>
                      <a:solidFill>
                        <a:srgbClr val="0885C7"/>
                      </a:solidFill>
                      <a:ln w="12700" cap="flat" cmpd="sng" algn="ctr">
                        <a:solidFill>
                          <a:sysClr val="window" lastClr="FFFFFF">
                            <a:hueOff val="0"/>
                            <a:satOff val="0"/>
                            <a:lumOff val="0"/>
                            <a:alphaOff val="0"/>
                          </a:sysClr>
                        </a:solidFill>
                        <a:prstDash val="solid"/>
                        <a:miter lim="800000"/>
                      </a:ln>
                      <a:effectLst/>
                    </p:spPr>
                    <p:txBody>
                      <a:bodyPr spcFirstLastPara="0" vert="horz" wrap="square" lIns="36000" tIns="36000" rIns="36000" bIns="36000" numCol="1" spcCol="1270" anchor="ctr" anchorCtr="0">
                        <a:noAutofit/>
                      </a:bodyPr>
                      <a:lstStyle/>
                      <a:p>
                        <a:pPr marL="0" marR="0" lvl="0" indent="0" algn="ctr" defTabSz="622312" rtl="0" eaLnBrk="1" fontAlgn="auto" latinLnBrk="0" hangingPunct="1">
                          <a:lnSpc>
                            <a:spcPct val="90000"/>
                          </a:lnSpc>
                          <a:spcBef>
                            <a:spcPct val="0"/>
                          </a:spcBef>
                          <a:spcAft>
                            <a:spcPct val="35000"/>
                          </a:spcAft>
                          <a:buClrTx/>
                          <a:buSzTx/>
                          <a:buFontTx/>
                          <a:buNone/>
                          <a:tabLst/>
                          <a:defRPr/>
                        </a:pPr>
                        <a:r>
                          <a:rPr kumimoji="0" lang="en-GB" sz="1500" b="0" i="0" u="none" strike="noStrike" kern="0" cap="none" spc="0" normalizeH="0" baseline="0" noProof="0">
                            <a:ln>
                              <a:noFill/>
                            </a:ln>
                            <a:solidFill>
                              <a:prstClr val="white"/>
                            </a:solidFill>
                            <a:effectLst/>
                            <a:uLnTx/>
                            <a:uFillTx/>
                            <a:latin typeface="Arial"/>
                            <a:ea typeface="+mn-ea"/>
                            <a:cs typeface="Arial" panose="020B0604020202020204" pitchFamily="34" charset="0"/>
                          </a:rPr>
                          <a:t>Human analysis</a:t>
                        </a:r>
                      </a:p>
                    </p:txBody>
                  </p:sp>
                </p:grpSp>
              </p:grpSp>
              <p:sp>
                <p:nvSpPr>
                  <p:cNvPr id="75" name="Free-form: Shape 74">
                    <a:extLst>
                      <a:ext uri="{FF2B5EF4-FFF2-40B4-BE49-F238E27FC236}">
                        <a16:creationId xmlns:a16="http://schemas.microsoft.com/office/drawing/2014/main" id="{6B9A63FB-EA2E-DBA7-B008-8EFF1E341910}"/>
                      </a:ext>
                    </a:extLst>
                  </p:cNvPr>
                  <p:cNvSpPr/>
                  <p:nvPr/>
                </p:nvSpPr>
                <p:spPr>
                  <a:xfrm>
                    <a:off x="10058975" y="4380971"/>
                    <a:ext cx="427780" cy="270302"/>
                  </a:xfrm>
                  <a:custGeom>
                    <a:avLst/>
                    <a:gdLst>
                      <a:gd name="connsiteX0" fmla="*/ 0 w 329700"/>
                      <a:gd name="connsiteY0" fmla="*/ 77137 h 385687"/>
                      <a:gd name="connsiteX1" fmla="*/ 164850 w 329700"/>
                      <a:gd name="connsiteY1" fmla="*/ 77137 h 385687"/>
                      <a:gd name="connsiteX2" fmla="*/ 164850 w 329700"/>
                      <a:gd name="connsiteY2" fmla="*/ 0 h 385687"/>
                      <a:gd name="connsiteX3" fmla="*/ 329700 w 329700"/>
                      <a:gd name="connsiteY3" fmla="*/ 192844 h 385687"/>
                      <a:gd name="connsiteX4" fmla="*/ 164850 w 329700"/>
                      <a:gd name="connsiteY4" fmla="*/ 385687 h 385687"/>
                      <a:gd name="connsiteX5" fmla="*/ 164850 w 329700"/>
                      <a:gd name="connsiteY5" fmla="*/ 308550 h 385687"/>
                      <a:gd name="connsiteX6" fmla="*/ 0 w 329700"/>
                      <a:gd name="connsiteY6" fmla="*/ 308550 h 385687"/>
                      <a:gd name="connsiteX7" fmla="*/ 0 w 329700"/>
                      <a:gd name="connsiteY7" fmla="*/ 77137 h 38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00" h="385687">
                        <a:moveTo>
                          <a:pt x="0" y="77137"/>
                        </a:moveTo>
                        <a:lnTo>
                          <a:pt x="164850" y="77137"/>
                        </a:lnTo>
                        <a:lnTo>
                          <a:pt x="164850" y="0"/>
                        </a:lnTo>
                        <a:lnTo>
                          <a:pt x="329700" y="192844"/>
                        </a:lnTo>
                        <a:lnTo>
                          <a:pt x="164850" y="385687"/>
                        </a:lnTo>
                        <a:lnTo>
                          <a:pt x="164850" y="308550"/>
                        </a:lnTo>
                        <a:lnTo>
                          <a:pt x="0" y="308550"/>
                        </a:lnTo>
                        <a:lnTo>
                          <a:pt x="0" y="7713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7137" rIns="98910" bIns="77137"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a:ea typeface="+mn-ea"/>
                      <a:cs typeface="+mn-cs"/>
                    </a:endParaRPr>
                  </a:p>
                </p:txBody>
              </p:sp>
            </p:grpSp>
          </p:grpSp>
          <p:sp>
            <p:nvSpPr>
              <p:cNvPr id="86" name="TextBox 85">
                <a:extLst>
                  <a:ext uri="{FF2B5EF4-FFF2-40B4-BE49-F238E27FC236}">
                    <a16:creationId xmlns:a16="http://schemas.microsoft.com/office/drawing/2014/main" id="{7D61AF80-153F-FCC7-F77D-12635E8A3016}"/>
                  </a:ext>
                </a:extLst>
              </p:cNvPr>
              <p:cNvSpPr txBox="1"/>
              <p:nvPr/>
            </p:nvSpPr>
            <p:spPr>
              <a:xfrm>
                <a:off x="2123550" y="3214269"/>
                <a:ext cx="39112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116FAF"/>
                    </a:solidFill>
                    <a:effectLst/>
                    <a:uLnTx/>
                    <a:uFillTx/>
                    <a:latin typeface="Arial"/>
                    <a:ea typeface="+mn-ea"/>
                    <a:cs typeface="+mn-cs"/>
                  </a:rPr>
                  <a:t>Skills insight tool: SkillsCompass</a:t>
                </a:r>
              </a:p>
            </p:txBody>
          </p:sp>
        </p:grpSp>
        <p:sp>
          <p:nvSpPr>
            <p:cNvPr id="112" name="Rectangle: Rounded Corners 111">
              <a:extLst>
                <a:ext uri="{FF2B5EF4-FFF2-40B4-BE49-F238E27FC236}">
                  <a16:creationId xmlns:a16="http://schemas.microsoft.com/office/drawing/2014/main" id="{4D3CA5D6-59BD-6832-51B9-C9FB807205E4}"/>
                </a:ext>
              </a:extLst>
            </p:cNvPr>
            <p:cNvSpPr/>
            <p:nvPr/>
          </p:nvSpPr>
          <p:spPr>
            <a:xfrm>
              <a:off x="6657317" y="2709473"/>
              <a:ext cx="1075157" cy="556697"/>
            </a:xfrm>
            <a:prstGeom prst="roundRect">
              <a:avLst/>
            </a:prstGeom>
            <a:solidFill>
              <a:srgbClr val="C7D7EF"/>
            </a:solidFill>
            <a:ln w="1905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Arial" panose="020B0604020202020204" pitchFamily="34" charset="0"/>
                </a:rPr>
                <a:t>Trailblazer review</a:t>
              </a:r>
            </a:p>
          </p:txBody>
        </p:sp>
        <p:cxnSp>
          <p:nvCxnSpPr>
            <p:cNvPr id="115" name="Straight Connector 114">
              <a:extLst>
                <a:ext uri="{FF2B5EF4-FFF2-40B4-BE49-F238E27FC236}">
                  <a16:creationId xmlns:a16="http://schemas.microsoft.com/office/drawing/2014/main" id="{4594EDDB-9BB7-9329-D952-3B05C5C2B4CC}"/>
                </a:ext>
              </a:extLst>
            </p:cNvPr>
            <p:cNvCxnSpPr>
              <a:cxnSpLocks/>
            </p:cNvCxnSpPr>
            <p:nvPr/>
          </p:nvCxnSpPr>
          <p:spPr>
            <a:xfrm flipH="1">
              <a:off x="7194895" y="3276864"/>
              <a:ext cx="5061" cy="343285"/>
            </a:xfrm>
            <a:prstGeom prst="line">
              <a:avLst/>
            </a:prstGeom>
            <a:ln w="28575">
              <a:solidFill>
                <a:srgbClr val="0885C7"/>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D33C1166-9219-7702-E485-234FD701F37E}"/>
                </a:ext>
              </a:extLst>
            </p:cNvPr>
            <p:cNvSpPr/>
            <p:nvPr/>
          </p:nvSpPr>
          <p:spPr>
            <a:xfrm>
              <a:off x="268612" y="2395053"/>
              <a:ext cx="2148354" cy="619270"/>
            </a:xfrm>
            <a:prstGeom prst="roundRect">
              <a:avLst/>
            </a:prstGeom>
            <a:solidFill>
              <a:srgbClr val="C7D7EF"/>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100">
                  <a:solidFill>
                    <a:srgbClr val="000000"/>
                  </a:solidFill>
                </a:rPr>
                <a:t>UFS, Standard Skills Classification, WFH, </a:t>
              </a:r>
              <a:r>
                <a:rPr lang="en-GB" sz="1100" err="1">
                  <a:solidFill>
                    <a:srgbClr val="000000"/>
                  </a:solidFill>
                </a:rPr>
                <a:t>IfATE’s</a:t>
              </a:r>
              <a:r>
                <a:rPr lang="en-GB" sz="1100">
                  <a:solidFill>
                    <a:srgbClr val="000000"/>
                  </a:solidFill>
                </a:rPr>
                <a:t> employer insight, other…</a:t>
              </a:r>
            </a:p>
          </p:txBody>
        </p:sp>
        <p:cxnSp>
          <p:nvCxnSpPr>
            <p:cNvPr id="4" name="Straight Connector 3">
              <a:extLst>
                <a:ext uri="{FF2B5EF4-FFF2-40B4-BE49-F238E27FC236}">
                  <a16:creationId xmlns:a16="http://schemas.microsoft.com/office/drawing/2014/main" id="{926EAE20-E37F-EBD1-F8B6-749A45A7B19E}"/>
                </a:ext>
              </a:extLst>
            </p:cNvPr>
            <p:cNvCxnSpPr>
              <a:cxnSpLocks/>
              <a:stCxn id="3" idx="2"/>
            </p:cNvCxnSpPr>
            <p:nvPr/>
          </p:nvCxnSpPr>
          <p:spPr>
            <a:xfrm flipH="1">
              <a:off x="1169565" y="3014323"/>
              <a:ext cx="173224" cy="599381"/>
            </a:xfrm>
            <a:prstGeom prst="line">
              <a:avLst/>
            </a:prstGeom>
            <a:ln w="28575">
              <a:solidFill>
                <a:srgbClr val="0885C7"/>
              </a:solidFill>
              <a:prstDash val="sysDash"/>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01347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E5AA43D-AF15-DA3D-2974-19E7B13F85B9}"/>
              </a:ext>
            </a:extLst>
          </p:cNvPr>
          <p:cNvSpPr>
            <a:spLocks noChangeAspect="1"/>
          </p:cNvSpPr>
          <p:nvPr/>
        </p:nvSpPr>
        <p:spPr>
          <a:xfrm>
            <a:off x="2666804" y="446885"/>
            <a:ext cx="8128000" cy="5216304"/>
          </a:xfrm>
          <a:prstGeom prst="rect">
            <a:avLst/>
          </a:prstGeom>
          <a:noFill/>
          <a:ln w="9525" cap="flat" cmpd="sng" algn="ctr">
            <a:no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33F48"/>
              </a:solidFill>
              <a:effectLst/>
              <a:uLnTx/>
              <a:uFillTx/>
              <a:latin typeface="Arial"/>
              <a:ea typeface="+mn-ea"/>
              <a:cs typeface="+mn-cs"/>
            </a:endParaRPr>
          </a:p>
        </p:txBody>
      </p:sp>
      <p:sp>
        <p:nvSpPr>
          <p:cNvPr id="36" name="Arrow: Right 35">
            <a:extLst>
              <a:ext uri="{FF2B5EF4-FFF2-40B4-BE49-F238E27FC236}">
                <a16:creationId xmlns:a16="http://schemas.microsoft.com/office/drawing/2014/main" id="{8CE26F73-685B-4EA2-3651-42745F75E9C2}"/>
              </a:ext>
            </a:extLst>
          </p:cNvPr>
          <p:cNvSpPr>
            <a:spLocks noChangeAspect="1"/>
          </p:cNvSpPr>
          <p:nvPr/>
        </p:nvSpPr>
        <p:spPr>
          <a:xfrm>
            <a:off x="550688" y="1292702"/>
            <a:ext cx="5373862" cy="1599876"/>
          </a:xfrm>
          <a:prstGeom prst="rightArrow">
            <a:avLst>
              <a:gd name="adj1" fmla="val 50000"/>
              <a:gd name="adj2" fmla="val 38924"/>
            </a:avLst>
          </a:prstGeom>
          <a:solidFill>
            <a:srgbClr val="333F48"/>
          </a:solidFill>
          <a:ln w="19050" cap="flat" cmpd="sng" algn="ctr">
            <a:solidFill>
              <a:sysClr val="window" lastClr="FFFFFF"/>
            </a:solidFill>
            <a:prstDash val="solid"/>
            <a:miter lim="800000"/>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a:ln>
                  <a:noFill/>
                </a:ln>
                <a:solidFill>
                  <a:prstClr val="white"/>
                </a:solidFill>
                <a:effectLst/>
                <a:uLnTx/>
                <a:uFillTx/>
                <a:latin typeface="Arial"/>
                <a:ea typeface="+mn-ea"/>
                <a:cs typeface="Arial" panose="020B0604020202020204" pitchFamily="34" charset="0"/>
              </a:rPr>
              <a:t>Rapid action</a:t>
            </a:r>
          </a:p>
        </p:txBody>
      </p:sp>
      <p:sp>
        <p:nvSpPr>
          <p:cNvPr id="37" name="Arrow: Right 36">
            <a:extLst>
              <a:ext uri="{FF2B5EF4-FFF2-40B4-BE49-F238E27FC236}">
                <a16:creationId xmlns:a16="http://schemas.microsoft.com/office/drawing/2014/main" id="{815A5459-9341-4613-D3AC-E4B85B91F7B4}"/>
              </a:ext>
            </a:extLst>
          </p:cNvPr>
          <p:cNvSpPr>
            <a:spLocks noChangeAspect="1"/>
          </p:cNvSpPr>
          <p:nvPr/>
        </p:nvSpPr>
        <p:spPr>
          <a:xfrm>
            <a:off x="539243" y="2923305"/>
            <a:ext cx="4179516" cy="1608384"/>
          </a:xfrm>
          <a:prstGeom prst="rightArrow">
            <a:avLst>
              <a:gd name="adj1" fmla="val 50000"/>
              <a:gd name="adj2" fmla="val 39864"/>
            </a:avLst>
          </a:prstGeom>
          <a:solidFill>
            <a:srgbClr val="333F48"/>
          </a:solidFill>
          <a:ln w="19050" cap="flat" cmpd="sng" algn="ctr">
            <a:solidFill>
              <a:sysClr val="window" lastClr="FFFFFF"/>
            </a:solidFill>
            <a:prstDash val="solid"/>
            <a:miter lim="800000"/>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a:ln>
                  <a:noFill/>
                </a:ln>
                <a:solidFill>
                  <a:prstClr val="white"/>
                </a:solidFill>
                <a:effectLst/>
                <a:uLnTx/>
                <a:uFillTx/>
                <a:latin typeface="Arial"/>
                <a:ea typeface="+mn-ea"/>
                <a:cs typeface="Arial" panose="020B0604020202020204" pitchFamily="34" charset="0"/>
              </a:rPr>
              <a:t>Dynamic response</a:t>
            </a:r>
          </a:p>
        </p:txBody>
      </p:sp>
      <p:sp>
        <p:nvSpPr>
          <p:cNvPr id="38" name="Arrow: Right 37">
            <a:extLst>
              <a:ext uri="{FF2B5EF4-FFF2-40B4-BE49-F238E27FC236}">
                <a16:creationId xmlns:a16="http://schemas.microsoft.com/office/drawing/2014/main" id="{E4873B59-BD69-CED4-9121-7D25661E4D72}"/>
              </a:ext>
            </a:extLst>
          </p:cNvPr>
          <p:cNvSpPr>
            <a:spLocks noChangeAspect="1"/>
          </p:cNvSpPr>
          <p:nvPr/>
        </p:nvSpPr>
        <p:spPr>
          <a:xfrm>
            <a:off x="539242" y="4585016"/>
            <a:ext cx="2911765" cy="1608860"/>
          </a:xfrm>
          <a:prstGeom prst="rightArrow">
            <a:avLst>
              <a:gd name="adj1" fmla="val 50000"/>
              <a:gd name="adj2" fmla="val 38985"/>
            </a:avLst>
          </a:prstGeom>
          <a:solidFill>
            <a:srgbClr val="333F48"/>
          </a:solidFill>
          <a:ln w="19050" cap="flat" cmpd="sng" algn="ctr">
            <a:solidFill>
              <a:sysClr val="window" lastClr="FFFFFF"/>
            </a:solidFill>
            <a:prstDash val="solid"/>
            <a:miter lim="800000"/>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a:ln>
                  <a:noFill/>
                </a:ln>
                <a:solidFill>
                  <a:prstClr val="white"/>
                </a:solidFill>
                <a:effectLst/>
                <a:uLnTx/>
                <a:uFillTx/>
                <a:latin typeface="Arial"/>
                <a:ea typeface="+mn-ea"/>
                <a:cs typeface="Arial" panose="020B0604020202020204" pitchFamily="34" charset="0"/>
              </a:rPr>
              <a:t>Embed into occupational standards</a:t>
            </a:r>
          </a:p>
        </p:txBody>
      </p:sp>
      <p:sp>
        <p:nvSpPr>
          <p:cNvPr id="39" name="TextBox 38">
            <a:extLst>
              <a:ext uri="{FF2B5EF4-FFF2-40B4-BE49-F238E27FC236}">
                <a16:creationId xmlns:a16="http://schemas.microsoft.com/office/drawing/2014/main" id="{54274E56-7BF8-7303-E26C-150CC4D07B8B}"/>
              </a:ext>
            </a:extLst>
          </p:cNvPr>
          <p:cNvSpPr txBox="1">
            <a:spLocks noChangeAspect="1"/>
          </p:cNvSpPr>
          <p:nvPr/>
        </p:nvSpPr>
        <p:spPr>
          <a:xfrm>
            <a:off x="434560" y="866054"/>
            <a:ext cx="1127126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a:ea typeface="+mn-ea"/>
                <a:cs typeface="Arial" panose="020B0604020202020204" pitchFamily="34" charset="0"/>
              </a:rPr>
              <a:t>Below we set out how we will use flexible options, underpinned by occupational standards, to respond to employer need.</a:t>
            </a:r>
          </a:p>
        </p:txBody>
      </p:sp>
      <p:sp>
        <p:nvSpPr>
          <p:cNvPr id="40" name="TextBox 39">
            <a:extLst>
              <a:ext uri="{FF2B5EF4-FFF2-40B4-BE49-F238E27FC236}">
                <a16:creationId xmlns:a16="http://schemas.microsoft.com/office/drawing/2014/main" id="{5561E60C-4524-81C5-ADBF-41806C788697}"/>
              </a:ext>
            </a:extLst>
          </p:cNvPr>
          <p:cNvSpPr txBox="1">
            <a:spLocks noChangeAspect="1"/>
          </p:cNvSpPr>
          <p:nvPr/>
        </p:nvSpPr>
        <p:spPr>
          <a:xfrm>
            <a:off x="10230787" y="1239615"/>
            <a:ext cx="1475036" cy="954107"/>
          </a:xfrm>
          <a:prstGeom prst="rect">
            <a:avLst/>
          </a:prstGeom>
          <a:solidFill>
            <a:srgbClr val="333F48"/>
          </a:solidFill>
          <a:ln w="28575">
            <a:no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a:ea typeface="+mn-ea"/>
                <a:cs typeface="Arial" panose="020B0604020202020204" pitchFamily="34" charset="0"/>
              </a:rPr>
              <a:t>Flow of data-led insight and content through to standards</a:t>
            </a:r>
          </a:p>
        </p:txBody>
      </p:sp>
      <p:grpSp>
        <p:nvGrpSpPr>
          <p:cNvPr id="41" name="Group 40">
            <a:extLst>
              <a:ext uri="{FF2B5EF4-FFF2-40B4-BE49-F238E27FC236}">
                <a16:creationId xmlns:a16="http://schemas.microsoft.com/office/drawing/2014/main" id="{E2A1FC37-9446-FCF4-1263-347A97DE1916}"/>
              </a:ext>
            </a:extLst>
          </p:cNvPr>
          <p:cNvGrpSpPr>
            <a:grpSpLocks noChangeAspect="1"/>
          </p:cNvGrpSpPr>
          <p:nvPr/>
        </p:nvGrpSpPr>
        <p:grpSpPr>
          <a:xfrm>
            <a:off x="3035196" y="1206340"/>
            <a:ext cx="7391210" cy="4987536"/>
            <a:chOff x="2594534" y="1486223"/>
            <a:chExt cx="8102045" cy="4987536"/>
          </a:xfrm>
        </p:grpSpPr>
        <p:grpSp>
          <p:nvGrpSpPr>
            <p:cNvPr id="42" name="Group 41">
              <a:extLst>
                <a:ext uri="{FF2B5EF4-FFF2-40B4-BE49-F238E27FC236}">
                  <a16:creationId xmlns:a16="http://schemas.microsoft.com/office/drawing/2014/main" id="{1790AA5B-DF5D-BAC6-5445-F22A0C660331}"/>
                </a:ext>
              </a:extLst>
            </p:cNvPr>
            <p:cNvGrpSpPr/>
            <p:nvPr/>
          </p:nvGrpSpPr>
          <p:grpSpPr>
            <a:xfrm>
              <a:off x="5312967" y="1566942"/>
              <a:ext cx="4688702" cy="1598557"/>
              <a:chOff x="5312967" y="1566942"/>
              <a:chExt cx="4688702" cy="1598557"/>
            </a:xfrm>
          </p:grpSpPr>
          <p:sp>
            <p:nvSpPr>
              <p:cNvPr id="56" name="Free-form: Shape 55">
                <a:extLst>
                  <a:ext uri="{FF2B5EF4-FFF2-40B4-BE49-F238E27FC236}">
                    <a16:creationId xmlns:a16="http://schemas.microsoft.com/office/drawing/2014/main" id="{8B3267A4-87F1-5FC7-4CF3-91A674440B5C}"/>
                  </a:ext>
                </a:extLst>
              </p:cNvPr>
              <p:cNvSpPr>
                <a:spLocks noChangeAspect="1"/>
              </p:cNvSpPr>
              <p:nvPr/>
            </p:nvSpPr>
            <p:spPr>
              <a:xfrm>
                <a:off x="5312967" y="1566942"/>
                <a:ext cx="2560622" cy="1598557"/>
              </a:xfrm>
              <a:custGeom>
                <a:avLst/>
                <a:gdLst>
                  <a:gd name="connsiteX0" fmla="*/ 0 w 2709333"/>
                  <a:gd name="connsiteY0" fmla="*/ 1782776 h 1782776"/>
                  <a:gd name="connsiteX1" fmla="*/ 1354660 w 2709333"/>
                  <a:gd name="connsiteY1" fmla="*/ 0 h 1782776"/>
                  <a:gd name="connsiteX2" fmla="*/ 1354673 w 2709333"/>
                  <a:gd name="connsiteY2" fmla="*/ 0 h 1782776"/>
                  <a:gd name="connsiteX3" fmla="*/ 2709333 w 2709333"/>
                  <a:gd name="connsiteY3" fmla="*/ 1782776 h 1782776"/>
                  <a:gd name="connsiteX4" fmla="*/ 0 w 2709333"/>
                  <a:gd name="connsiteY4" fmla="*/ 1782776 h 1782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333" h="1782776">
                    <a:moveTo>
                      <a:pt x="0" y="1782776"/>
                    </a:moveTo>
                    <a:lnTo>
                      <a:pt x="1354660" y="0"/>
                    </a:lnTo>
                    <a:lnTo>
                      <a:pt x="1354673" y="0"/>
                    </a:lnTo>
                    <a:lnTo>
                      <a:pt x="2709333" y="1782776"/>
                    </a:lnTo>
                    <a:lnTo>
                      <a:pt x="0" y="1782776"/>
                    </a:lnTo>
                    <a:close/>
                  </a:path>
                </a:pathLst>
              </a:custGeom>
              <a:solidFill>
                <a:srgbClr val="0885C7"/>
              </a:solidFill>
              <a:ln w="12700" cap="flat" cmpd="sng" algn="ctr">
                <a:noFill/>
                <a:prstDash val="solid"/>
                <a:miter lim="800000"/>
              </a:ln>
              <a:effectLst/>
            </p:spPr>
            <p:txBody>
              <a:bodyPr spcFirstLastPara="0" vert="horz" wrap="square" lIns="82550" tIns="82550" rIns="82550" bIns="82550" numCol="1" spcCol="1270" anchor="ctr" anchorCtr="0">
                <a:noAutofit/>
              </a:bodyPr>
              <a:lstStyle/>
              <a:p>
                <a:pPr marL="0" marR="0" lvl="0" indent="0" algn="ctr" defTabSz="2889250" rtl="0" eaLnBrk="1" fontAlgn="auto" latinLnBrk="0" hangingPunct="1">
                  <a:lnSpc>
                    <a:spcPct val="90000"/>
                  </a:lnSpc>
                  <a:spcBef>
                    <a:spcPct val="0"/>
                  </a:spcBef>
                  <a:spcAft>
                    <a:spcPct val="35000"/>
                  </a:spcAft>
                  <a:buClrTx/>
                  <a:buSzTx/>
                  <a:buFontTx/>
                  <a:buNone/>
                  <a:tabLst/>
                  <a:defRPr/>
                </a:pPr>
                <a:endParaRPr kumimoji="0" lang="en-GB" sz="2000" b="0" i="0" u="none" strike="noStrike" kern="0" cap="none" spc="0" normalizeH="0" baseline="0" noProof="0">
                  <a:ln>
                    <a:noFill/>
                  </a:ln>
                  <a:solidFill>
                    <a:prstClr val="black"/>
                  </a:solidFill>
                  <a:effectLst/>
                  <a:uLnTx/>
                  <a:uFillTx/>
                  <a:latin typeface="Arial"/>
                  <a:ea typeface="+mn-ea"/>
                  <a:cs typeface="Arial" panose="020B0604020202020204" pitchFamily="34" charset="0"/>
                </a:endParaRPr>
              </a:p>
            </p:txBody>
          </p:sp>
          <p:grpSp>
            <p:nvGrpSpPr>
              <p:cNvPr id="57" name="Group 56">
                <a:extLst>
                  <a:ext uri="{FF2B5EF4-FFF2-40B4-BE49-F238E27FC236}">
                    <a16:creationId xmlns:a16="http://schemas.microsoft.com/office/drawing/2014/main" id="{2FC1D254-DCB0-39D9-DDE0-CDBE1906EE1E}"/>
                  </a:ext>
                </a:extLst>
              </p:cNvPr>
              <p:cNvGrpSpPr/>
              <p:nvPr/>
            </p:nvGrpSpPr>
            <p:grpSpPr>
              <a:xfrm>
                <a:off x="5789359" y="2081794"/>
                <a:ext cx="4212310" cy="822263"/>
                <a:chOff x="5789359" y="2081794"/>
                <a:chExt cx="4212310" cy="822263"/>
              </a:xfrm>
            </p:grpSpPr>
            <p:sp>
              <p:nvSpPr>
                <p:cNvPr id="58" name="Rectangle 57">
                  <a:extLst>
                    <a:ext uri="{FF2B5EF4-FFF2-40B4-BE49-F238E27FC236}">
                      <a16:creationId xmlns:a16="http://schemas.microsoft.com/office/drawing/2014/main" id="{95C0DD56-923C-D0ED-5EFB-AB4F399E0A3F}"/>
                    </a:ext>
                  </a:extLst>
                </p:cNvPr>
                <p:cNvSpPr>
                  <a:spLocks noChangeAspect="1"/>
                </p:cNvSpPr>
                <p:nvPr/>
              </p:nvSpPr>
              <p:spPr>
                <a:xfrm>
                  <a:off x="5789359" y="2081794"/>
                  <a:ext cx="4212310" cy="822263"/>
                </a:xfrm>
                <a:prstGeom prst="rect">
                  <a:avLst/>
                </a:prstGeom>
                <a:solidFill>
                  <a:sysClr val="window" lastClr="FFFFFF"/>
                </a:solidFill>
                <a:ln w="12700" cap="flat" cmpd="sng" algn="ctr">
                  <a:solidFill>
                    <a:srgbClr val="4472C4"/>
                  </a:solidFill>
                  <a:prstDash val="solid"/>
                  <a:miter lim="800000"/>
                </a:ln>
                <a:effectLst/>
              </p:spPr>
              <p:txBody>
                <a:bodyPr lIns="72000" tIns="72000" rIns="72000" bIns="72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Arial"/>
                    <a:ea typeface="+mn-ea"/>
                    <a:cs typeface="+mn-cs"/>
                  </a:endParaRPr>
                </a:p>
              </p:txBody>
            </p:sp>
            <p:sp>
              <p:nvSpPr>
                <p:cNvPr id="59" name="Rectangle: Rounded Corners 4">
                  <a:extLst>
                    <a:ext uri="{FF2B5EF4-FFF2-40B4-BE49-F238E27FC236}">
                      <a16:creationId xmlns:a16="http://schemas.microsoft.com/office/drawing/2014/main" id="{0D72FB3C-8F3A-1FF9-2F6C-127421C5237B}"/>
                    </a:ext>
                  </a:extLst>
                </p:cNvPr>
                <p:cNvSpPr txBox="1">
                  <a:spLocks noChangeAspect="1"/>
                </p:cNvSpPr>
                <p:nvPr/>
              </p:nvSpPr>
              <p:spPr>
                <a:xfrm>
                  <a:off x="5854986" y="2159092"/>
                  <a:ext cx="4143733" cy="686717"/>
                </a:xfrm>
                <a:prstGeom prst="rect">
                  <a:avLst/>
                </a:prstGeom>
                <a:noFill/>
                <a:ln>
                  <a:noFill/>
                </a:ln>
                <a:effectLst/>
              </p:spPr>
              <p:txBody>
                <a:bodyPr spcFirstLastPara="0" vert="horz" wrap="square" lIns="72000" tIns="72000" rIns="72000" bIns="72000" numCol="1" spcCol="1270" anchor="ctr" anchorCtr="0">
                  <a:noAutofit/>
                </a:bodyPr>
                <a:lstStyle/>
                <a:p>
                  <a:pPr marL="0" marR="0" lvl="0" indent="0" algn="l" defTabSz="2400300" rtl="0" eaLnBrk="1" fontAlgn="auto"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Arial" panose="020B0604020202020204" pitchFamily="34" charset="0"/>
                    </a:rPr>
                    <a:t>Support the development of short, responsive courses to quickly meet emerging skills needs</a:t>
                  </a:r>
                </a:p>
              </p:txBody>
            </p:sp>
          </p:grpSp>
        </p:grpSp>
        <p:grpSp>
          <p:nvGrpSpPr>
            <p:cNvPr id="43" name="Group 42">
              <a:extLst>
                <a:ext uri="{FF2B5EF4-FFF2-40B4-BE49-F238E27FC236}">
                  <a16:creationId xmlns:a16="http://schemas.microsoft.com/office/drawing/2014/main" id="{522EF9F4-0DB7-3C37-BE2B-A1C27B33E9DE}"/>
                </a:ext>
              </a:extLst>
            </p:cNvPr>
            <p:cNvGrpSpPr/>
            <p:nvPr/>
          </p:nvGrpSpPr>
          <p:grpSpPr>
            <a:xfrm>
              <a:off x="3950640" y="3216283"/>
              <a:ext cx="6157222" cy="1608384"/>
              <a:chOff x="3950640" y="3216283"/>
              <a:chExt cx="6157222" cy="1608384"/>
            </a:xfrm>
          </p:grpSpPr>
          <p:sp>
            <p:nvSpPr>
              <p:cNvPr id="52" name="Free-form: Shape 51">
                <a:extLst>
                  <a:ext uri="{FF2B5EF4-FFF2-40B4-BE49-F238E27FC236}">
                    <a16:creationId xmlns:a16="http://schemas.microsoft.com/office/drawing/2014/main" id="{CA29E7F7-F957-9A1D-26D1-EDB6208451B7}"/>
                  </a:ext>
                </a:extLst>
              </p:cNvPr>
              <p:cNvSpPr>
                <a:spLocks noChangeAspect="1"/>
              </p:cNvSpPr>
              <p:nvPr/>
            </p:nvSpPr>
            <p:spPr>
              <a:xfrm>
                <a:off x="3950640" y="3216283"/>
                <a:ext cx="5262382" cy="1608384"/>
              </a:xfrm>
              <a:custGeom>
                <a:avLst/>
                <a:gdLst>
                  <a:gd name="connsiteX0" fmla="*/ 0 w 5418666"/>
                  <a:gd name="connsiteY0" fmla="*/ 1782776 h 1782776"/>
                  <a:gd name="connsiteX1" fmla="*/ 1354660 w 5418666"/>
                  <a:gd name="connsiteY1" fmla="*/ 0 h 1782776"/>
                  <a:gd name="connsiteX2" fmla="*/ 4064006 w 5418666"/>
                  <a:gd name="connsiteY2" fmla="*/ 0 h 1782776"/>
                  <a:gd name="connsiteX3" fmla="*/ 5418666 w 5418666"/>
                  <a:gd name="connsiteY3" fmla="*/ 1782776 h 1782776"/>
                  <a:gd name="connsiteX4" fmla="*/ 0 w 5418666"/>
                  <a:gd name="connsiteY4" fmla="*/ 1782776 h 1782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8666" h="1782776">
                    <a:moveTo>
                      <a:pt x="0" y="1782776"/>
                    </a:moveTo>
                    <a:lnTo>
                      <a:pt x="1354660" y="0"/>
                    </a:lnTo>
                    <a:lnTo>
                      <a:pt x="4064006" y="0"/>
                    </a:lnTo>
                    <a:lnTo>
                      <a:pt x="5418666" y="1782776"/>
                    </a:lnTo>
                    <a:lnTo>
                      <a:pt x="0" y="1782776"/>
                    </a:lnTo>
                    <a:close/>
                  </a:path>
                </a:pathLst>
              </a:custGeom>
              <a:solidFill>
                <a:srgbClr val="0885C7"/>
              </a:solidFill>
              <a:ln w="12700" cap="flat" cmpd="sng" algn="ctr">
                <a:noFill/>
                <a:prstDash val="solid"/>
                <a:miter lim="800000"/>
              </a:ln>
              <a:effectLst/>
            </p:spPr>
            <p:txBody>
              <a:bodyPr spcFirstLastPara="0" vert="horz" wrap="square" lIns="1030817" tIns="82550" rIns="1030816" bIns="82550" numCol="1" spcCol="1270" anchor="ctr" anchorCtr="0">
                <a:noAutofit/>
              </a:bodyPr>
              <a:lstStyle/>
              <a:p>
                <a:pPr marL="0" marR="0" lvl="0" indent="0" algn="ctr" defTabSz="2889250" rtl="0" eaLnBrk="1" fontAlgn="auto" latinLnBrk="0" hangingPunct="1">
                  <a:lnSpc>
                    <a:spcPct val="90000"/>
                  </a:lnSpc>
                  <a:spcBef>
                    <a:spcPct val="0"/>
                  </a:spcBef>
                  <a:spcAft>
                    <a:spcPct val="35000"/>
                  </a:spcAft>
                  <a:buClrTx/>
                  <a:buSzTx/>
                  <a:buFontTx/>
                  <a:buNone/>
                  <a:tabLst/>
                  <a:defRPr/>
                </a:pPr>
                <a:endParaRPr kumimoji="0" lang="en-GB" sz="2000" b="0" i="0" u="none" strike="noStrike" kern="0" cap="none" spc="0" normalizeH="0" baseline="0" noProof="0">
                  <a:ln>
                    <a:noFill/>
                  </a:ln>
                  <a:solidFill>
                    <a:prstClr val="black"/>
                  </a:solidFill>
                  <a:effectLst/>
                  <a:uLnTx/>
                  <a:uFillTx/>
                  <a:latin typeface="Arial"/>
                  <a:ea typeface="+mn-ea"/>
                  <a:cs typeface="Arial" panose="020B0604020202020204" pitchFamily="34" charset="0"/>
                </a:endParaRPr>
              </a:p>
            </p:txBody>
          </p:sp>
          <p:grpSp>
            <p:nvGrpSpPr>
              <p:cNvPr id="53" name="Group 52">
                <a:extLst>
                  <a:ext uri="{FF2B5EF4-FFF2-40B4-BE49-F238E27FC236}">
                    <a16:creationId xmlns:a16="http://schemas.microsoft.com/office/drawing/2014/main" id="{02295566-F84B-FEA3-0073-3DEC60FE0F7B}"/>
                  </a:ext>
                </a:extLst>
              </p:cNvPr>
              <p:cNvGrpSpPr/>
              <p:nvPr/>
            </p:nvGrpSpPr>
            <p:grpSpPr>
              <a:xfrm>
                <a:off x="5789360" y="3563154"/>
                <a:ext cx="4318502" cy="905768"/>
                <a:chOff x="5789360" y="3563154"/>
                <a:chExt cx="4318502" cy="905768"/>
              </a:xfrm>
            </p:grpSpPr>
            <p:sp>
              <p:nvSpPr>
                <p:cNvPr id="54" name="Rectangle 53">
                  <a:extLst>
                    <a:ext uri="{FF2B5EF4-FFF2-40B4-BE49-F238E27FC236}">
                      <a16:creationId xmlns:a16="http://schemas.microsoft.com/office/drawing/2014/main" id="{4C7CD12C-4FCC-8FE5-1F71-40241C2CB266}"/>
                    </a:ext>
                  </a:extLst>
                </p:cNvPr>
                <p:cNvSpPr>
                  <a:spLocks noChangeAspect="1"/>
                </p:cNvSpPr>
                <p:nvPr/>
              </p:nvSpPr>
              <p:spPr>
                <a:xfrm>
                  <a:off x="5789360" y="3563154"/>
                  <a:ext cx="4212311" cy="905768"/>
                </a:xfrm>
                <a:prstGeom prst="rect">
                  <a:avLst/>
                </a:prstGeom>
                <a:solidFill>
                  <a:sysClr val="window" lastClr="FFFFFF"/>
                </a:solidFill>
                <a:ln w="12700" cap="flat" cmpd="sng" algn="ctr">
                  <a:solidFill>
                    <a:srgbClr val="4472C4"/>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33F48"/>
                    </a:solidFill>
                    <a:effectLst/>
                    <a:uLnTx/>
                    <a:uFillTx/>
                    <a:latin typeface="Arial"/>
                    <a:ea typeface="+mn-ea"/>
                    <a:cs typeface="+mn-cs"/>
                  </a:endParaRPr>
                </a:p>
              </p:txBody>
            </p:sp>
            <p:sp>
              <p:nvSpPr>
                <p:cNvPr id="55" name="Rectangle: Rounded Corners 4">
                  <a:extLst>
                    <a:ext uri="{FF2B5EF4-FFF2-40B4-BE49-F238E27FC236}">
                      <a16:creationId xmlns:a16="http://schemas.microsoft.com/office/drawing/2014/main" id="{61AC375F-1195-7B3A-EB0A-9E6292F8DC33}"/>
                    </a:ext>
                  </a:extLst>
                </p:cNvPr>
                <p:cNvSpPr txBox="1">
                  <a:spLocks noChangeAspect="1"/>
                </p:cNvSpPr>
                <p:nvPr/>
              </p:nvSpPr>
              <p:spPr>
                <a:xfrm>
                  <a:off x="5848952" y="3693463"/>
                  <a:ext cx="4258910" cy="654023"/>
                </a:xfrm>
                <a:prstGeom prst="rect">
                  <a:avLst/>
                </a:prstGeom>
                <a:noFill/>
                <a:ln>
                  <a:noFill/>
                </a:ln>
                <a:effectLst/>
              </p:spPr>
              <p:txBody>
                <a:bodyPr spcFirstLastPara="0" vert="horz" wrap="square" lIns="72000" tIns="72000" rIns="72000" bIns="72000" numCol="1" spcCol="1270" anchor="ctr" anchorCtr="0">
                  <a:noAutofit/>
                </a:bodyPr>
                <a:lstStyle/>
                <a:p>
                  <a:pPr marL="0" marR="0" lvl="0" indent="0" algn="l" defTabSz="2889250" rtl="0" eaLnBrk="1" fontAlgn="auto" latinLnBrk="0" hangingPunct="1">
                    <a:lnSpc>
                      <a:spcPct val="90000"/>
                    </a:lnSpc>
                    <a:spcBef>
                      <a:spcPct val="0"/>
                    </a:spcBef>
                    <a:spcAft>
                      <a:spcPts val="200"/>
                    </a:spcAft>
                    <a:buClr>
                      <a:prstClr val="black"/>
                    </a:buClr>
                    <a:buSzTx/>
                    <a:buFontTx/>
                    <a:buNone/>
                    <a:tabLst/>
                    <a:defRPr/>
                  </a:pPr>
                  <a:r>
                    <a:rPr kumimoji="0" lang="en-GB" sz="1400" b="0" i="0" u="none" strike="noStrike" kern="0" cap="none" spc="0" normalizeH="0" baseline="0" noProof="0">
                      <a:ln>
                        <a:noFill/>
                      </a:ln>
                      <a:solidFill>
                        <a:srgbClr val="333F48"/>
                      </a:solidFill>
                      <a:effectLst/>
                      <a:uLnTx/>
                      <a:uFillTx/>
                      <a:latin typeface="Arial"/>
                      <a:ea typeface="+mn-ea"/>
                      <a:cs typeface="Arial" panose="020B0604020202020204" pitchFamily="34" charset="0"/>
                    </a:rPr>
                    <a:t>Provide emerging skills insight to shape new content, approve new technical qualifications, and deliver prioritised updates to apprenticeships </a:t>
                  </a:r>
                  <a:endParaRPr kumimoji="0" lang="en-GB" sz="1400" b="0" i="0" u="none" strike="noStrike" kern="0" cap="none" spc="0" normalizeH="0" baseline="0" noProof="0">
                    <a:ln>
                      <a:noFill/>
                    </a:ln>
                    <a:solidFill>
                      <a:prstClr val="black"/>
                    </a:solidFill>
                    <a:effectLst/>
                    <a:uLnTx/>
                    <a:uFillTx/>
                    <a:latin typeface="Arial"/>
                    <a:ea typeface="+mn-ea"/>
                    <a:cs typeface="Arial" panose="020B0604020202020204" pitchFamily="34" charset="0"/>
                  </a:endParaRPr>
                </a:p>
              </p:txBody>
            </p:sp>
          </p:grpSp>
        </p:grpSp>
        <p:grpSp>
          <p:nvGrpSpPr>
            <p:cNvPr id="44" name="Group 43">
              <a:extLst>
                <a:ext uri="{FF2B5EF4-FFF2-40B4-BE49-F238E27FC236}">
                  <a16:creationId xmlns:a16="http://schemas.microsoft.com/office/drawing/2014/main" id="{31213DB3-3C61-5285-87C1-B4B194644323}"/>
                </a:ext>
              </a:extLst>
            </p:cNvPr>
            <p:cNvGrpSpPr/>
            <p:nvPr/>
          </p:nvGrpSpPr>
          <p:grpSpPr>
            <a:xfrm>
              <a:off x="2594534" y="4865375"/>
              <a:ext cx="7973743" cy="1608384"/>
              <a:chOff x="2594534" y="4865375"/>
              <a:chExt cx="7973743" cy="1608384"/>
            </a:xfrm>
          </p:grpSpPr>
          <p:sp>
            <p:nvSpPr>
              <p:cNvPr id="48" name="Free-form: Shape 47">
                <a:extLst>
                  <a:ext uri="{FF2B5EF4-FFF2-40B4-BE49-F238E27FC236}">
                    <a16:creationId xmlns:a16="http://schemas.microsoft.com/office/drawing/2014/main" id="{8FD8C69D-D763-82B5-EA44-27C925E29B6A}"/>
                  </a:ext>
                </a:extLst>
              </p:cNvPr>
              <p:cNvSpPr>
                <a:spLocks noChangeAspect="1"/>
              </p:cNvSpPr>
              <p:nvPr/>
            </p:nvSpPr>
            <p:spPr>
              <a:xfrm>
                <a:off x="2594534" y="4865375"/>
                <a:ext cx="7973743" cy="1608384"/>
              </a:xfrm>
              <a:custGeom>
                <a:avLst/>
                <a:gdLst>
                  <a:gd name="connsiteX0" fmla="*/ 0 w 8128000"/>
                  <a:gd name="connsiteY0" fmla="*/ 1782776 h 1782776"/>
                  <a:gd name="connsiteX1" fmla="*/ 1354660 w 8128000"/>
                  <a:gd name="connsiteY1" fmla="*/ 0 h 1782776"/>
                  <a:gd name="connsiteX2" fmla="*/ 6773340 w 8128000"/>
                  <a:gd name="connsiteY2" fmla="*/ 0 h 1782776"/>
                  <a:gd name="connsiteX3" fmla="*/ 8128000 w 8128000"/>
                  <a:gd name="connsiteY3" fmla="*/ 1782776 h 1782776"/>
                  <a:gd name="connsiteX4" fmla="*/ 0 w 8128000"/>
                  <a:gd name="connsiteY4" fmla="*/ 1782776 h 1782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782776">
                    <a:moveTo>
                      <a:pt x="0" y="1782776"/>
                    </a:moveTo>
                    <a:lnTo>
                      <a:pt x="1354660" y="0"/>
                    </a:lnTo>
                    <a:lnTo>
                      <a:pt x="6773340" y="0"/>
                    </a:lnTo>
                    <a:lnTo>
                      <a:pt x="8128000" y="1782776"/>
                    </a:lnTo>
                    <a:lnTo>
                      <a:pt x="0" y="1782776"/>
                    </a:lnTo>
                    <a:close/>
                  </a:path>
                </a:pathLst>
              </a:custGeom>
              <a:solidFill>
                <a:srgbClr val="0885C7"/>
              </a:solidFill>
              <a:ln w="12700" cap="flat" cmpd="sng" algn="ctr">
                <a:noFill/>
                <a:prstDash val="solid"/>
                <a:miter lim="800000"/>
              </a:ln>
              <a:effectLst/>
            </p:spPr>
            <p:txBody>
              <a:bodyPr spcFirstLastPara="0" vert="horz" wrap="square" lIns="1504949" tIns="82550" rIns="1504951" bIns="82550" numCol="1" spcCol="1270" anchor="ctr" anchorCtr="0">
                <a:noAutofit/>
              </a:bodyPr>
              <a:lstStyle/>
              <a:p>
                <a:pPr marL="0" marR="0" lvl="0" indent="0" algn="ctr" defTabSz="2889250" rtl="0" eaLnBrk="1" fontAlgn="auto" latinLnBrk="0" hangingPunct="1">
                  <a:lnSpc>
                    <a:spcPct val="90000"/>
                  </a:lnSpc>
                  <a:spcBef>
                    <a:spcPct val="0"/>
                  </a:spcBef>
                  <a:spcAft>
                    <a:spcPct val="35000"/>
                  </a:spcAft>
                  <a:buClrTx/>
                  <a:buSzTx/>
                  <a:buFontTx/>
                  <a:buNone/>
                  <a:tabLst/>
                  <a:defRPr/>
                </a:pPr>
                <a:endParaRPr kumimoji="0" lang="en-GB" sz="2000" b="0" i="0" u="none" strike="noStrike" kern="0" cap="none" spc="0" normalizeH="0" baseline="0" noProof="0">
                  <a:ln>
                    <a:noFill/>
                  </a:ln>
                  <a:solidFill>
                    <a:prstClr val="black"/>
                  </a:solidFill>
                  <a:effectLst/>
                  <a:uLnTx/>
                  <a:uFillTx/>
                  <a:latin typeface="Arial"/>
                  <a:ea typeface="+mn-ea"/>
                  <a:cs typeface="Arial" panose="020B0604020202020204" pitchFamily="34" charset="0"/>
                </a:endParaRPr>
              </a:p>
            </p:txBody>
          </p:sp>
          <p:grpSp>
            <p:nvGrpSpPr>
              <p:cNvPr id="49" name="Group 48">
                <a:extLst>
                  <a:ext uri="{FF2B5EF4-FFF2-40B4-BE49-F238E27FC236}">
                    <a16:creationId xmlns:a16="http://schemas.microsoft.com/office/drawing/2014/main" id="{FAB96135-9640-354A-6A0D-C7B8FE8EA1C2}"/>
                  </a:ext>
                </a:extLst>
              </p:cNvPr>
              <p:cNvGrpSpPr/>
              <p:nvPr/>
            </p:nvGrpSpPr>
            <p:grpSpPr>
              <a:xfrm>
                <a:off x="5767535" y="5283218"/>
                <a:ext cx="4277706" cy="820800"/>
                <a:chOff x="5767535" y="5283218"/>
                <a:chExt cx="4277706" cy="820800"/>
              </a:xfrm>
            </p:grpSpPr>
            <p:sp>
              <p:nvSpPr>
                <p:cNvPr id="50" name="Rectangle 49">
                  <a:extLst>
                    <a:ext uri="{FF2B5EF4-FFF2-40B4-BE49-F238E27FC236}">
                      <a16:creationId xmlns:a16="http://schemas.microsoft.com/office/drawing/2014/main" id="{DD107DFB-C988-5CD2-09DC-0A45CB18B224}"/>
                    </a:ext>
                  </a:extLst>
                </p:cNvPr>
                <p:cNvSpPr>
                  <a:spLocks noChangeAspect="1"/>
                </p:cNvSpPr>
                <p:nvPr/>
              </p:nvSpPr>
              <p:spPr>
                <a:xfrm>
                  <a:off x="5767535" y="5283218"/>
                  <a:ext cx="4255958" cy="820800"/>
                </a:xfrm>
                <a:prstGeom prst="rect">
                  <a:avLst/>
                </a:prstGeom>
                <a:solidFill>
                  <a:sysClr val="window" lastClr="FFFFFF"/>
                </a:solidFill>
                <a:ln w="12700" cap="flat" cmpd="sng" algn="ctr">
                  <a:solidFill>
                    <a:srgbClr val="4472C4"/>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33F48"/>
                    </a:solidFill>
                    <a:effectLst/>
                    <a:uLnTx/>
                    <a:uFillTx/>
                    <a:latin typeface="Arial"/>
                    <a:ea typeface="+mn-ea"/>
                    <a:cs typeface="+mn-cs"/>
                  </a:endParaRPr>
                </a:p>
              </p:txBody>
            </p:sp>
            <p:sp>
              <p:nvSpPr>
                <p:cNvPr id="51" name="Rectangle: Rounded Corners 4">
                  <a:extLst>
                    <a:ext uri="{FF2B5EF4-FFF2-40B4-BE49-F238E27FC236}">
                      <a16:creationId xmlns:a16="http://schemas.microsoft.com/office/drawing/2014/main" id="{90E746B6-F98A-B824-C26C-76EB7D5D0A6D}"/>
                    </a:ext>
                  </a:extLst>
                </p:cNvPr>
                <p:cNvSpPr txBox="1">
                  <a:spLocks noChangeAspect="1"/>
                </p:cNvSpPr>
                <p:nvPr/>
              </p:nvSpPr>
              <p:spPr>
                <a:xfrm>
                  <a:off x="5786332" y="5403783"/>
                  <a:ext cx="4258909" cy="651828"/>
                </a:xfrm>
                <a:prstGeom prst="rect">
                  <a:avLst/>
                </a:prstGeom>
                <a:noFill/>
                <a:ln>
                  <a:noFill/>
                </a:ln>
                <a:effectLst/>
              </p:spPr>
              <p:txBody>
                <a:bodyPr spcFirstLastPara="0" vert="horz" wrap="square" lIns="72000" tIns="72000" rIns="72000" bIns="72000" numCol="1" spcCol="1270" anchor="ctr" anchorCtr="0">
                  <a:noAutofit/>
                </a:bodyPr>
                <a:lstStyle/>
                <a:p>
                  <a:pPr marL="0" marR="0" lvl="0" indent="0" algn="l" defTabSz="2889250" rtl="0" eaLnBrk="1" fontAlgn="auto" latinLnBrk="0" hangingPunct="1">
                    <a:lnSpc>
                      <a:spcPct val="90000"/>
                    </a:lnSpc>
                    <a:spcBef>
                      <a:spcPct val="0"/>
                    </a:spcBef>
                    <a:spcAft>
                      <a:spcPct val="3500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Arial" panose="020B0604020202020204" pitchFamily="34" charset="0"/>
                    </a:rPr>
                    <a:t>Revise existing and introduce new occupational standards to respond to emerging needs </a:t>
                  </a:r>
                </a:p>
              </p:txBody>
            </p:sp>
          </p:grpSp>
        </p:grpSp>
        <p:sp>
          <p:nvSpPr>
            <p:cNvPr id="45" name="Arrow: Down 44">
              <a:extLst>
                <a:ext uri="{FF2B5EF4-FFF2-40B4-BE49-F238E27FC236}">
                  <a16:creationId xmlns:a16="http://schemas.microsoft.com/office/drawing/2014/main" id="{30B7894D-E84B-750C-D6D0-FD9534E5AD89}"/>
                </a:ext>
              </a:extLst>
            </p:cNvPr>
            <p:cNvSpPr>
              <a:spLocks noChangeAspect="1"/>
            </p:cNvSpPr>
            <p:nvPr/>
          </p:nvSpPr>
          <p:spPr>
            <a:xfrm flipH="1">
              <a:off x="6404601" y="3000212"/>
              <a:ext cx="342231" cy="421672"/>
            </a:xfrm>
            <a:prstGeom prst="downArrow">
              <a:avLst/>
            </a:prstGeom>
            <a:solidFill>
              <a:srgbClr val="5B9BD5"/>
            </a:solidFill>
            <a:ln w="1905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46" name="Arrow: Down 45">
              <a:extLst>
                <a:ext uri="{FF2B5EF4-FFF2-40B4-BE49-F238E27FC236}">
                  <a16:creationId xmlns:a16="http://schemas.microsoft.com/office/drawing/2014/main" id="{F36BC16C-C695-5F55-2215-7A6FDB9991A6}"/>
                </a:ext>
              </a:extLst>
            </p:cNvPr>
            <p:cNvSpPr>
              <a:spLocks noChangeAspect="1"/>
            </p:cNvSpPr>
            <p:nvPr/>
          </p:nvSpPr>
          <p:spPr>
            <a:xfrm flipH="1">
              <a:off x="6404601" y="4693999"/>
              <a:ext cx="342231" cy="411290"/>
            </a:xfrm>
            <a:prstGeom prst="downArrow">
              <a:avLst/>
            </a:prstGeom>
            <a:solidFill>
              <a:srgbClr val="5B9BD5"/>
            </a:solidFill>
            <a:ln w="1905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47" name="Arrow: Down 46">
              <a:extLst>
                <a:ext uri="{FF2B5EF4-FFF2-40B4-BE49-F238E27FC236}">
                  <a16:creationId xmlns:a16="http://schemas.microsoft.com/office/drawing/2014/main" id="{CB7D64D9-606C-F2FD-7D17-4AAA3FB7BD3F}"/>
                </a:ext>
              </a:extLst>
            </p:cNvPr>
            <p:cNvSpPr/>
            <p:nvPr/>
          </p:nvSpPr>
          <p:spPr>
            <a:xfrm>
              <a:off x="9855862" y="1486223"/>
              <a:ext cx="840717" cy="4939509"/>
            </a:xfrm>
            <a:prstGeom prst="downArrow">
              <a:avLst>
                <a:gd name="adj1" fmla="val 50000"/>
                <a:gd name="adj2" fmla="val 76566"/>
              </a:avLst>
            </a:prstGeom>
            <a:solidFill>
              <a:srgbClr val="333F48"/>
            </a:solidFill>
            <a:ln w="38100" cap="flat" cmpd="sng" algn="ctr">
              <a:solidFill>
                <a:srgbClr val="FBFD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grpSp>
      <p:sp>
        <p:nvSpPr>
          <p:cNvPr id="61" name="TextBox 60">
            <a:extLst>
              <a:ext uri="{FF2B5EF4-FFF2-40B4-BE49-F238E27FC236}">
                <a16:creationId xmlns:a16="http://schemas.microsoft.com/office/drawing/2014/main" id="{7E56748E-D3D1-4D41-30D5-0AFBB9933BA6}"/>
              </a:ext>
            </a:extLst>
          </p:cNvPr>
          <p:cNvSpPr txBox="1">
            <a:spLocks noChangeAspect="1"/>
          </p:cNvSpPr>
          <p:nvPr/>
        </p:nvSpPr>
        <p:spPr>
          <a:xfrm>
            <a:off x="544443" y="1275380"/>
            <a:ext cx="211468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333F48"/>
                </a:solidFill>
                <a:effectLst/>
                <a:uLnTx/>
                <a:uFillTx/>
                <a:latin typeface="Arial"/>
                <a:ea typeface="+mn-ea"/>
                <a:cs typeface="Arial" panose="020B0604020202020204" pitchFamily="34" charset="0"/>
              </a:rPr>
              <a:t>Skill need identified</a:t>
            </a:r>
          </a:p>
        </p:txBody>
      </p:sp>
      <p:cxnSp>
        <p:nvCxnSpPr>
          <p:cNvPr id="62" name="Straight Arrow Connector 61">
            <a:extLst>
              <a:ext uri="{FF2B5EF4-FFF2-40B4-BE49-F238E27FC236}">
                <a16:creationId xmlns:a16="http://schemas.microsoft.com/office/drawing/2014/main" id="{DD4711FC-37B7-5E68-7A7F-BDC204EEF514}"/>
              </a:ext>
            </a:extLst>
          </p:cNvPr>
          <p:cNvCxnSpPr>
            <a:cxnSpLocks noChangeAspect="1"/>
          </p:cNvCxnSpPr>
          <p:nvPr/>
        </p:nvCxnSpPr>
        <p:spPr>
          <a:xfrm>
            <a:off x="921498" y="2571900"/>
            <a:ext cx="0" cy="702810"/>
          </a:xfrm>
          <a:prstGeom prst="straightConnector1">
            <a:avLst/>
          </a:prstGeom>
          <a:noFill/>
          <a:ln w="28575" cap="flat" cmpd="sng" algn="ctr">
            <a:solidFill>
              <a:srgbClr val="333F48"/>
            </a:solidFill>
            <a:prstDash val="solid"/>
            <a:miter lim="800000"/>
            <a:tailEnd type="triangle"/>
          </a:ln>
          <a:effectLst/>
        </p:spPr>
      </p:cxnSp>
      <p:cxnSp>
        <p:nvCxnSpPr>
          <p:cNvPr id="63" name="Straight Arrow Connector 62">
            <a:extLst>
              <a:ext uri="{FF2B5EF4-FFF2-40B4-BE49-F238E27FC236}">
                <a16:creationId xmlns:a16="http://schemas.microsoft.com/office/drawing/2014/main" id="{6687CE7D-58F5-D416-4605-EDB12358B473}"/>
              </a:ext>
            </a:extLst>
          </p:cNvPr>
          <p:cNvCxnSpPr>
            <a:cxnSpLocks noChangeAspect="1"/>
          </p:cNvCxnSpPr>
          <p:nvPr/>
        </p:nvCxnSpPr>
        <p:spPr>
          <a:xfrm>
            <a:off x="921498" y="4198446"/>
            <a:ext cx="0" cy="702810"/>
          </a:xfrm>
          <a:prstGeom prst="straightConnector1">
            <a:avLst/>
          </a:prstGeom>
          <a:noFill/>
          <a:ln w="28575" cap="flat" cmpd="sng" algn="ctr">
            <a:solidFill>
              <a:srgbClr val="333F48"/>
            </a:solidFill>
            <a:prstDash val="solid"/>
            <a:miter lim="800000"/>
            <a:tailEnd type="triangle"/>
          </a:ln>
          <a:effectLst/>
        </p:spPr>
      </p:cxnSp>
      <p:sp>
        <p:nvSpPr>
          <p:cNvPr id="69" name="Title 1">
            <a:extLst>
              <a:ext uri="{FF2B5EF4-FFF2-40B4-BE49-F238E27FC236}">
                <a16:creationId xmlns:a16="http://schemas.microsoft.com/office/drawing/2014/main" id="{AB459E76-2E9F-32E9-4C81-EE85C45480B4}"/>
              </a:ext>
            </a:extLst>
          </p:cNvPr>
          <p:cNvSpPr>
            <a:spLocks noGrp="1"/>
          </p:cNvSpPr>
          <p:nvPr>
            <p:ph type="title"/>
          </p:nvPr>
        </p:nvSpPr>
        <p:spPr>
          <a:xfrm>
            <a:off x="416034" y="-188810"/>
            <a:ext cx="11341406" cy="1328218"/>
          </a:xfrm>
        </p:spPr>
        <p:txBody>
          <a:bodyPr>
            <a:normAutofit/>
          </a:bodyPr>
          <a:lstStyle/>
          <a:p>
            <a:r>
              <a:rPr lang="en-US" sz="2800"/>
              <a:t>A responsive model for meeting employer emerging skills needs</a:t>
            </a:r>
          </a:p>
        </p:txBody>
      </p:sp>
    </p:spTree>
    <p:extLst>
      <p:ext uri="{BB962C8B-B14F-4D97-AF65-F5344CB8AC3E}">
        <p14:creationId xmlns:p14="http://schemas.microsoft.com/office/powerpoint/2010/main" val="3547998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EC024-25D7-15DA-CFA1-BE146E6A66EF}"/>
              </a:ext>
            </a:extLst>
          </p:cNvPr>
          <p:cNvSpPr>
            <a:spLocks noGrp="1"/>
          </p:cNvSpPr>
          <p:nvPr>
            <p:ph type="title"/>
          </p:nvPr>
        </p:nvSpPr>
        <p:spPr>
          <a:xfrm>
            <a:off x="297323" y="251472"/>
            <a:ext cx="10515600" cy="453481"/>
          </a:xfrm>
        </p:spPr>
        <p:txBody>
          <a:bodyPr>
            <a:noAutofit/>
          </a:bodyPr>
          <a:lstStyle/>
          <a:p>
            <a:r>
              <a:rPr lang="en-GB" sz="2400"/>
              <a:t>Initial pilots: summer to autumn 2024</a:t>
            </a:r>
          </a:p>
        </p:txBody>
      </p:sp>
      <p:sp>
        <p:nvSpPr>
          <p:cNvPr id="3" name="Content Placeholder 2">
            <a:extLst>
              <a:ext uri="{FF2B5EF4-FFF2-40B4-BE49-F238E27FC236}">
                <a16:creationId xmlns:a16="http://schemas.microsoft.com/office/drawing/2014/main" id="{6F55B6D4-7093-564B-5015-E4F4E53A504E}"/>
              </a:ext>
            </a:extLst>
          </p:cNvPr>
          <p:cNvSpPr>
            <a:spLocks noGrp="1"/>
          </p:cNvSpPr>
          <p:nvPr>
            <p:ph idx="1"/>
          </p:nvPr>
        </p:nvSpPr>
        <p:spPr>
          <a:xfrm>
            <a:off x="1072054" y="704954"/>
            <a:ext cx="10964917" cy="5694560"/>
          </a:xfrm>
        </p:spPr>
        <p:txBody>
          <a:bodyPr>
            <a:normAutofit fontScale="92500"/>
          </a:bodyPr>
          <a:lstStyle/>
          <a:p>
            <a:pPr marL="0" indent="0" fontAlgn="base">
              <a:lnSpc>
                <a:spcPct val="120000"/>
              </a:lnSpc>
              <a:spcBef>
                <a:spcPts val="0"/>
              </a:spcBef>
              <a:buNone/>
            </a:pPr>
            <a:r>
              <a:rPr lang="en-GB" sz="1700" b="1"/>
              <a:t>Renewable energy: Hydrogen </a:t>
            </a:r>
          </a:p>
          <a:p>
            <a:pPr marL="0" indent="0" fontAlgn="base">
              <a:lnSpc>
                <a:spcPct val="120000"/>
              </a:lnSpc>
              <a:spcBef>
                <a:spcPts val="0"/>
              </a:spcBef>
              <a:buNone/>
            </a:pPr>
            <a:r>
              <a:rPr lang="en-GB" sz="1200"/>
              <a:t>(Engineering &amp; Manufacturing and Construction &amp; Built Environment routes, and more) – pilot with the </a:t>
            </a:r>
            <a:r>
              <a:rPr lang="en-GB" sz="1200" b="1"/>
              <a:t>Workforce </a:t>
            </a:r>
            <a:r>
              <a:rPr lang="en-GB" sz="1200" b="1" err="1"/>
              <a:t>Foresighting</a:t>
            </a:r>
            <a:r>
              <a:rPr lang="en-GB" sz="1200" b="1"/>
              <a:t> Hub</a:t>
            </a:r>
          </a:p>
          <a:p>
            <a:pPr marL="0" indent="0" fontAlgn="base">
              <a:lnSpc>
                <a:spcPct val="120000"/>
              </a:lnSpc>
              <a:spcBef>
                <a:spcPts val="0"/>
              </a:spcBef>
              <a:spcAft>
                <a:spcPts val="600"/>
              </a:spcAft>
              <a:buNone/>
            </a:pPr>
            <a:r>
              <a:rPr lang="en-GB" sz="1200"/>
              <a:t>Hydrogen is considered essential to delivering net zero in the UK. It is a clean, low-carbon energy source used in various applications, from heating homes and buildings to powering vehicles and heavy machinery. With hydrogen, the country can reduce its reliance on fossil fuels and move towards a greener, more sustainable future.  A Workforce </a:t>
            </a:r>
            <a:r>
              <a:rPr lang="en-GB" sz="1200" err="1"/>
              <a:t>Foresighting</a:t>
            </a:r>
            <a:r>
              <a:rPr lang="en-GB" sz="1200"/>
              <a:t> Hub cycle is setting out the future skills for hydrogen tank production, transport, and use with broad applicability for a range of routes and occupations where hydrogen use will become more widespread.  The resulting articulation of duties and skills, and an assessment of where there may be gaps in current skills provision, will provide rich and detailed insight, and an evidence base to support IfATE decision making on the development and revision of occupational standards.</a:t>
            </a:r>
            <a:endParaRPr lang="en-GB" sz="1200" b="1"/>
          </a:p>
          <a:p>
            <a:pPr marL="0" indent="0">
              <a:lnSpc>
                <a:spcPct val="120000"/>
              </a:lnSpc>
              <a:spcBef>
                <a:spcPts val="0"/>
              </a:spcBef>
              <a:buNone/>
            </a:pPr>
            <a:r>
              <a:rPr lang="en-GB" sz="1700" b="1"/>
              <a:t>Data/digitally enabled health and social care: ‘virtual wards’</a:t>
            </a:r>
            <a:endParaRPr lang="en-GB" sz="1700"/>
          </a:p>
          <a:p>
            <a:pPr marL="0" indent="0">
              <a:lnSpc>
                <a:spcPct val="120000"/>
              </a:lnSpc>
              <a:spcBef>
                <a:spcPts val="0"/>
              </a:spcBef>
              <a:buNone/>
            </a:pPr>
            <a:r>
              <a:rPr lang="en-GB" sz="1200"/>
              <a:t>(Care Services and Health &amp; Science routes) – pilot with </a:t>
            </a:r>
            <a:r>
              <a:rPr lang="en-GB" sz="1200" b="1"/>
              <a:t>West Midlands MCA and Black Country NHS</a:t>
            </a:r>
          </a:p>
          <a:p>
            <a:pPr marL="0" indent="0" fontAlgn="base">
              <a:lnSpc>
                <a:spcPct val="120000"/>
              </a:lnSpc>
              <a:spcBef>
                <a:spcPts val="0"/>
              </a:spcBef>
              <a:spcAft>
                <a:spcPts val="1200"/>
              </a:spcAft>
              <a:buNone/>
            </a:pPr>
            <a:r>
              <a:rPr lang="en-GB" sz="1200"/>
              <a:t>Virtual Wards (also known as hospital at home) are a safe and efficient alternative to NHS and social care that usually takes place in a hospital setting and they are enabled by utilising the latest technology. Virtual Wards allow patients to receive care at the place they call home (including care homes) safely and in familiar surroundings, helping speed up their recovery while freeing up hospital beds for patients that need them most. Patients are reviewed daily by the clinical team and the ‘ward round’ may involve a home visit or take place through video technology. Many virtual wards use technology like apps, wearables and other medical devices enabling clinical staff to easily check in and monitor the person’s recovery. They require increased digital and data analysis capabilities. This pilot will engage with employers, trainers, and educators to gather qualitative evidence for the emerging skills needs of the health and social care workforce, with particular focus on occupations held on </a:t>
            </a:r>
            <a:r>
              <a:rPr lang="en-GB" sz="1200" err="1"/>
              <a:t>IfATE’s</a:t>
            </a:r>
            <a:r>
              <a:rPr lang="en-GB" sz="1200"/>
              <a:t> occupational maps, in order to provide rich and detailed insight, and an evidence base to support IfATE decision making on the development and revision of occupational standards.</a:t>
            </a:r>
          </a:p>
          <a:p>
            <a:pPr marL="0" indent="0">
              <a:lnSpc>
                <a:spcPct val="120000"/>
              </a:lnSpc>
              <a:spcBef>
                <a:spcPts val="0"/>
              </a:spcBef>
              <a:buNone/>
            </a:pPr>
            <a:r>
              <a:rPr lang="en-GB" sz="1700" b="1"/>
              <a:t>Advanced shipbuilding techniques </a:t>
            </a:r>
          </a:p>
          <a:p>
            <a:pPr marL="0" indent="0">
              <a:lnSpc>
                <a:spcPct val="120000"/>
              </a:lnSpc>
              <a:spcBef>
                <a:spcPts val="0"/>
              </a:spcBef>
              <a:buNone/>
            </a:pPr>
            <a:r>
              <a:rPr lang="en-GB" sz="1200"/>
              <a:t>(Engineering &amp; Manufacturing, Construction &amp; Built Environment, and Transport &amp; Logistics routes) – pilot with the </a:t>
            </a:r>
            <a:r>
              <a:rPr lang="en-GB" sz="1200" b="1"/>
              <a:t>Workforce </a:t>
            </a:r>
            <a:r>
              <a:rPr lang="en-GB" sz="1200" b="1" err="1"/>
              <a:t>Foresighting</a:t>
            </a:r>
            <a:r>
              <a:rPr lang="en-GB" sz="1200" b="1"/>
              <a:t> Hub</a:t>
            </a:r>
          </a:p>
          <a:p>
            <a:pPr marL="0" indent="0">
              <a:lnSpc>
                <a:spcPct val="120000"/>
              </a:lnSpc>
              <a:spcBef>
                <a:spcPts val="0"/>
              </a:spcBef>
              <a:spcAft>
                <a:spcPts val="1200"/>
              </a:spcAft>
              <a:buNone/>
            </a:pPr>
            <a:r>
              <a:rPr lang="en-GB" sz="1200"/>
              <a:t>Shipbuilding techniques including automated equipment, advanced robotics and interactive 3D models (digital twins) are transforming the global shipbuilding industry.  Decarbonisation and operational efficiency through automation are key priorities for the UK maritime sector. Technological advancements, environmental concerns, and a shifting global market are changing the way ships are built and the skills the workforce needs.  A Workforce </a:t>
            </a:r>
            <a:r>
              <a:rPr lang="en-GB" sz="1200" err="1"/>
              <a:t>Foresighting</a:t>
            </a:r>
            <a:r>
              <a:rPr lang="en-GB" sz="1200"/>
              <a:t> Hub cycle, with BAE as a key sponsor, is setting out to identify the shipbuilding skills of tomorrow.  The resulting articulation of duties and skills, and an assessment of where there may be gaps in current skills provision, will provide rich and detailed insight, and an evidence base to support IfATE decision making on the development and revision of occupational standards.</a:t>
            </a:r>
          </a:p>
        </p:txBody>
      </p:sp>
      <p:pic>
        <p:nvPicPr>
          <p:cNvPr id="7" name="Graphic 6" descr="Medical with solid fill">
            <a:extLst>
              <a:ext uri="{FF2B5EF4-FFF2-40B4-BE49-F238E27FC236}">
                <a16:creationId xmlns:a16="http://schemas.microsoft.com/office/drawing/2014/main" id="{FF021B82-60DD-3949-3534-ADE827DD95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7323" y="3117167"/>
            <a:ext cx="580236" cy="580236"/>
          </a:xfrm>
          <a:prstGeom prst="rect">
            <a:avLst/>
          </a:prstGeom>
        </p:spPr>
      </p:pic>
      <p:pic>
        <p:nvPicPr>
          <p:cNvPr id="6" name="Graphic 5" descr="Cruise ship with solid fill">
            <a:extLst>
              <a:ext uri="{FF2B5EF4-FFF2-40B4-BE49-F238E27FC236}">
                <a16:creationId xmlns:a16="http://schemas.microsoft.com/office/drawing/2014/main" id="{C02747D5-649B-C313-2652-6F4D927C031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3355" y="4778431"/>
            <a:ext cx="781451" cy="781451"/>
          </a:xfrm>
          <a:prstGeom prst="rect">
            <a:avLst/>
          </a:prstGeom>
        </p:spPr>
      </p:pic>
      <p:sp>
        <p:nvSpPr>
          <p:cNvPr id="23" name="Heptagon 22">
            <a:extLst>
              <a:ext uri="{FF2B5EF4-FFF2-40B4-BE49-F238E27FC236}">
                <a16:creationId xmlns:a16="http://schemas.microsoft.com/office/drawing/2014/main" id="{B34D9C15-29B8-6A57-CA3E-8C85968EFA37}"/>
              </a:ext>
            </a:extLst>
          </p:cNvPr>
          <p:cNvSpPr/>
          <p:nvPr/>
        </p:nvSpPr>
        <p:spPr>
          <a:xfrm>
            <a:off x="299652" y="1457143"/>
            <a:ext cx="577907" cy="580236"/>
          </a:xfrm>
          <a:prstGeom prst="heptagon">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solidFill>
                  <a:prstClr val="white"/>
                </a:solidFill>
                <a:effectLst/>
                <a:uLnTx/>
                <a:uFillTx/>
                <a:latin typeface="Aptos Black" panose="020F0502020204030204" pitchFamily="34" charset="0"/>
                <a:ea typeface="+mn-ea"/>
                <a:cs typeface="+mn-cs"/>
              </a:rPr>
              <a:t>H</a:t>
            </a:r>
            <a:r>
              <a:rPr kumimoji="0" lang="en-GB" b="0" i="0" u="none" strike="noStrike" kern="1200" cap="none" spc="0" normalizeH="0" baseline="-25000" noProof="0">
                <a:ln>
                  <a:noFill/>
                </a:ln>
                <a:solidFill>
                  <a:prstClr val="white"/>
                </a:solidFill>
                <a:effectLst/>
                <a:uLnTx/>
                <a:uFillTx/>
                <a:latin typeface="Aptos Black" panose="020F0502020204030204" pitchFamily="34" charset="0"/>
                <a:ea typeface="+mn-ea"/>
                <a:cs typeface="+mn-cs"/>
              </a:rPr>
              <a:t>2</a:t>
            </a:r>
          </a:p>
        </p:txBody>
      </p:sp>
    </p:spTree>
    <p:extLst>
      <p:ext uri="{BB962C8B-B14F-4D97-AF65-F5344CB8AC3E}">
        <p14:creationId xmlns:p14="http://schemas.microsoft.com/office/powerpoint/2010/main" val="2554061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EC024-25D7-15DA-CFA1-BE146E6A66EF}"/>
              </a:ext>
            </a:extLst>
          </p:cNvPr>
          <p:cNvSpPr>
            <a:spLocks noGrp="1"/>
          </p:cNvSpPr>
          <p:nvPr>
            <p:ph type="title"/>
          </p:nvPr>
        </p:nvSpPr>
        <p:spPr>
          <a:xfrm>
            <a:off x="297323" y="251472"/>
            <a:ext cx="10515600" cy="453481"/>
          </a:xfrm>
        </p:spPr>
        <p:txBody>
          <a:bodyPr>
            <a:noAutofit/>
          </a:bodyPr>
          <a:lstStyle/>
          <a:p>
            <a:r>
              <a:rPr lang="en-GB" sz="3200"/>
              <a:t>Working with you…:</a:t>
            </a:r>
          </a:p>
        </p:txBody>
      </p:sp>
      <p:sp>
        <p:nvSpPr>
          <p:cNvPr id="5" name="Content Placeholder 4">
            <a:extLst>
              <a:ext uri="{FF2B5EF4-FFF2-40B4-BE49-F238E27FC236}">
                <a16:creationId xmlns:a16="http://schemas.microsoft.com/office/drawing/2014/main" id="{9A41F44A-4EE5-461D-9495-7DD41C5BA053}"/>
              </a:ext>
            </a:extLst>
          </p:cNvPr>
          <p:cNvSpPr>
            <a:spLocks noGrp="1"/>
          </p:cNvSpPr>
          <p:nvPr>
            <p:ph idx="1"/>
          </p:nvPr>
        </p:nvSpPr>
        <p:spPr/>
        <p:txBody>
          <a:bodyPr>
            <a:normAutofit lnSpcReduction="10000"/>
          </a:bodyPr>
          <a:lstStyle/>
          <a:p>
            <a:r>
              <a:rPr lang="en-GB"/>
              <a:t>What insight will provide you with the best evidence of demand and viability for new/revised qualifications?</a:t>
            </a:r>
          </a:p>
          <a:p>
            <a:endParaRPr lang="en-GB"/>
          </a:p>
          <a:p>
            <a:r>
              <a:rPr lang="en-GB"/>
              <a:t>What is the best way to present that insight and make it available?</a:t>
            </a:r>
          </a:p>
          <a:p>
            <a:endParaRPr lang="en-GB"/>
          </a:p>
          <a:p>
            <a:r>
              <a:rPr lang="en-GB"/>
              <a:t>What options may there be to allow increased flexibility within qualifications to meet emerging skills or other demand?</a:t>
            </a:r>
          </a:p>
          <a:p>
            <a:endParaRPr lang="en-GB"/>
          </a:p>
          <a:p>
            <a:r>
              <a:rPr lang="en-GB" b="1"/>
              <a:t>How can IfATE work with AOs to consider these questions?</a:t>
            </a:r>
          </a:p>
        </p:txBody>
      </p:sp>
    </p:spTree>
    <p:extLst>
      <p:ext uri="{BB962C8B-B14F-4D97-AF65-F5344CB8AC3E}">
        <p14:creationId xmlns:p14="http://schemas.microsoft.com/office/powerpoint/2010/main" val="425834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19C334E0-E684-45C3-B134-79A3BF0F93D9}"/>
              </a:ext>
            </a:extLst>
          </p:cNvPr>
          <p:cNvSpPr>
            <a:spLocks noGrp="1"/>
          </p:cNvSpPr>
          <p:nvPr>
            <p:ph type="sldNum" sz="quarter" idx="12"/>
          </p:nvPr>
        </p:nvSpPr>
        <p:spPr>
          <a:xfrm>
            <a:off x="10453510" y="6264912"/>
            <a:ext cx="785284"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75BCF32-4A63-48BF-AC59-6C0786251C63}" type="slidenum">
              <a:rPr kumimoji="0" lang="en-GB" sz="1400" b="1" i="0" u="none" strike="noStrike" kern="1200" cap="none" spc="0" normalizeH="0" baseline="0" noProof="0" smtClean="0">
                <a:ln>
                  <a:noFill/>
                </a:ln>
                <a:solidFill>
                  <a:srgbClr val="0885C7"/>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GB" sz="1400" b="1" i="0" u="none" strike="noStrike" kern="1200" cap="none" spc="0" normalizeH="0" baseline="0" noProof="0">
              <a:ln>
                <a:noFill/>
              </a:ln>
              <a:solidFill>
                <a:srgbClr val="0885C7"/>
              </a:solidFill>
              <a:effectLst/>
              <a:uLnTx/>
              <a:uFillTx/>
              <a:latin typeface="Arial"/>
              <a:ea typeface="+mn-ea"/>
              <a:cs typeface="+mn-cs"/>
            </a:endParaRPr>
          </a:p>
        </p:txBody>
      </p:sp>
      <p:sp>
        <p:nvSpPr>
          <p:cNvPr id="2" name="TextBox 1">
            <a:extLst>
              <a:ext uri="{FF2B5EF4-FFF2-40B4-BE49-F238E27FC236}">
                <a16:creationId xmlns:a16="http://schemas.microsoft.com/office/drawing/2014/main" id="{D7911D08-EA98-FDC9-12A2-0FB7E0A2B69A}"/>
              </a:ext>
            </a:extLst>
          </p:cNvPr>
          <p:cNvSpPr txBox="1"/>
          <p:nvPr/>
        </p:nvSpPr>
        <p:spPr>
          <a:xfrm>
            <a:off x="470749" y="99101"/>
            <a:ext cx="72274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70C0"/>
                </a:solidFill>
                <a:effectLst/>
                <a:uLnTx/>
                <a:uFillTx/>
                <a:latin typeface="Arial"/>
                <a:ea typeface="+mn-ea"/>
                <a:cs typeface="+mn-cs"/>
              </a:rPr>
              <a:t>Insights we need from you</a:t>
            </a:r>
          </a:p>
        </p:txBody>
      </p:sp>
      <p:sp>
        <p:nvSpPr>
          <p:cNvPr id="16" name="Slide Number Placeholder 3">
            <a:extLst>
              <a:ext uri="{FF2B5EF4-FFF2-40B4-BE49-F238E27FC236}">
                <a16:creationId xmlns:a16="http://schemas.microsoft.com/office/drawing/2014/main" id="{850701E9-3527-232C-FE66-A694CCF0B3A4}"/>
              </a:ext>
            </a:extLst>
          </p:cNvPr>
          <p:cNvSpPr txBox="1">
            <a:spLocks/>
          </p:cNvSpPr>
          <p:nvPr/>
        </p:nvSpPr>
        <p:spPr>
          <a:xfrm>
            <a:off x="10844998" y="6934724"/>
            <a:ext cx="750701" cy="365125"/>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GB" sz="1100" b="0" i="0" u="none" strike="noStrike" kern="1200" cap="none" spc="0" normalizeH="0" baseline="0" noProof="0" smtClean="0">
                <a:ln>
                  <a:noFill/>
                </a:ln>
                <a:solidFill>
                  <a:srgbClr val="333F48"/>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1100" b="0" i="0" u="none" strike="noStrike" kern="1200" cap="none" spc="0" normalizeH="0" baseline="0" noProof="0">
              <a:ln>
                <a:noFill/>
              </a:ln>
              <a:solidFill>
                <a:srgbClr val="333F48"/>
              </a:solidFill>
              <a:effectLst/>
              <a:uLnTx/>
              <a:uFillTx/>
              <a:latin typeface="Arial"/>
              <a:ea typeface="+mn-ea"/>
              <a:cs typeface="+mn-cs"/>
            </a:endParaRPr>
          </a:p>
        </p:txBody>
      </p:sp>
      <p:sp>
        <p:nvSpPr>
          <p:cNvPr id="3" name="TextBox 2">
            <a:extLst>
              <a:ext uri="{FF2B5EF4-FFF2-40B4-BE49-F238E27FC236}">
                <a16:creationId xmlns:a16="http://schemas.microsoft.com/office/drawing/2014/main" id="{C5DC4ECB-767F-F415-DCD2-AF319507F959}"/>
              </a:ext>
            </a:extLst>
          </p:cNvPr>
          <p:cNvSpPr txBox="1"/>
          <p:nvPr/>
        </p:nvSpPr>
        <p:spPr>
          <a:xfrm>
            <a:off x="721896" y="1376413"/>
            <a:ext cx="8200724" cy="2723823"/>
          </a:xfrm>
          <a:prstGeom prst="rect">
            <a:avLst/>
          </a:prstGeom>
          <a:noFill/>
        </p:spPr>
        <p:txBody>
          <a:bodyPr wrap="square" rtlCol="0">
            <a:spAutoFit/>
          </a:bodyPr>
          <a:lstStyle/>
          <a:p>
            <a:r>
              <a:rPr lang="en-GB" b="1">
                <a:solidFill>
                  <a:srgbClr val="0070C0"/>
                </a:solidFill>
              </a:rPr>
              <a:t>Draft Qs for consideration:</a:t>
            </a:r>
          </a:p>
          <a:p>
            <a:endParaRPr lang="en-GB" b="1">
              <a:solidFill>
                <a:srgbClr val="0070C0"/>
              </a:solidFill>
            </a:endParaRPr>
          </a:p>
          <a:p>
            <a:pPr>
              <a:spcBef>
                <a:spcPts val="600"/>
              </a:spcBef>
              <a:spcAft>
                <a:spcPts val="600"/>
              </a:spcAft>
            </a:pPr>
            <a:r>
              <a:rPr lang="en-GB" b="1">
                <a:solidFill>
                  <a:srgbClr val="0070C0"/>
                </a:solidFill>
              </a:rPr>
              <a:t>- when in the year do you need these insights?</a:t>
            </a:r>
          </a:p>
          <a:p>
            <a:pPr>
              <a:spcBef>
                <a:spcPts val="600"/>
              </a:spcBef>
              <a:spcAft>
                <a:spcPts val="600"/>
              </a:spcAft>
            </a:pPr>
            <a:r>
              <a:rPr lang="en-GB" b="1">
                <a:solidFill>
                  <a:srgbClr val="0070C0"/>
                </a:solidFill>
              </a:rPr>
              <a:t>- what do you need to know from us to support:</a:t>
            </a:r>
          </a:p>
          <a:p>
            <a:pPr marL="742950" lvl="1" indent="-285750">
              <a:spcBef>
                <a:spcPts val="600"/>
              </a:spcBef>
              <a:spcAft>
                <a:spcPts val="600"/>
              </a:spcAft>
              <a:buFont typeface="Arial" panose="020B0604020202020204" pitchFamily="34" charset="0"/>
              <a:buChar char="•"/>
            </a:pPr>
            <a:r>
              <a:rPr lang="en-GB" b="1">
                <a:solidFill>
                  <a:srgbClr val="0070C0"/>
                </a:solidFill>
              </a:rPr>
              <a:t>Planning process</a:t>
            </a:r>
          </a:p>
          <a:p>
            <a:pPr marL="742950" lvl="1" indent="-285750">
              <a:spcBef>
                <a:spcPts val="600"/>
              </a:spcBef>
              <a:spcAft>
                <a:spcPts val="600"/>
              </a:spcAft>
              <a:buFont typeface="Arial" panose="020B0604020202020204" pitchFamily="34" charset="0"/>
              <a:buChar char="•"/>
            </a:pPr>
            <a:r>
              <a:rPr lang="en-GB" b="1">
                <a:solidFill>
                  <a:srgbClr val="0070C0"/>
                </a:solidFill>
              </a:rPr>
              <a:t>Development process</a:t>
            </a:r>
          </a:p>
          <a:p>
            <a:pPr marL="742950" lvl="1" indent="-285750">
              <a:spcBef>
                <a:spcPts val="600"/>
              </a:spcBef>
              <a:spcAft>
                <a:spcPts val="600"/>
              </a:spcAft>
              <a:buFont typeface="Arial" panose="020B0604020202020204" pitchFamily="34" charset="0"/>
              <a:buChar char="•"/>
            </a:pPr>
            <a:r>
              <a:rPr lang="en-GB" b="1">
                <a:solidFill>
                  <a:srgbClr val="0070C0"/>
                </a:solidFill>
              </a:rPr>
              <a:t>Evaluation process</a:t>
            </a:r>
          </a:p>
        </p:txBody>
      </p:sp>
    </p:spTree>
    <p:extLst>
      <p:ext uri="{BB962C8B-B14F-4D97-AF65-F5344CB8AC3E}">
        <p14:creationId xmlns:p14="http://schemas.microsoft.com/office/powerpoint/2010/main" val="1277933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D97363-A9F6-83CD-A360-135EF36B2D9D}"/>
              </a:ext>
            </a:extLst>
          </p:cNvPr>
          <p:cNvSpPr txBox="1"/>
          <p:nvPr/>
        </p:nvSpPr>
        <p:spPr>
          <a:xfrm>
            <a:off x="808748" y="2246585"/>
            <a:ext cx="10574502" cy="1893595"/>
          </a:xfrm>
          <a:prstGeom prst="rect">
            <a:avLst/>
          </a:prstGeom>
          <a:noFill/>
        </p:spPr>
        <p:txBody>
          <a:bodyPr wrap="square" rtlCol="0">
            <a:spAutoFit/>
          </a:bodyPr>
          <a:lstStyle/>
          <a:p>
            <a:pPr>
              <a:lnSpc>
                <a:spcPts val="3600"/>
              </a:lnSpc>
            </a:pPr>
            <a:r>
              <a:rPr lang="en-GB" sz="2400"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Our mission </a:t>
            </a:r>
            <a:r>
              <a:rPr lang="en-GB" sz="2400" dirty="0">
                <a:latin typeface="Arial" panose="020B0604020202020204" pitchFamily="34" charset="0"/>
                <a:cs typeface="Arial" panose="020B0604020202020204" pitchFamily="34" charset="0"/>
              </a:rPr>
              <a:t>is to enable employers to co-create high-quality, </a:t>
            </a:r>
          </a:p>
          <a:p>
            <a:pPr>
              <a:lnSpc>
                <a:spcPts val="3600"/>
              </a:lnSpc>
            </a:pPr>
            <a:r>
              <a:rPr lang="en-GB" sz="2400" dirty="0">
                <a:latin typeface="Arial" panose="020B0604020202020204" pitchFamily="34" charset="0"/>
                <a:cs typeface="Arial" panose="020B0604020202020204" pitchFamily="34" charset="0"/>
              </a:rPr>
              <a:t>cost-effective apprenticeships and technical qualifications, </a:t>
            </a:r>
          </a:p>
          <a:p>
            <a:pPr>
              <a:lnSpc>
                <a:spcPts val="3600"/>
              </a:lnSpc>
            </a:pPr>
            <a:r>
              <a:rPr lang="en-GB" sz="2400" dirty="0">
                <a:latin typeface="Arial" panose="020B0604020202020204" pitchFamily="34" charset="0"/>
                <a:cs typeface="Arial" panose="020B0604020202020204" pitchFamily="34" charset="0"/>
              </a:rPr>
              <a:t>so that every employer and individual gets the skills they need to succeed.”</a:t>
            </a:r>
          </a:p>
          <a:p>
            <a:pPr>
              <a:lnSpc>
                <a:spcPts val="3600"/>
              </a:lnSpc>
            </a:pPr>
            <a:endParaRPr lang="en-GB"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EFBE7C8-FE76-CD51-208F-1EF70C6AB955}"/>
              </a:ext>
            </a:extLst>
          </p:cNvPr>
          <p:cNvSpPr>
            <a:spLocks noGrp="1" noRot="1" noMove="1" noResize="1" noEditPoints="1" noAdjustHandles="1" noChangeArrowheads="1" noChangeShapeType="1"/>
          </p:cNvSpPr>
          <p:nvPr/>
        </p:nvSpPr>
        <p:spPr>
          <a:xfrm>
            <a:off x="8217776" y="4643"/>
            <a:ext cx="3970283" cy="1619204"/>
          </a:xfrm>
          <a:prstGeom prst="rect">
            <a:avLst/>
          </a:prstGeom>
          <a:solidFill>
            <a:srgbClr val="F7F5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9BAD29F5-2C80-D7DC-71F4-C843381C397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229238" y="242058"/>
            <a:ext cx="5733523" cy="1930148"/>
          </a:xfrm>
          <a:prstGeom prst="rect">
            <a:avLst/>
          </a:prstGeom>
        </p:spPr>
      </p:pic>
    </p:spTree>
    <p:extLst>
      <p:ext uri="{BB962C8B-B14F-4D97-AF65-F5344CB8AC3E}">
        <p14:creationId xmlns:p14="http://schemas.microsoft.com/office/powerpoint/2010/main" val="2621158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6" descr="different jobs roles tools">
            <a:extLst>
              <a:ext uri="{FF2B5EF4-FFF2-40B4-BE49-F238E27FC236}">
                <a16:creationId xmlns:a16="http://schemas.microsoft.com/office/drawing/2014/main" id="{2D89C4F5-A03E-CC2B-3322-5AF154C80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5031" y="4193296"/>
            <a:ext cx="4162239" cy="2236510"/>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21" name="Oval 20">
            <a:extLst>
              <a:ext uri="{FF2B5EF4-FFF2-40B4-BE49-F238E27FC236}">
                <a16:creationId xmlns:a16="http://schemas.microsoft.com/office/drawing/2014/main" id="{3DE862BF-CB94-FC94-E251-F75C2E57ECC7}"/>
              </a:ext>
            </a:extLst>
          </p:cNvPr>
          <p:cNvSpPr/>
          <p:nvPr/>
        </p:nvSpPr>
        <p:spPr>
          <a:xfrm>
            <a:off x="328015" y="1490774"/>
            <a:ext cx="3765313" cy="364459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BF9954CB-7071-516C-1E46-2F27E304B192}"/>
              </a:ext>
            </a:extLst>
          </p:cNvPr>
          <p:cNvSpPr/>
          <p:nvPr/>
        </p:nvSpPr>
        <p:spPr>
          <a:xfrm>
            <a:off x="7494026" y="3995477"/>
            <a:ext cx="2833748" cy="268519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04E3BD73-1607-E5BD-71DE-3FEBB288CAD9}"/>
              </a:ext>
            </a:extLst>
          </p:cNvPr>
          <p:cNvSpPr/>
          <p:nvPr/>
        </p:nvSpPr>
        <p:spPr>
          <a:xfrm>
            <a:off x="8802091" y="1204063"/>
            <a:ext cx="2842213" cy="261627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08AE08AA-3B2C-0C44-E144-70C71459C764}"/>
              </a:ext>
            </a:extLst>
          </p:cNvPr>
          <p:cNvSpPr/>
          <p:nvPr/>
        </p:nvSpPr>
        <p:spPr>
          <a:xfrm>
            <a:off x="4973356" y="1288780"/>
            <a:ext cx="2983191" cy="307953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Graphic 24">
            <a:extLst>
              <a:ext uri="{FF2B5EF4-FFF2-40B4-BE49-F238E27FC236}">
                <a16:creationId xmlns:a16="http://schemas.microsoft.com/office/drawing/2014/main" id="{6EE23773-1E52-DC8A-0728-C93A7E4106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6124" y="2221777"/>
            <a:ext cx="4748527" cy="1598557"/>
          </a:xfrm>
          <a:prstGeom prst="rect">
            <a:avLst/>
          </a:prstGeom>
        </p:spPr>
      </p:pic>
      <p:sp>
        <p:nvSpPr>
          <p:cNvPr id="26" name="Title 1">
            <a:extLst>
              <a:ext uri="{FF2B5EF4-FFF2-40B4-BE49-F238E27FC236}">
                <a16:creationId xmlns:a16="http://schemas.microsoft.com/office/drawing/2014/main" id="{8ABB20E0-BBC6-10C5-A378-DC0CBF3C88FE}"/>
              </a:ext>
            </a:extLst>
          </p:cNvPr>
          <p:cNvSpPr>
            <a:spLocks noGrp="1"/>
          </p:cNvSpPr>
          <p:nvPr>
            <p:ph type="title"/>
          </p:nvPr>
        </p:nvSpPr>
        <p:spPr>
          <a:xfrm>
            <a:off x="-1" y="-460"/>
            <a:ext cx="3765313" cy="1328218"/>
          </a:xfrm>
        </p:spPr>
        <p:txBody>
          <a:bodyPr>
            <a:normAutofit/>
          </a:bodyPr>
          <a:lstStyle/>
          <a:p>
            <a:r>
              <a:rPr lang="en-GB" sz="4000">
                <a:solidFill>
                  <a:schemeClr val="bg1"/>
                </a:solidFill>
                <a:latin typeface="Arial" panose="020B0604020202020204" pitchFamily="34" charset="0"/>
                <a:cs typeface="Arial" panose="020B0604020202020204" pitchFamily="34" charset="0"/>
              </a:rPr>
              <a:t>Who do we work with?</a:t>
            </a:r>
            <a:endParaRPr lang="en-GB">
              <a:solidFill>
                <a:schemeClr val="bg1"/>
              </a:solidFill>
            </a:endParaRPr>
          </a:p>
        </p:txBody>
      </p:sp>
      <p:sp>
        <p:nvSpPr>
          <p:cNvPr id="27" name="TextBox 26">
            <a:extLst>
              <a:ext uri="{FF2B5EF4-FFF2-40B4-BE49-F238E27FC236}">
                <a16:creationId xmlns:a16="http://schemas.microsoft.com/office/drawing/2014/main" id="{7325B8B3-BE26-F9E5-5C24-2CD05AB6A39F}"/>
              </a:ext>
            </a:extLst>
          </p:cNvPr>
          <p:cNvSpPr txBox="1"/>
          <p:nvPr/>
        </p:nvSpPr>
        <p:spPr>
          <a:xfrm rot="20700000">
            <a:off x="7370280" y="3914815"/>
            <a:ext cx="3017697" cy="2837520"/>
          </a:xfrm>
          <a:prstGeom prst="rect">
            <a:avLst/>
          </a:prstGeom>
          <a:noFill/>
        </p:spPr>
        <p:txBody>
          <a:bodyPr wrap="square" rtlCol="0">
            <a:prstTxWarp prst="textArchUp">
              <a:avLst>
                <a:gd name="adj" fmla="val 8573790"/>
              </a:avLst>
            </a:prstTxWarp>
            <a:spAutoFit/>
          </a:bodyPr>
          <a:lstStyle/>
          <a:p>
            <a:r>
              <a:rPr lang="en-GB"/>
              <a:t>regulation of awarding organisations</a:t>
            </a:r>
            <a:r>
              <a:rPr lang="en-GB">
                <a:sym typeface="Wingdings" panose="05000000000000000000" pitchFamily="2" charset="2"/>
              </a:rPr>
              <a:t>  inspection of delivery</a:t>
            </a:r>
            <a:endParaRPr lang="en-GB"/>
          </a:p>
        </p:txBody>
      </p:sp>
      <p:grpSp>
        <p:nvGrpSpPr>
          <p:cNvPr id="28" name="Group 27">
            <a:extLst>
              <a:ext uri="{FF2B5EF4-FFF2-40B4-BE49-F238E27FC236}">
                <a16:creationId xmlns:a16="http://schemas.microsoft.com/office/drawing/2014/main" id="{30BC522C-B7E6-693B-6E0D-98888AA2EF07}"/>
              </a:ext>
            </a:extLst>
          </p:cNvPr>
          <p:cNvGrpSpPr/>
          <p:nvPr/>
        </p:nvGrpSpPr>
        <p:grpSpPr>
          <a:xfrm>
            <a:off x="8728886" y="1253262"/>
            <a:ext cx="2866990" cy="2517873"/>
            <a:chOff x="8850398" y="3794665"/>
            <a:chExt cx="2120757" cy="2260820"/>
          </a:xfrm>
        </p:grpSpPr>
        <p:pic>
          <p:nvPicPr>
            <p:cNvPr id="29" name="Picture 28">
              <a:extLst>
                <a:ext uri="{FF2B5EF4-FFF2-40B4-BE49-F238E27FC236}">
                  <a16:creationId xmlns:a16="http://schemas.microsoft.com/office/drawing/2014/main" id="{2D0E7B05-9E9E-92D0-2E53-463CFBE3BD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1260" y="5081832"/>
              <a:ext cx="1863235" cy="434691"/>
            </a:xfrm>
            <a:prstGeom prst="rect">
              <a:avLst/>
            </a:prstGeom>
          </p:spPr>
        </p:pic>
        <p:sp>
          <p:nvSpPr>
            <p:cNvPr id="30" name="TextBox 29">
              <a:extLst>
                <a:ext uri="{FF2B5EF4-FFF2-40B4-BE49-F238E27FC236}">
                  <a16:creationId xmlns:a16="http://schemas.microsoft.com/office/drawing/2014/main" id="{70920BEA-5451-FE23-4E04-75EF715F6A6F}"/>
                </a:ext>
              </a:extLst>
            </p:cNvPr>
            <p:cNvSpPr txBox="1"/>
            <p:nvPr/>
          </p:nvSpPr>
          <p:spPr>
            <a:xfrm rot="20700000">
              <a:off x="8850398" y="3794665"/>
              <a:ext cx="2120757" cy="2260820"/>
            </a:xfrm>
            <a:prstGeom prst="rect">
              <a:avLst/>
            </a:prstGeom>
            <a:noFill/>
          </p:spPr>
          <p:txBody>
            <a:bodyPr wrap="square" rtlCol="0">
              <a:prstTxWarp prst="textArchUp">
                <a:avLst>
                  <a:gd name="adj" fmla="val 6481776"/>
                </a:avLst>
              </a:prstTxWarp>
              <a:spAutoFit/>
            </a:bodyPr>
            <a:lstStyle/>
            <a:p>
              <a:r>
                <a:rPr lang="en-GB"/>
                <a:t>marketing apprenticeships </a:t>
              </a:r>
              <a:r>
                <a:rPr lang="en-GB">
                  <a:sym typeface="Wingdings" panose="05000000000000000000" pitchFamily="2" charset="2"/>
                </a:rPr>
                <a:t></a:t>
              </a:r>
              <a:r>
                <a:rPr lang="en-GB"/>
                <a:t> liaison with schools and employers</a:t>
              </a:r>
            </a:p>
          </p:txBody>
        </p:sp>
      </p:grpSp>
      <p:sp>
        <p:nvSpPr>
          <p:cNvPr id="31" name="TextBox 30">
            <a:extLst>
              <a:ext uri="{FF2B5EF4-FFF2-40B4-BE49-F238E27FC236}">
                <a16:creationId xmlns:a16="http://schemas.microsoft.com/office/drawing/2014/main" id="{3B08EFFD-079D-4D8D-8113-3DBD1A7646C8}"/>
              </a:ext>
            </a:extLst>
          </p:cNvPr>
          <p:cNvSpPr txBox="1"/>
          <p:nvPr/>
        </p:nvSpPr>
        <p:spPr>
          <a:xfrm rot="18000000">
            <a:off x="4916887" y="1404751"/>
            <a:ext cx="2987717" cy="2955997"/>
          </a:xfrm>
          <a:prstGeom prst="rect">
            <a:avLst/>
          </a:prstGeom>
          <a:noFill/>
        </p:spPr>
        <p:txBody>
          <a:bodyPr wrap="square" rtlCol="0">
            <a:prstTxWarp prst="textArchUp">
              <a:avLst>
                <a:gd name="adj" fmla="val 6541477"/>
              </a:avLst>
            </a:prstTxWarp>
            <a:spAutoFit/>
          </a:bodyPr>
          <a:lstStyle/>
          <a:p>
            <a:r>
              <a:rPr lang="en-GB"/>
              <a:t>Skills policy </a:t>
            </a:r>
            <a:r>
              <a:rPr lang="en-GB">
                <a:sym typeface="Wingdings" panose="05000000000000000000" pitchFamily="2" charset="2"/>
              </a:rPr>
              <a:t></a:t>
            </a:r>
            <a:r>
              <a:rPr lang="en-GB"/>
              <a:t> legislation </a:t>
            </a:r>
            <a:r>
              <a:rPr lang="en-GB">
                <a:sym typeface="Wingdings" panose="05000000000000000000" pitchFamily="2" charset="2"/>
              </a:rPr>
              <a:t></a:t>
            </a:r>
            <a:r>
              <a:rPr lang="en-GB"/>
              <a:t> budget </a:t>
            </a:r>
            <a:r>
              <a:rPr lang="en-GB">
                <a:sym typeface="Wingdings" panose="05000000000000000000" pitchFamily="2" charset="2"/>
              </a:rPr>
              <a:t></a:t>
            </a:r>
            <a:r>
              <a:rPr lang="en-GB" err="1"/>
              <a:t>RoEPAO</a:t>
            </a:r>
            <a:r>
              <a:rPr lang="en-GB">
                <a:sym typeface="Wingdings" panose="05000000000000000000" pitchFamily="2" charset="2"/>
              </a:rPr>
              <a:t>  </a:t>
            </a:r>
            <a:r>
              <a:rPr lang="en-GB" err="1">
                <a:sym typeface="Wingdings" panose="05000000000000000000" pitchFamily="2" charset="2"/>
              </a:rPr>
              <a:t>RoATP</a:t>
            </a:r>
            <a:r>
              <a:rPr lang="en-GB">
                <a:sym typeface="Wingdings" panose="05000000000000000000" pitchFamily="2" charset="2"/>
              </a:rPr>
              <a:t>  apprenticeship service  TL work placements</a:t>
            </a:r>
            <a:endParaRPr lang="en-GB"/>
          </a:p>
          <a:p>
            <a:endParaRPr lang="en-GB">
              <a:solidFill>
                <a:srgbClr val="0785C6"/>
              </a:solidFill>
            </a:endParaRPr>
          </a:p>
        </p:txBody>
      </p:sp>
      <p:sp>
        <p:nvSpPr>
          <p:cNvPr id="32" name="TextBox 31">
            <a:extLst>
              <a:ext uri="{FF2B5EF4-FFF2-40B4-BE49-F238E27FC236}">
                <a16:creationId xmlns:a16="http://schemas.microsoft.com/office/drawing/2014/main" id="{8AA0EE1D-D73C-B1EB-9CAD-03F74FC93FB4}"/>
              </a:ext>
            </a:extLst>
          </p:cNvPr>
          <p:cNvSpPr txBox="1"/>
          <p:nvPr/>
        </p:nvSpPr>
        <p:spPr>
          <a:xfrm rot="18000000">
            <a:off x="106573" y="1318912"/>
            <a:ext cx="4170788" cy="3959408"/>
          </a:xfrm>
          <a:prstGeom prst="rect">
            <a:avLst/>
          </a:prstGeom>
          <a:noFill/>
        </p:spPr>
        <p:txBody>
          <a:bodyPr wrap="square" rtlCol="0">
            <a:prstTxWarp prst="textArchUp">
              <a:avLst>
                <a:gd name="adj" fmla="val 6217930"/>
              </a:avLst>
            </a:prstTxWarp>
            <a:spAutoFit/>
          </a:bodyPr>
          <a:lstStyle/>
          <a:p>
            <a:r>
              <a:rPr lang="en-GB" dirty="0"/>
              <a:t>creation, approval and review of apprenticeship standards and TQs</a:t>
            </a:r>
            <a:r>
              <a:rPr lang="en-GB" dirty="0">
                <a:sym typeface="Wingdings" panose="05000000000000000000" pitchFamily="2" charset="2"/>
              </a:rPr>
              <a:t>  quality assurance of EPA  funding recommendations  ‘oversight</a:t>
            </a:r>
            <a:r>
              <a:rPr lang="en-GB" dirty="0">
                <a:solidFill>
                  <a:srgbClr val="0785C6"/>
                </a:solidFill>
                <a:sym typeface="Wingdings" panose="05000000000000000000" pitchFamily="2" charset="2"/>
              </a:rPr>
              <a:t>’</a:t>
            </a:r>
            <a:endParaRPr lang="en-GB" dirty="0">
              <a:solidFill>
                <a:srgbClr val="0785C6"/>
              </a:solidFill>
            </a:endParaRPr>
          </a:p>
        </p:txBody>
      </p:sp>
      <p:pic>
        <p:nvPicPr>
          <p:cNvPr id="33" name="Picture 32">
            <a:extLst>
              <a:ext uri="{FF2B5EF4-FFF2-40B4-BE49-F238E27FC236}">
                <a16:creationId xmlns:a16="http://schemas.microsoft.com/office/drawing/2014/main" id="{F6257F45-40B2-8A90-C140-86A65DEFB7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5155" y="1573873"/>
            <a:ext cx="1811100" cy="1209652"/>
          </a:xfrm>
          <a:prstGeom prst="rect">
            <a:avLst/>
          </a:prstGeom>
        </p:spPr>
      </p:pic>
      <p:pic>
        <p:nvPicPr>
          <p:cNvPr id="34" name="Picture 33">
            <a:extLst>
              <a:ext uri="{FF2B5EF4-FFF2-40B4-BE49-F238E27FC236}">
                <a16:creationId xmlns:a16="http://schemas.microsoft.com/office/drawing/2014/main" id="{7B37972A-B28E-41AC-D07F-CF4471E521E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76206" y="2714634"/>
            <a:ext cx="1917819" cy="1018842"/>
          </a:xfrm>
          <a:prstGeom prst="rect">
            <a:avLst/>
          </a:prstGeom>
        </p:spPr>
      </p:pic>
      <p:pic>
        <p:nvPicPr>
          <p:cNvPr id="35" name="Picture 34" descr="http://tse1.mm.bing.net/th?&amp;id=OIP.M5f856a1a1fbc372b19ee951ecaeb119do0&amp;w=300&amp;h=255&amp;c=0&amp;pid=1.9&amp;rs=0&amp;p=0&amp;r=0">
            <a:hlinkClick r:id="rId8" tooltip="View image details"/>
            <a:extLst>
              <a:ext uri="{FF2B5EF4-FFF2-40B4-BE49-F238E27FC236}">
                <a16:creationId xmlns:a16="http://schemas.microsoft.com/office/drawing/2014/main" id="{7D97C7E8-B879-4661-8E9D-06215FB8B39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88010" y="5023403"/>
            <a:ext cx="1315966" cy="11185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http://tse1.mm.bing.net/th?&amp;id=OIP.M6be350723ef8438897bfa184d0b19277o0&amp;w=203&amp;h=162&amp;c=0&amp;pid=1.9&amp;rs=0&amp;p=0&amp;r=0">
            <a:hlinkClick r:id="rId10" tooltip="View image details"/>
            <a:extLst>
              <a:ext uri="{FF2B5EF4-FFF2-40B4-BE49-F238E27FC236}">
                <a16:creationId xmlns:a16="http://schemas.microsoft.com/office/drawing/2014/main" id="{E9EE0374-2AAF-D4F8-C13D-C17BCAFC34A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97837" y="4102551"/>
            <a:ext cx="1384100" cy="110455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99365FF3-D7DD-7E21-6F71-CC514AD57504}"/>
              </a:ext>
            </a:extLst>
          </p:cNvPr>
          <p:cNvPicPr>
            <a:picLocks noChangeAspect="1"/>
          </p:cNvPicPr>
          <p:nvPr/>
        </p:nvPicPr>
        <p:blipFill rotWithShape="1">
          <a:blip r:embed="rId12"/>
          <a:srcRect l="59143"/>
          <a:stretch/>
        </p:blipFill>
        <p:spPr>
          <a:xfrm>
            <a:off x="9066635" y="5186013"/>
            <a:ext cx="937445" cy="891557"/>
          </a:xfrm>
          <a:prstGeom prst="rect">
            <a:avLst/>
          </a:prstGeom>
        </p:spPr>
      </p:pic>
      <p:pic>
        <p:nvPicPr>
          <p:cNvPr id="38" name="Picture 2" descr="UCAS Logo png">
            <a:extLst>
              <a:ext uri="{FF2B5EF4-FFF2-40B4-BE49-F238E27FC236}">
                <a16:creationId xmlns:a16="http://schemas.microsoft.com/office/drawing/2014/main" id="{C01E9CF9-8AC0-CF5B-99DF-857354DE6C8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581937" y="1560185"/>
            <a:ext cx="1237028" cy="1237028"/>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C4776EFA-44DA-8CDD-6AA6-E05F9E5B144D}"/>
              </a:ext>
            </a:extLst>
          </p:cNvPr>
          <p:cNvSpPr/>
          <p:nvPr/>
        </p:nvSpPr>
        <p:spPr>
          <a:xfrm>
            <a:off x="1108711" y="3290803"/>
            <a:ext cx="2468880" cy="877163"/>
          </a:xfrm>
          <a:prstGeom prst="rect">
            <a:avLst/>
          </a:prstGeom>
        </p:spPr>
        <p:txBody>
          <a:bodyPr wrap="square">
            <a:spAutoFit/>
          </a:bodyPr>
          <a:lstStyle/>
          <a:p>
            <a:pPr lvl="0"/>
            <a:r>
              <a:rPr lang="en-GB" sz="1700" b="1" i="1">
                <a:latin typeface="Arial" panose="020B0604020202020204" pitchFamily="34" charset="0"/>
                <a:cs typeface="Arial" panose="020B0604020202020204" pitchFamily="34" charset="0"/>
              </a:rPr>
              <a:t>All IfATE’s work is guided by thousands of employers</a:t>
            </a:r>
          </a:p>
        </p:txBody>
      </p:sp>
    </p:spTree>
    <p:extLst>
      <p:ext uri="{BB962C8B-B14F-4D97-AF65-F5344CB8AC3E}">
        <p14:creationId xmlns:p14="http://schemas.microsoft.com/office/powerpoint/2010/main" val="4115448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AC1428B-9C46-0577-105F-892A1FBB06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7313"/>
            <a:ext cx="12192000" cy="414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956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5EE91E-86EF-442D-85CC-46D4FF162A07}"/>
              </a:ext>
            </a:extLst>
          </p:cNvPr>
          <p:cNvSpPr>
            <a:spLocks noGrp="1"/>
          </p:cNvSpPr>
          <p:nvPr>
            <p:ph type="title"/>
          </p:nvPr>
        </p:nvSpPr>
        <p:spPr>
          <a:xfrm>
            <a:off x="401050" y="260831"/>
            <a:ext cx="10956620" cy="512514"/>
          </a:xfrm>
        </p:spPr>
        <p:txBody>
          <a:bodyPr/>
          <a:lstStyle/>
          <a:p>
            <a:pPr defTabSz="914400"/>
            <a:r>
              <a:rPr lang="en-GB" dirty="0">
                <a:solidFill>
                  <a:srgbClr val="006DBC"/>
                </a:solidFill>
                <a:ea typeface="Open Sans" panose="020B0606030504020204" pitchFamily="34" charset="0"/>
              </a:rPr>
              <a:t>The new qualification landscape at Level 3 - Technical Qualifications </a:t>
            </a:r>
          </a:p>
        </p:txBody>
      </p:sp>
      <p:sp>
        <p:nvSpPr>
          <p:cNvPr id="7" name="TextBox 6">
            <a:extLst>
              <a:ext uri="{FF2B5EF4-FFF2-40B4-BE49-F238E27FC236}">
                <a16:creationId xmlns:a16="http://schemas.microsoft.com/office/drawing/2014/main" id="{BEF69972-5749-4147-90FA-6B6FA22DF6C2}"/>
              </a:ext>
            </a:extLst>
          </p:cNvPr>
          <p:cNvSpPr txBox="1"/>
          <p:nvPr/>
        </p:nvSpPr>
        <p:spPr>
          <a:xfrm>
            <a:off x="1775295" y="754007"/>
            <a:ext cx="1291258" cy="408623"/>
          </a:xfrm>
          <a:prstGeom prst="roundRect">
            <a:avLst/>
          </a:prstGeom>
          <a:solidFill>
            <a:schemeClr val="bg1">
              <a:lumMod val="85000"/>
            </a:schemeClr>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Arial" panose="020B0604020202020204"/>
                <a:ea typeface="+mn-ea"/>
                <a:cs typeface="+mn-cs"/>
              </a:rPr>
              <a:t>Funding</a:t>
            </a:r>
            <a:endParaRPr kumimoji="0" lang="en-GB" sz="11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40A82F06-565F-4540-BFF1-5FEB3A8D6F96}"/>
              </a:ext>
            </a:extLst>
          </p:cNvPr>
          <p:cNvSpPr txBox="1"/>
          <p:nvPr/>
        </p:nvSpPr>
        <p:spPr>
          <a:xfrm>
            <a:off x="3423358" y="750249"/>
            <a:ext cx="4067594" cy="408623"/>
          </a:xfrm>
          <a:prstGeom prst="roundRect">
            <a:avLst/>
          </a:prstGeom>
          <a:solidFill>
            <a:schemeClr val="bg1">
              <a:lumMod val="85000"/>
            </a:schemeClr>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Arial" panose="020B0604020202020204"/>
                <a:ea typeface="+mn-ea"/>
                <a:cs typeface="+mn-cs"/>
              </a:rPr>
              <a:t>Level 3 qualification types</a:t>
            </a:r>
          </a:p>
        </p:txBody>
      </p:sp>
      <p:sp>
        <p:nvSpPr>
          <p:cNvPr id="11" name="TextBox 10">
            <a:extLst>
              <a:ext uri="{FF2B5EF4-FFF2-40B4-BE49-F238E27FC236}">
                <a16:creationId xmlns:a16="http://schemas.microsoft.com/office/drawing/2014/main" id="{39CA392B-8628-472A-A5C1-B594FD1D8891}"/>
              </a:ext>
            </a:extLst>
          </p:cNvPr>
          <p:cNvSpPr txBox="1"/>
          <p:nvPr/>
        </p:nvSpPr>
        <p:spPr>
          <a:xfrm>
            <a:off x="51618" y="1711034"/>
            <a:ext cx="1537748" cy="3231833"/>
          </a:xfrm>
          <a:prstGeom prst="roundRect">
            <a:avLst>
              <a:gd name="adj" fmla="val 4653"/>
            </a:avLst>
          </a:prstGeom>
          <a:solidFill>
            <a:schemeClr val="accent4"/>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a:ln>
                  <a:noFill/>
                </a:ln>
                <a:solidFill>
                  <a:srgbClr val="000000"/>
                </a:solidFill>
                <a:effectLst/>
                <a:uLnTx/>
                <a:uFillTx/>
                <a:latin typeface="Arial" panose="020B0604020202020204"/>
                <a:ea typeface="+mn-ea"/>
                <a:cs typeface="+mn-cs"/>
              </a:rPr>
              <a:t>Technical qualifications</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Primarily designed to support progression to skilled employment/ further technical training</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FB841DC4-0F19-4CED-90E5-CED7143C6673}"/>
              </a:ext>
            </a:extLst>
          </p:cNvPr>
          <p:cNvSpPr txBox="1"/>
          <p:nvPr/>
        </p:nvSpPr>
        <p:spPr>
          <a:xfrm>
            <a:off x="2014571" y="1428038"/>
            <a:ext cx="1065216" cy="340519"/>
          </a:xfrm>
          <a:prstGeom prst="roundRect">
            <a:avLst/>
          </a:prstGeom>
          <a:solidFill>
            <a:schemeClr val="accent4">
              <a:lumMod val="40000"/>
              <a:lumOff val="60000"/>
            </a:schemeClr>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16-19 only</a:t>
            </a:r>
          </a:p>
        </p:txBody>
      </p:sp>
      <p:sp>
        <p:nvSpPr>
          <p:cNvPr id="14" name="TextBox 13">
            <a:extLst>
              <a:ext uri="{FF2B5EF4-FFF2-40B4-BE49-F238E27FC236}">
                <a16:creationId xmlns:a16="http://schemas.microsoft.com/office/drawing/2014/main" id="{0AFE9B68-580E-4BBC-AF38-0A8DB1F1D2B1}"/>
              </a:ext>
            </a:extLst>
          </p:cNvPr>
          <p:cNvSpPr txBox="1"/>
          <p:nvPr/>
        </p:nvSpPr>
        <p:spPr>
          <a:xfrm>
            <a:off x="1931408" y="3199582"/>
            <a:ext cx="1065216" cy="578882"/>
          </a:xfrm>
          <a:prstGeom prst="roundRect">
            <a:avLst/>
          </a:prstGeom>
          <a:solidFill>
            <a:schemeClr val="accent4">
              <a:lumMod val="40000"/>
              <a:lumOff val="60000"/>
            </a:schemeClr>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16-19 and adult</a:t>
            </a:r>
          </a:p>
        </p:txBody>
      </p:sp>
      <p:sp>
        <p:nvSpPr>
          <p:cNvPr id="15" name="TextBox 14">
            <a:extLst>
              <a:ext uri="{FF2B5EF4-FFF2-40B4-BE49-F238E27FC236}">
                <a16:creationId xmlns:a16="http://schemas.microsoft.com/office/drawing/2014/main" id="{E93E35C5-49FC-481C-AD74-04920888F33A}"/>
              </a:ext>
            </a:extLst>
          </p:cNvPr>
          <p:cNvSpPr txBox="1"/>
          <p:nvPr/>
        </p:nvSpPr>
        <p:spPr>
          <a:xfrm>
            <a:off x="3369903" y="1478476"/>
            <a:ext cx="4067594" cy="340519"/>
          </a:xfrm>
          <a:prstGeom prst="roundRect">
            <a:avLst/>
          </a:prstGeom>
          <a:solidFill>
            <a:srgbClr val="92D050"/>
          </a:solidFill>
          <a:ln>
            <a:solidFill>
              <a:schemeClr val="tx1"/>
            </a:solidFill>
          </a:ln>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a:ea typeface="+mn-ea"/>
                <a:cs typeface="+mn-cs"/>
              </a:rPr>
              <a:t>T Levels</a:t>
            </a:r>
          </a:p>
        </p:txBody>
      </p:sp>
      <p:sp>
        <p:nvSpPr>
          <p:cNvPr id="17" name="TextBox 16">
            <a:extLst>
              <a:ext uri="{FF2B5EF4-FFF2-40B4-BE49-F238E27FC236}">
                <a16:creationId xmlns:a16="http://schemas.microsoft.com/office/drawing/2014/main" id="{44A49409-0361-464A-935A-AF02B9931570}"/>
              </a:ext>
            </a:extLst>
          </p:cNvPr>
          <p:cNvSpPr txBox="1"/>
          <p:nvPr/>
        </p:nvSpPr>
        <p:spPr>
          <a:xfrm>
            <a:off x="1946870" y="5187785"/>
            <a:ext cx="1065216" cy="340519"/>
          </a:xfrm>
          <a:prstGeom prst="roundRect">
            <a:avLst/>
          </a:prstGeom>
          <a:solidFill>
            <a:schemeClr val="accent4">
              <a:lumMod val="40000"/>
              <a:lumOff val="60000"/>
            </a:schemeClr>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Adult only</a:t>
            </a:r>
          </a:p>
        </p:txBody>
      </p:sp>
      <p:sp>
        <p:nvSpPr>
          <p:cNvPr id="20" name="TextBox 19">
            <a:extLst>
              <a:ext uri="{FF2B5EF4-FFF2-40B4-BE49-F238E27FC236}">
                <a16:creationId xmlns:a16="http://schemas.microsoft.com/office/drawing/2014/main" id="{009639D4-0B2C-4108-B07F-9FE5073EB019}"/>
              </a:ext>
            </a:extLst>
          </p:cNvPr>
          <p:cNvSpPr txBox="1"/>
          <p:nvPr/>
        </p:nvSpPr>
        <p:spPr>
          <a:xfrm>
            <a:off x="3472973" y="2046281"/>
            <a:ext cx="4069944" cy="795814"/>
          </a:xfrm>
          <a:prstGeom prst="roundRect">
            <a:avLst>
              <a:gd name="adj" fmla="val 12782"/>
            </a:avLst>
          </a:prstGeom>
          <a:solidFill>
            <a:schemeClr val="accent4">
              <a:lumMod val="40000"/>
              <a:lumOff val="60000"/>
            </a:schemeClr>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a:ea typeface="+mn-ea"/>
                <a:cs typeface="+mn-cs"/>
              </a:rPr>
              <a:t>Occupational Entry: </a:t>
            </a: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Quals delivering competence against an occupational standard </a:t>
            </a:r>
            <a:r>
              <a:rPr kumimoji="0" lang="en-GB" sz="1400" b="0" i="0" u="sng" strike="noStrike" kern="1200" cap="none" spc="0" normalizeH="0" baseline="0" noProof="0">
                <a:ln>
                  <a:noFill/>
                </a:ln>
                <a:solidFill>
                  <a:srgbClr val="000000"/>
                </a:solidFill>
                <a:effectLst/>
                <a:uLnTx/>
                <a:uFillTx/>
                <a:latin typeface="Arial" panose="020B0604020202020204"/>
                <a:ea typeface="+mn-ea"/>
                <a:cs typeface="+mn-cs"/>
              </a:rPr>
              <a:t>not</a:t>
            </a: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 covered by T Levels</a:t>
            </a:r>
          </a:p>
        </p:txBody>
      </p:sp>
      <p:sp>
        <p:nvSpPr>
          <p:cNvPr id="21" name="TextBox 20">
            <a:extLst>
              <a:ext uri="{FF2B5EF4-FFF2-40B4-BE49-F238E27FC236}">
                <a16:creationId xmlns:a16="http://schemas.microsoft.com/office/drawing/2014/main" id="{8753A07B-0B2E-4BE6-B8B4-351D44F0E0B4}"/>
              </a:ext>
            </a:extLst>
          </p:cNvPr>
          <p:cNvSpPr txBox="1"/>
          <p:nvPr/>
        </p:nvSpPr>
        <p:spPr>
          <a:xfrm>
            <a:off x="3473012" y="4662012"/>
            <a:ext cx="4069905" cy="781526"/>
          </a:xfrm>
          <a:prstGeom prst="roundRect">
            <a:avLst>
              <a:gd name="adj" fmla="val 9674"/>
            </a:avLst>
          </a:prstGeom>
          <a:solidFill>
            <a:schemeClr val="accent4">
              <a:lumMod val="40000"/>
              <a:lumOff val="60000"/>
            </a:schemeClr>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a:ea typeface="+mn-ea"/>
                <a:cs typeface="+mn-cs"/>
              </a:rPr>
              <a:t>Occupational Entry: </a:t>
            </a: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Quals delivering competence against an occupational standard covered by T Levels</a:t>
            </a:r>
          </a:p>
        </p:txBody>
      </p:sp>
      <p:sp>
        <p:nvSpPr>
          <p:cNvPr id="22" name="TextBox 21">
            <a:extLst>
              <a:ext uri="{FF2B5EF4-FFF2-40B4-BE49-F238E27FC236}">
                <a16:creationId xmlns:a16="http://schemas.microsoft.com/office/drawing/2014/main" id="{DB3F760E-B474-4E66-84CD-99F911F4FE06}"/>
              </a:ext>
            </a:extLst>
          </p:cNvPr>
          <p:cNvSpPr txBox="1"/>
          <p:nvPr/>
        </p:nvSpPr>
        <p:spPr>
          <a:xfrm>
            <a:off x="3473012" y="3020373"/>
            <a:ext cx="4069905" cy="578882"/>
          </a:xfrm>
          <a:prstGeom prst="roundRect">
            <a:avLst/>
          </a:prstGeom>
          <a:solidFill>
            <a:schemeClr val="accent4">
              <a:lumMod val="40000"/>
              <a:lumOff val="60000"/>
            </a:schemeClr>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a:ea typeface="+mn-ea"/>
                <a:cs typeface="+mn-cs"/>
              </a:rPr>
              <a:t>Additional Specialist: </a:t>
            </a: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Specialist technical qualifications</a:t>
            </a:r>
          </a:p>
        </p:txBody>
      </p:sp>
      <p:sp>
        <p:nvSpPr>
          <p:cNvPr id="23" name="TextBox 22">
            <a:extLst>
              <a:ext uri="{FF2B5EF4-FFF2-40B4-BE49-F238E27FC236}">
                <a16:creationId xmlns:a16="http://schemas.microsoft.com/office/drawing/2014/main" id="{EEC6567C-8572-43BA-A9EC-659F8FC1978B}"/>
              </a:ext>
            </a:extLst>
          </p:cNvPr>
          <p:cNvSpPr txBox="1"/>
          <p:nvPr/>
        </p:nvSpPr>
        <p:spPr>
          <a:xfrm>
            <a:off x="3472973" y="3729504"/>
            <a:ext cx="4069945" cy="817245"/>
          </a:xfrm>
          <a:prstGeom prst="roundRect">
            <a:avLst/>
          </a:prstGeom>
          <a:solidFill>
            <a:schemeClr val="accent4">
              <a:lumMod val="40000"/>
              <a:lumOff val="60000"/>
            </a:schemeClr>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a:ea typeface="+mn-ea"/>
                <a:cs typeface="+mn-cs"/>
              </a:rPr>
              <a:t>Cross-Cutting: </a:t>
            </a: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Smaller technical qualifications offering transferable skills e.g. Health and Safety, Leadership and management</a:t>
            </a:r>
          </a:p>
        </p:txBody>
      </p:sp>
      <p:sp>
        <p:nvSpPr>
          <p:cNvPr id="24" name="Left Brace 23">
            <a:extLst>
              <a:ext uri="{FF2B5EF4-FFF2-40B4-BE49-F238E27FC236}">
                <a16:creationId xmlns:a16="http://schemas.microsoft.com/office/drawing/2014/main" id="{1534204E-DBA5-44F6-9C8F-FCEDE7AC0AE0}"/>
              </a:ext>
            </a:extLst>
          </p:cNvPr>
          <p:cNvSpPr/>
          <p:nvPr/>
        </p:nvSpPr>
        <p:spPr>
          <a:xfrm>
            <a:off x="3147489" y="2232589"/>
            <a:ext cx="222414" cy="2363039"/>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 name="Left Brace 27">
            <a:extLst>
              <a:ext uri="{FF2B5EF4-FFF2-40B4-BE49-F238E27FC236}">
                <a16:creationId xmlns:a16="http://schemas.microsoft.com/office/drawing/2014/main" id="{9731853D-5636-446B-9938-0EBBBECCEDA1}"/>
              </a:ext>
            </a:extLst>
          </p:cNvPr>
          <p:cNvSpPr/>
          <p:nvPr/>
        </p:nvSpPr>
        <p:spPr>
          <a:xfrm>
            <a:off x="3147489" y="4820723"/>
            <a:ext cx="278648" cy="96935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 name="Left Brace 28">
            <a:extLst>
              <a:ext uri="{FF2B5EF4-FFF2-40B4-BE49-F238E27FC236}">
                <a16:creationId xmlns:a16="http://schemas.microsoft.com/office/drawing/2014/main" id="{91727E8D-057B-4E93-9117-D66F1741126E}"/>
              </a:ext>
            </a:extLst>
          </p:cNvPr>
          <p:cNvSpPr/>
          <p:nvPr/>
        </p:nvSpPr>
        <p:spPr>
          <a:xfrm>
            <a:off x="1608960" y="1419029"/>
            <a:ext cx="337910" cy="4194272"/>
          </a:xfrm>
          <a:prstGeom prst="leftBrace">
            <a:avLst>
              <a:gd name="adj1" fmla="val 8333"/>
              <a:gd name="adj2" fmla="val 38563"/>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 name="TextBox 53">
            <a:extLst>
              <a:ext uri="{FF2B5EF4-FFF2-40B4-BE49-F238E27FC236}">
                <a16:creationId xmlns:a16="http://schemas.microsoft.com/office/drawing/2014/main" id="{ADFCBB84-2D45-4053-8BCF-561787746BAE}"/>
              </a:ext>
            </a:extLst>
          </p:cNvPr>
          <p:cNvSpPr txBox="1"/>
          <p:nvPr/>
        </p:nvSpPr>
        <p:spPr>
          <a:xfrm>
            <a:off x="7847757" y="757290"/>
            <a:ext cx="3673780" cy="408623"/>
          </a:xfrm>
          <a:prstGeom prst="roundRect">
            <a:avLst/>
          </a:prstGeom>
          <a:solidFill>
            <a:schemeClr val="bg1">
              <a:lumMod val="85000"/>
            </a:schemeClr>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Arial" panose="020B0604020202020204"/>
                <a:ea typeface="+mn-ea"/>
                <a:cs typeface="+mn-cs"/>
              </a:rPr>
              <a:t>Requirements</a:t>
            </a:r>
          </a:p>
        </p:txBody>
      </p:sp>
      <p:sp>
        <p:nvSpPr>
          <p:cNvPr id="86" name="TextBox 85">
            <a:extLst>
              <a:ext uri="{FF2B5EF4-FFF2-40B4-BE49-F238E27FC236}">
                <a16:creationId xmlns:a16="http://schemas.microsoft.com/office/drawing/2014/main" id="{B0EDB3B2-93A2-4754-BD79-3080E4A5F197}"/>
              </a:ext>
            </a:extLst>
          </p:cNvPr>
          <p:cNvSpPr txBox="1"/>
          <p:nvPr/>
        </p:nvSpPr>
        <p:spPr>
          <a:xfrm>
            <a:off x="250169" y="744147"/>
            <a:ext cx="1168321" cy="408623"/>
          </a:xfrm>
          <a:prstGeom prst="roundRect">
            <a:avLst/>
          </a:prstGeom>
          <a:solidFill>
            <a:schemeClr val="bg1">
              <a:lumMod val="85000"/>
            </a:schemeClr>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Arial" panose="020B0604020202020204"/>
                <a:ea typeface="+mn-ea"/>
                <a:cs typeface="+mn-cs"/>
              </a:rPr>
              <a:t>Route</a:t>
            </a:r>
          </a:p>
        </p:txBody>
      </p:sp>
      <p:sp>
        <p:nvSpPr>
          <p:cNvPr id="39" name="TextBox 38">
            <a:extLst>
              <a:ext uri="{FF2B5EF4-FFF2-40B4-BE49-F238E27FC236}">
                <a16:creationId xmlns:a16="http://schemas.microsoft.com/office/drawing/2014/main" id="{C23CA6BB-9D18-008C-7677-D915D03C490A}"/>
              </a:ext>
            </a:extLst>
          </p:cNvPr>
          <p:cNvSpPr txBox="1"/>
          <p:nvPr/>
        </p:nvSpPr>
        <p:spPr>
          <a:xfrm>
            <a:off x="3472973" y="5577365"/>
            <a:ext cx="4069945" cy="817245"/>
          </a:xfrm>
          <a:prstGeom prst="roundRect">
            <a:avLst/>
          </a:prstGeom>
          <a:solidFill>
            <a:schemeClr val="accent4">
              <a:lumMod val="40000"/>
              <a:lumOff val="60000"/>
            </a:schemeClr>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a:ea typeface="+mn-ea"/>
                <a:cs typeface="+mn-cs"/>
              </a:rPr>
              <a:t>Occupational Entry: </a:t>
            </a: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Quals delivering competence for occupations without a standard but where there is employer demand</a:t>
            </a:r>
          </a:p>
        </p:txBody>
      </p:sp>
      <p:sp>
        <p:nvSpPr>
          <p:cNvPr id="4" name="Rectangle: Rounded Corners 3">
            <a:extLst>
              <a:ext uri="{FF2B5EF4-FFF2-40B4-BE49-F238E27FC236}">
                <a16:creationId xmlns:a16="http://schemas.microsoft.com/office/drawing/2014/main" id="{93462E02-53B2-37EC-0593-10A94877C0D9}"/>
              </a:ext>
            </a:extLst>
          </p:cNvPr>
          <p:cNvSpPr/>
          <p:nvPr/>
        </p:nvSpPr>
        <p:spPr>
          <a:xfrm>
            <a:off x="7734229" y="2033158"/>
            <a:ext cx="1523180" cy="808937"/>
          </a:xfrm>
          <a:prstGeom prst="roundRect">
            <a:avLst>
              <a:gd name="adj" fmla="val 6064"/>
            </a:avLst>
          </a:prstGeom>
          <a:solidFill>
            <a:srgbClr val="DAEEB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Aligns to occupational standard</a:t>
            </a:r>
          </a:p>
        </p:txBody>
      </p:sp>
      <p:sp>
        <p:nvSpPr>
          <p:cNvPr id="6" name="Rectangle: Rounded Corners 5">
            <a:extLst>
              <a:ext uri="{FF2B5EF4-FFF2-40B4-BE49-F238E27FC236}">
                <a16:creationId xmlns:a16="http://schemas.microsoft.com/office/drawing/2014/main" id="{D445D2DF-E839-949C-847C-27310B936E9C}"/>
              </a:ext>
            </a:extLst>
          </p:cNvPr>
          <p:cNvSpPr/>
          <p:nvPr/>
        </p:nvSpPr>
        <p:spPr>
          <a:xfrm>
            <a:off x="7724712" y="4662012"/>
            <a:ext cx="1532697" cy="808938"/>
          </a:xfrm>
          <a:prstGeom prst="roundRect">
            <a:avLst>
              <a:gd name="adj" fmla="val 6064"/>
            </a:avLst>
          </a:prstGeom>
          <a:solidFill>
            <a:srgbClr val="DAEEB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Aligns to occupational standard</a:t>
            </a:r>
          </a:p>
        </p:txBody>
      </p:sp>
      <p:sp>
        <p:nvSpPr>
          <p:cNvPr id="9" name="Rectangle: Rounded Corners 8">
            <a:extLst>
              <a:ext uri="{FF2B5EF4-FFF2-40B4-BE49-F238E27FC236}">
                <a16:creationId xmlns:a16="http://schemas.microsoft.com/office/drawing/2014/main" id="{776715FD-AE1B-94FD-3F09-250E444D15D1}"/>
              </a:ext>
            </a:extLst>
          </p:cNvPr>
          <p:cNvSpPr/>
          <p:nvPr/>
        </p:nvSpPr>
        <p:spPr>
          <a:xfrm>
            <a:off x="7724712" y="2934806"/>
            <a:ext cx="1532697" cy="699964"/>
          </a:xfrm>
          <a:prstGeom prst="roundRect">
            <a:avLst>
              <a:gd name="adj" fmla="val 6064"/>
            </a:avLst>
          </a:prstGeom>
          <a:solidFill>
            <a:srgbClr val="DAEEB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Builds on occupational standard</a:t>
            </a:r>
          </a:p>
        </p:txBody>
      </p:sp>
      <p:sp>
        <p:nvSpPr>
          <p:cNvPr id="10" name="Rectangle: Rounded Corners 9">
            <a:extLst>
              <a:ext uri="{FF2B5EF4-FFF2-40B4-BE49-F238E27FC236}">
                <a16:creationId xmlns:a16="http://schemas.microsoft.com/office/drawing/2014/main" id="{C4B872DE-D367-21F2-5546-3AE5313065C6}"/>
              </a:ext>
            </a:extLst>
          </p:cNvPr>
          <p:cNvSpPr/>
          <p:nvPr/>
        </p:nvSpPr>
        <p:spPr>
          <a:xfrm>
            <a:off x="7724712" y="3715832"/>
            <a:ext cx="1532697" cy="879795"/>
          </a:xfrm>
          <a:prstGeom prst="roundRect">
            <a:avLst>
              <a:gd name="adj" fmla="val 6064"/>
            </a:avLst>
          </a:prstGeom>
          <a:solidFill>
            <a:srgbClr val="DAEEB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Selectively covers occupational standard</a:t>
            </a:r>
          </a:p>
        </p:txBody>
      </p:sp>
      <p:sp>
        <p:nvSpPr>
          <p:cNvPr id="16" name="Rectangle: Rounded Corners 15">
            <a:extLst>
              <a:ext uri="{FF2B5EF4-FFF2-40B4-BE49-F238E27FC236}">
                <a16:creationId xmlns:a16="http://schemas.microsoft.com/office/drawing/2014/main" id="{441C4E77-0422-2822-6AB4-AF3D1237457B}"/>
              </a:ext>
            </a:extLst>
          </p:cNvPr>
          <p:cNvSpPr/>
          <p:nvPr/>
        </p:nvSpPr>
        <p:spPr>
          <a:xfrm>
            <a:off x="7734230" y="5651378"/>
            <a:ext cx="1523180" cy="729329"/>
          </a:xfrm>
          <a:prstGeom prst="roundRect">
            <a:avLst>
              <a:gd name="adj" fmla="val 6064"/>
            </a:avLst>
          </a:prstGeom>
          <a:solidFill>
            <a:srgbClr val="DAEEB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No link to occupational standard</a:t>
            </a:r>
          </a:p>
        </p:txBody>
      </p:sp>
      <p:sp>
        <p:nvSpPr>
          <p:cNvPr id="19" name="Rectangle: Rounded Corners 18">
            <a:extLst>
              <a:ext uri="{FF2B5EF4-FFF2-40B4-BE49-F238E27FC236}">
                <a16:creationId xmlns:a16="http://schemas.microsoft.com/office/drawing/2014/main" id="{E9986C38-A3D5-CEB9-362C-09CE22449DD7}"/>
              </a:ext>
            </a:extLst>
          </p:cNvPr>
          <p:cNvSpPr/>
          <p:nvPr/>
        </p:nvSpPr>
        <p:spPr>
          <a:xfrm>
            <a:off x="9415797" y="2931773"/>
            <a:ext cx="1566202" cy="699965"/>
          </a:xfrm>
          <a:prstGeom prst="roundRect">
            <a:avLst>
              <a:gd name="adj" fmla="val 6064"/>
            </a:avLst>
          </a:prstGeom>
          <a:solidFill>
            <a:srgbClr val="DAEEB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Additional specialist competence test</a:t>
            </a:r>
          </a:p>
        </p:txBody>
      </p:sp>
      <p:sp>
        <p:nvSpPr>
          <p:cNvPr id="25" name="Rectangle: Rounded Corners 24">
            <a:extLst>
              <a:ext uri="{FF2B5EF4-FFF2-40B4-BE49-F238E27FC236}">
                <a16:creationId xmlns:a16="http://schemas.microsoft.com/office/drawing/2014/main" id="{36C8E4A5-4618-3354-57D7-AD3E7965CAB7}"/>
              </a:ext>
            </a:extLst>
          </p:cNvPr>
          <p:cNvSpPr/>
          <p:nvPr/>
        </p:nvSpPr>
        <p:spPr>
          <a:xfrm>
            <a:off x="9375860" y="2046281"/>
            <a:ext cx="1628746" cy="808937"/>
          </a:xfrm>
          <a:prstGeom prst="roundRect">
            <a:avLst>
              <a:gd name="adj" fmla="val 6064"/>
            </a:avLst>
          </a:prstGeom>
          <a:solidFill>
            <a:srgbClr val="DAEEB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Alternative approval test</a:t>
            </a:r>
          </a:p>
        </p:txBody>
      </p:sp>
      <p:sp>
        <p:nvSpPr>
          <p:cNvPr id="26" name="Rectangle: Rounded Corners 25">
            <a:extLst>
              <a:ext uri="{FF2B5EF4-FFF2-40B4-BE49-F238E27FC236}">
                <a16:creationId xmlns:a16="http://schemas.microsoft.com/office/drawing/2014/main" id="{374454A7-5370-1374-8777-7BCD5F22AD48}"/>
              </a:ext>
            </a:extLst>
          </p:cNvPr>
          <p:cNvSpPr/>
          <p:nvPr/>
        </p:nvSpPr>
        <p:spPr>
          <a:xfrm>
            <a:off x="9431982" y="4662013"/>
            <a:ext cx="1576896" cy="808938"/>
          </a:xfrm>
          <a:prstGeom prst="roundRect">
            <a:avLst>
              <a:gd name="adj" fmla="val 6064"/>
            </a:avLst>
          </a:prstGeom>
          <a:solidFill>
            <a:srgbClr val="DAEEB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Alternative approval test</a:t>
            </a:r>
          </a:p>
        </p:txBody>
      </p:sp>
      <p:sp>
        <p:nvSpPr>
          <p:cNvPr id="27" name="Rectangle: Rounded Corners 26">
            <a:extLst>
              <a:ext uri="{FF2B5EF4-FFF2-40B4-BE49-F238E27FC236}">
                <a16:creationId xmlns:a16="http://schemas.microsoft.com/office/drawing/2014/main" id="{6B882265-5CAC-5CC4-2805-748817782510}"/>
              </a:ext>
            </a:extLst>
          </p:cNvPr>
          <p:cNvSpPr/>
          <p:nvPr/>
        </p:nvSpPr>
        <p:spPr>
          <a:xfrm>
            <a:off x="9405102" y="3715832"/>
            <a:ext cx="1603776" cy="892102"/>
          </a:xfrm>
          <a:prstGeom prst="roundRect">
            <a:avLst>
              <a:gd name="adj" fmla="val 6064"/>
            </a:avLst>
          </a:prstGeom>
          <a:solidFill>
            <a:srgbClr val="DAEEB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Significant outcomes test</a:t>
            </a:r>
          </a:p>
        </p:txBody>
      </p:sp>
      <p:sp>
        <p:nvSpPr>
          <p:cNvPr id="32" name="Rectangle: Rounded Corners 31">
            <a:extLst>
              <a:ext uri="{FF2B5EF4-FFF2-40B4-BE49-F238E27FC236}">
                <a16:creationId xmlns:a16="http://schemas.microsoft.com/office/drawing/2014/main" id="{E3ADF583-9F7C-7B15-8E2B-057B3101DB10}"/>
              </a:ext>
            </a:extLst>
          </p:cNvPr>
          <p:cNvSpPr/>
          <p:nvPr/>
        </p:nvSpPr>
        <p:spPr>
          <a:xfrm>
            <a:off x="9433048" y="5651379"/>
            <a:ext cx="1571558" cy="729328"/>
          </a:xfrm>
          <a:prstGeom prst="roundRect">
            <a:avLst>
              <a:gd name="adj" fmla="val 6064"/>
            </a:avLst>
          </a:prstGeom>
          <a:solidFill>
            <a:srgbClr val="DAEEB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Significant outcomes test</a:t>
            </a:r>
          </a:p>
        </p:txBody>
      </p:sp>
      <p:sp>
        <p:nvSpPr>
          <p:cNvPr id="36" name="Rectangle: Rounded Corners 35">
            <a:extLst>
              <a:ext uri="{FF2B5EF4-FFF2-40B4-BE49-F238E27FC236}">
                <a16:creationId xmlns:a16="http://schemas.microsoft.com/office/drawing/2014/main" id="{6D1F69BF-4093-68C4-2BFD-891923282412}"/>
              </a:ext>
            </a:extLst>
          </p:cNvPr>
          <p:cNvSpPr/>
          <p:nvPr/>
        </p:nvSpPr>
        <p:spPr>
          <a:xfrm>
            <a:off x="11087924" y="2072663"/>
            <a:ext cx="1052458" cy="4334426"/>
          </a:xfrm>
          <a:prstGeom prst="roundRect">
            <a:avLst>
              <a:gd name="adj" fmla="val 6064"/>
            </a:avLst>
          </a:prstGeom>
          <a:solidFill>
            <a:srgbClr val="DAEEB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Employer demand test and Ofqual conditions</a:t>
            </a:r>
          </a:p>
        </p:txBody>
      </p:sp>
    </p:spTree>
    <p:extLst>
      <p:ext uri="{BB962C8B-B14F-4D97-AF65-F5344CB8AC3E}">
        <p14:creationId xmlns:p14="http://schemas.microsoft.com/office/powerpoint/2010/main" val="1786153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71BC6-768A-0D8C-8D85-202F61FADEB4}"/>
              </a:ext>
            </a:extLst>
          </p:cNvPr>
          <p:cNvSpPr>
            <a:spLocks noGrp="1"/>
          </p:cNvSpPr>
          <p:nvPr>
            <p:ph type="title"/>
          </p:nvPr>
        </p:nvSpPr>
        <p:spPr/>
        <p:txBody>
          <a:bodyPr>
            <a:normAutofit/>
          </a:bodyPr>
          <a:lstStyle/>
          <a:p>
            <a:r>
              <a:rPr lang="en-GB"/>
              <a:t>Aim of the reforms</a:t>
            </a:r>
          </a:p>
        </p:txBody>
      </p:sp>
      <p:sp>
        <p:nvSpPr>
          <p:cNvPr id="3" name="Content Placeholder 2">
            <a:extLst>
              <a:ext uri="{FF2B5EF4-FFF2-40B4-BE49-F238E27FC236}">
                <a16:creationId xmlns:a16="http://schemas.microsoft.com/office/drawing/2014/main" id="{3BB23228-4F0B-ED63-8B07-F3A0876CCDFB}"/>
              </a:ext>
            </a:extLst>
          </p:cNvPr>
          <p:cNvSpPr>
            <a:spLocks noGrp="1"/>
          </p:cNvSpPr>
          <p:nvPr>
            <p:ph idx="1"/>
          </p:nvPr>
        </p:nvSpPr>
        <p:spPr>
          <a:xfrm>
            <a:off x="838200" y="1780024"/>
            <a:ext cx="10927658" cy="3656719"/>
          </a:xfrm>
        </p:spPr>
        <p:txBody>
          <a:bodyPr>
            <a:normAutofit/>
          </a:bodyPr>
          <a:lstStyle/>
          <a:p>
            <a:pPr marL="342900" lvl="0" indent="-342900" fontAlgn="base" hangingPunct="0">
              <a:lnSpc>
                <a:spcPct val="107000"/>
              </a:lnSpc>
              <a:spcAft>
                <a:spcPts val="600"/>
              </a:spcAft>
              <a:buFont typeface="Symbol" panose="05050102010706020507" pitchFamily="18" charset="2"/>
              <a:buChar char=""/>
            </a:pPr>
            <a:r>
              <a:rPr lang="en-GB" sz="1800" b="1">
                <a:ea typeface="MS Mincho" panose="02020609040205080304" pitchFamily="49" charset="-128"/>
              </a:rPr>
              <a:t>Simplify the publicly funded offer for learners and employers.</a:t>
            </a:r>
            <a:endParaRPr lang="en-GB" sz="1800">
              <a:effectLst/>
              <a:latin typeface="Arial" panose="020B0604020202020204" pitchFamily="34" charset="0"/>
              <a:ea typeface="MS Mincho" panose="02020609040205080304" pitchFamily="49" charset="-128"/>
              <a:cs typeface="Arial" panose="020B0604020202020204" pitchFamily="34" charset="0"/>
            </a:endParaRPr>
          </a:p>
          <a:p>
            <a:pPr marL="800100" lvl="1" indent="-342900" fontAlgn="base" hangingPunct="0">
              <a:lnSpc>
                <a:spcPct val="107000"/>
              </a:lnSpc>
              <a:spcAft>
                <a:spcPts val="600"/>
              </a:spcAft>
              <a:buFont typeface="Symbol" panose="05050102010706020507" pitchFamily="18" charset="2"/>
              <a:buChar char=""/>
            </a:pPr>
            <a:r>
              <a:rPr lang="en-GB" sz="1400">
                <a:effectLst/>
                <a:latin typeface="Arial" panose="020B0604020202020204" pitchFamily="34" charset="0"/>
                <a:ea typeface="MS Mincho" panose="02020609040205080304" pitchFamily="49" charset="-128"/>
                <a:cs typeface="Arial" panose="020B0604020202020204" pitchFamily="34" charset="0"/>
              </a:rPr>
              <a:t>Reduce the number of qualifications </a:t>
            </a:r>
            <a:r>
              <a:rPr lang="en-GB" sz="1400">
                <a:ea typeface="MS Mincho" panose="02020609040205080304" pitchFamily="49" charset="-128"/>
              </a:rPr>
              <a:t>publicly funded by DfE</a:t>
            </a:r>
          </a:p>
          <a:p>
            <a:pPr marL="800100" lvl="1" indent="-342900" fontAlgn="base" hangingPunct="0">
              <a:lnSpc>
                <a:spcPct val="107000"/>
              </a:lnSpc>
              <a:spcAft>
                <a:spcPts val="600"/>
              </a:spcAft>
              <a:buFont typeface="Symbol" panose="05050102010706020507" pitchFamily="18" charset="2"/>
              <a:buChar char=""/>
            </a:pPr>
            <a:r>
              <a:rPr lang="en-GB" sz="1400">
                <a:effectLst/>
                <a:ea typeface="MS Mincho" panose="02020609040205080304" pitchFamily="49" charset="-128"/>
              </a:rPr>
              <a:t>Remove overla</a:t>
            </a:r>
            <a:r>
              <a:rPr lang="en-GB" sz="1400">
                <a:ea typeface="MS Mincho" panose="02020609040205080304" pitchFamily="49" charset="-128"/>
              </a:rPr>
              <a:t>p for 16-19 years old between T Levels and other qualifications</a:t>
            </a:r>
            <a:endParaRPr lang="en-GB" sz="1400">
              <a:effectLst/>
              <a:ea typeface="MS Mincho" panose="02020609040205080304" pitchFamily="49" charset="-128"/>
            </a:endParaRPr>
          </a:p>
          <a:p>
            <a:pPr marL="342900" lvl="0" indent="-342900" fontAlgn="base" hangingPunct="0">
              <a:lnSpc>
                <a:spcPct val="107000"/>
              </a:lnSpc>
              <a:spcAft>
                <a:spcPts val="600"/>
              </a:spcAft>
              <a:buFont typeface="Symbol" panose="05050102010706020507" pitchFamily="18" charset="2"/>
              <a:buChar char=""/>
            </a:pPr>
            <a:r>
              <a:rPr lang="en-GB" sz="1800" b="1">
                <a:effectLst/>
                <a:latin typeface="Arial" panose="020B0604020202020204" pitchFamily="34" charset="0"/>
                <a:ea typeface="MS Mincho" panose="02020609040205080304" pitchFamily="49" charset="-128"/>
                <a:cs typeface="Arial" panose="020B0604020202020204" pitchFamily="34" charset="0"/>
              </a:rPr>
              <a:t>Improve the quality of the qualifications that are publicly funded</a:t>
            </a:r>
            <a:r>
              <a:rPr lang="en-GB" sz="1800">
                <a:effectLst/>
                <a:latin typeface="Arial" panose="020B0604020202020204" pitchFamily="34" charset="0"/>
                <a:ea typeface="MS Mincho" panose="02020609040205080304" pitchFamily="49" charset="-128"/>
                <a:cs typeface="Arial" panose="020B0604020202020204" pitchFamily="34" charset="0"/>
              </a:rPr>
              <a:t>. </a:t>
            </a:r>
          </a:p>
          <a:p>
            <a:pPr marL="800100" lvl="1" indent="-342900" fontAlgn="base" hangingPunct="0">
              <a:lnSpc>
                <a:spcPct val="107000"/>
              </a:lnSpc>
              <a:spcAft>
                <a:spcPts val="600"/>
              </a:spcAft>
              <a:buFont typeface="Symbol" panose="05050102010706020507" pitchFamily="18" charset="2"/>
              <a:buChar char=""/>
            </a:pPr>
            <a:r>
              <a:rPr lang="en-GB" sz="1400">
                <a:ea typeface="MS Mincho" panose="02020609040205080304" pitchFamily="49" charset="-128"/>
              </a:rPr>
              <a:t>Clear, occupationally relevant outcomes for learners and employers</a:t>
            </a:r>
          </a:p>
          <a:p>
            <a:pPr marL="800100" lvl="1" indent="-342900" fontAlgn="base" hangingPunct="0">
              <a:lnSpc>
                <a:spcPct val="107000"/>
              </a:lnSpc>
              <a:spcAft>
                <a:spcPts val="600"/>
              </a:spcAft>
              <a:buFont typeface="Symbol" panose="05050102010706020507" pitchFamily="18" charset="2"/>
              <a:buChar char=""/>
            </a:pPr>
            <a:r>
              <a:rPr lang="en-GB" sz="1400">
                <a:ea typeface="MS Mincho" panose="02020609040205080304" pitchFamily="49" charset="-128"/>
              </a:rPr>
              <a:t>Secure employer input into the design and maintenance of qualifications so they are and remain relevant</a:t>
            </a:r>
          </a:p>
          <a:p>
            <a:pPr marL="800100" lvl="1" indent="-342900" fontAlgn="base" hangingPunct="0">
              <a:lnSpc>
                <a:spcPct val="107000"/>
              </a:lnSpc>
              <a:spcAft>
                <a:spcPts val="600"/>
              </a:spcAft>
              <a:buFont typeface="Symbol" panose="05050102010706020507" pitchFamily="18" charset="2"/>
              <a:buChar char=""/>
            </a:pPr>
            <a:endParaRPr lang="en-GB" sz="1400">
              <a:effectLst/>
              <a:latin typeface="Calibri" panose="020F0502020204030204" pitchFamily="34" charset="0"/>
              <a:ea typeface="MS Mincho" panose="02020609040205080304" pitchFamily="49" charset="-128"/>
              <a:cs typeface="Arial" panose="020B0604020202020204" pitchFamily="34" charset="0"/>
            </a:endParaRPr>
          </a:p>
        </p:txBody>
      </p:sp>
      <p:sp>
        <p:nvSpPr>
          <p:cNvPr id="4" name="Rectangle: Rounded Corners 3">
            <a:extLst>
              <a:ext uri="{FF2B5EF4-FFF2-40B4-BE49-F238E27FC236}">
                <a16:creationId xmlns:a16="http://schemas.microsoft.com/office/drawing/2014/main" id="{270DEC23-D389-8C37-392E-BF8BCEB21C8F}"/>
              </a:ext>
            </a:extLst>
          </p:cNvPr>
          <p:cNvSpPr/>
          <p:nvPr/>
        </p:nvSpPr>
        <p:spPr>
          <a:xfrm>
            <a:off x="1133856" y="4791456"/>
            <a:ext cx="2651760" cy="9418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Lucida Sans"/>
                <a:ea typeface="+mn-ea"/>
                <a:cs typeface="+mn-cs"/>
              </a:rPr>
              <a:t>REFORM</a:t>
            </a:r>
          </a:p>
        </p:txBody>
      </p:sp>
      <p:sp>
        <p:nvSpPr>
          <p:cNvPr id="5" name="Rectangle: Rounded Corners 4">
            <a:extLst>
              <a:ext uri="{FF2B5EF4-FFF2-40B4-BE49-F238E27FC236}">
                <a16:creationId xmlns:a16="http://schemas.microsoft.com/office/drawing/2014/main" id="{4FC0F792-555C-DB1A-5579-0D24BB8033FA}"/>
              </a:ext>
            </a:extLst>
          </p:cNvPr>
          <p:cNvSpPr/>
          <p:nvPr/>
        </p:nvSpPr>
        <p:spPr>
          <a:xfrm>
            <a:off x="4258056" y="4791456"/>
            <a:ext cx="2651760" cy="9418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Lucida Sans"/>
                <a:ea typeface="+mn-ea"/>
                <a:cs typeface="+mn-cs"/>
              </a:rPr>
              <a:t>TRANSITION</a:t>
            </a:r>
          </a:p>
        </p:txBody>
      </p:sp>
      <p:sp>
        <p:nvSpPr>
          <p:cNvPr id="6" name="Rectangle: Rounded Corners 5">
            <a:extLst>
              <a:ext uri="{FF2B5EF4-FFF2-40B4-BE49-F238E27FC236}">
                <a16:creationId xmlns:a16="http://schemas.microsoft.com/office/drawing/2014/main" id="{7D53F3BE-B8C5-5C79-D8AC-70F0D3B790D5}"/>
              </a:ext>
            </a:extLst>
          </p:cNvPr>
          <p:cNvSpPr/>
          <p:nvPr/>
        </p:nvSpPr>
        <p:spPr>
          <a:xfrm>
            <a:off x="7382256" y="4791456"/>
            <a:ext cx="2651760" cy="9418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Lucida Sans"/>
                <a:ea typeface="+mn-ea"/>
                <a:cs typeface="+mn-cs"/>
              </a:rPr>
              <a:t>BAU</a:t>
            </a:r>
          </a:p>
        </p:txBody>
      </p:sp>
    </p:spTree>
    <p:extLst>
      <p:ext uri="{BB962C8B-B14F-4D97-AF65-F5344CB8AC3E}">
        <p14:creationId xmlns:p14="http://schemas.microsoft.com/office/powerpoint/2010/main" val="11636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A061C52-7009-E9A2-E29E-1F446EFB918F}"/>
              </a:ext>
            </a:extLst>
          </p:cNvPr>
          <p:cNvSpPr txBox="1"/>
          <p:nvPr/>
        </p:nvSpPr>
        <p:spPr>
          <a:xfrm>
            <a:off x="804673" y="1445494"/>
            <a:ext cx="4054710" cy="437657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9065E238-AD47-3A6E-63D0-2786F3E2DEA5}"/>
              </a:ext>
            </a:extLst>
          </p:cNvPr>
          <p:cNvSpPr>
            <a:spLocks noGrp="1"/>
          </p:cNvSpPr>
          <p:nvPr>
            <p:ph type="title"/>
          </p:nvPr>
        </p:nvSpPr>
        <p:spPr>
          <a:xfrm>
            <a:off x="838199" y="578485"/>
            <a:ext cx="2643293" cy="2362835"/>
          </a:xfrm>
        </p:spPr>
        <p:txBody>
          <a:bodyPr>
            <a:normAutofit/>
          </a:bodyPr>
          <a:lstStyle/>
          <a:p>
            <a:r>
              <a:rPr kumimoji="0" lang="en-US"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Engagement with awarding bodies &amp; sector</a:t>
            </a:r>
            <a:endParaRPr lang="en-GB"/>
          </a:p>
        </p:txBody>
      </p:sp>
      <p:sp>
        <p:nvSpPr>
          <p:cNvPr id="2" name="Slide Number Placeholder 3">
            <a:extLst>
              <a:ext uri="{FF2B5EF4-FFF2-40B4-BE49-F238E27FC236}">
                <a16:creationId xmlns:a16="http://schemas.microsoft.com/office/drawing/2014/main" id="{ADE09FB3-2CFB-3413-8AB7-377CB19FECCB}"/>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6FC116D-A79C-4D9E-96DC-7318A404FDFA}" type="slidenum">
              <a:rPr kumimoji="0" lang="en-GB" sz="1200" b="0" i="0" u="none" strike="noStrike" kern="1200" cap="none" spc="0" normalizeH="0" baseline="0" noProof="0" smtClean="0">
                <a:ln>
                  <a:noFill/>
                </a:ln>
                <a:solidFill>
                  <a:prstClr val="black">
                    <a:tint val="75000"/>
                  </a:prstClr>
                </a:solidFill>
                <a:effectLst/>
                <a:uLnTx/>
                <a:uFillTx/>
                <a:latin typeface="Lucida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1" i="0" u="none" strike="noStrike" kern="1200" cap="none" spc="0" normalizeH="0" baseline="0" noProof="0">
              <a:ln>
                <a:noFill/>
              </a:ln>
              <a:solidFill>
                <a:srgbClr val="4472C4"/>
              </a:solidFill>
              <a:effectLst/>
              <a:uLnTx/>
              <a:uFillTx/>
              <a:latin typeface="Calibri" panose="020F0502020204030204"/>
              <a:ea typeface="+mn-ea"/>
              <a:cs typeface="+mn-cs"/>
            </a:endParaRPr>
          </a:p>
        </p:txBody>
      </p:sp>
      <p:sp>
        <p:nvSpPr>
          <p:cNvPr id="3" name="TextBox 1">
            <a:extLst>
              <a:ext uri="{FF2B5EF4-FFF2-40B4-BE49-F238E27FC236}">
                <a16:creationId xmlns:a16="http://schemas.microsoft.com/office/drawing/2014/main" id="{50C56FC1-D70A-A952-EE8E-C7E6734D346C}"/>
              </a:ext>
            </a:extLst>
          </p:cNvPr>
          <p:cNvSpPr txBox="1"/>
          <p:nvPr/>
        </p:nvSpPr>
        <p:spPr>
          <a:xfrm>
            <a:off x="4892909" y="578485"/>
            <a:ext cx="6157452" cy="5773993"/>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20000"/>
              </a:lnSpc>
              <a:spcBef>
                <a:spcPts val="600"/>
              </a:spcBef>
              <a:spcAft>
                <a:spcPts val="6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Following the launch, we began an intensive programme of engagement. To date this has covered:</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20000"/>
              </a:lnSpc>
              <a:spcBef>
                <a:spcPts val="600"/>
              </a:spcBef>
              <a:spcAft>
                <a:spcPts val="6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a:ea typeface="+mn-ea"/>
                <a:cs typeface="Arial"/>
              </a:rPr>
              <a:t>97 awarding bodies engaged </a:t>
            </a:r>
          </a:p>
          <a:p>
            <a:pPr marL="457200" marR="0" lvl="1" indent="0" algn="l" defTabSz="914400" rtl="0" eaLnBrk="1" fontAlgn="auto" latinLnBrk="0" hangingPunct="1">
              <a:lnSpc>
                <a:spcPct val="120000"/>
              </a:lnSpc>
              <a:spcBef>
                <a:spcPts val="600"/>
              </a:spcBef>
              <a:spcAft>
                <a:spcPts val="6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a:ea typeface="+mn-ea"/>
                <a:cs typeface="Arial"/>
              </a:rPr>
              <a:t>383 one-to-one meetings conducted</a:t>
            </a:r>
          </a:p>
          <a:p>
            <a:pPr marL="457200" marR="0" lvl="1" indent="0" algn="l" defTabSz="914400" rtl="0" eaLnBrk="1" fontAlgn="auto" latinLnBrk="0" hangingPunct="1">
              <a:lnSpc>
                <a:spcPct val="120000"/>
              </a:lnSpc>
              <a:spcBef>
                <a:spcPts val="600"/>
              </a:spcBef>
              <a:spcAft>
                <a:spcPts val="6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a:ea typeface="+mn-ea"/>
                <a:cs typeface="Arial"/>
              </a:rPr>
              <a:t>646 questions handled by the Post16 inbox</a:t>
            </a:r>
          </a:p>
          <a:p>
            <a:pPr marL="0" marR="0" lvl="0" indent="0" algn="l" defTabSz="914400" rtl="0" eaLnBrk="1" fontAlgn="auto" latinLnBrk="0" hangingPunct="1">
              <a:lnSpc>
                <a:spcPct val="120000"/>
              </a:lnSpc>
              <a:spcBef>
                <a:spcPts val="600"/>
              </a:spcBef>
              <a:spcAft>
                <a:spcPts val="6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We meet with the AoC Curriculum Reform group &amp; Federation of Awarding Bodies Technical Qual group</a:t>
            </a:r>
          </a:p>
          <a:p>
            <a:pPr marL="0" marR="0" lvl="0" indent="0" algn="l" defTabSz="914400" rtl="0" eaLnBrk="1" fontAlgn="auto" latinLnBrk="0" hangingPunct="1">
              <a:lnSpc>
                <a:spcPct val="120000"/>
              </a:lnSpc>
              <a:spcBef>
                <a:spcPts val="600"/>
              </a:spcBef>
              <a:spcAft>
                <a:spcPts val="6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activities we are involved in:</a:t>
            </a:r>
          </a:p>
          <a:p>
            <a:pPr marL="742950" marR="0" lvl="1" indent="-285750" algn="l" defTabSz="914400" rtl="0" eaLnBrk="1" fontAlgn="ctr" latinLnBrk="0" hangingPunct="1">
              <a:lnSpc>
                <a:spcPct val="12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 college implementation workshops</a:t>
            </a:r>
          </a:p>
          <a:p>
            <a:pPr marL="742950" marR="0" lvl="1" indent="-285750" algn="l" defTabSz="914400" rtl="0" eaLnBrk="1" fontAlgn="ctr" latinLnBrk="0" hangingPunct="1">
              <a:lnSpc>
                <a:spcPct val="12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Gatsby Foundation workshop on study programme design</a:t>
            </a:r>
          </a:p>
          <a:p>
            <a:pPr marL="742950" marR="0" lvl="1" indent="-285750" algn="l" defTabSz="914400" rtl="0" eaLnBrk="1" fontAlgn="ctr" latinLnBrk="0" hangingPunct="1">
              <a:lnSpc>
                <a:spcPct val="12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DfE led forum with FE Commissioners </a:t>
            </a:r>
          </a:p>
          <a:p>
            <a:pPr marL="742950" marR="0" lvl="1" indent="-285750" algn="l" defTabSz="914400" rtl="0" eaLnBrk="1" fontAlgn="ctr" latinLnBrk="0" hangingPunct="1">
              <a:lnSpc>
                <a:spcPct val="12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 college visits</a:t>
            </a:r>
          </a:p>
          <a:p>
            <a:pPr marL="742950" marR="0" lvl="1" indent="-285750" algn="l" defTabSz="914400" rtl="0" eaLnBrk="1" fontAlgn="ctr" latinLnBrk="0" hangingPunct="1">
              <a:lnSpc>
                <a:spcPct val="12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Supporting FAB/AoC joint working</a:t>
            </a:r>
          </a:p>
          <a:p>
            <a:pPr marL="742950" marR="0" lvl="1" indent="-285750" algn="l" defTabSz="914400" rtl="0" eaLnBrk="1" fontAlgn="ctr" latinLnBrk="0" hangingPunct="1">
              <a:lnSpc>
                <a:spcPct val="12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issue an information bulletin to all ABs</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97104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E1B25-6D36-00EC-F7E1-62A173F9B5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E7D0D8-4984-7059-A937-9DFB1E5D6F6D}"/>
              </a:ext>
            </a:extLst>
          </p:cNvPr>
          <p:cNvSpPr>
            <a:spLocks noGrp="1"/>
          </p:cNvSpPr>
          <p:nvPr>
            <p:ph type="title"/>
          </p:nvPr>
        </p:nvSpPr>
        <p:spPr/>
        <p:txBody>
          <a:bodyPr>
            <a:normAutofit/>
          </a:bodyPr>
          <a:lstStyle/>
          <a:p>
            <a:r>
              <a:rPr lang="en-GB" dirty="0"/>
              <a:t>Where are we in the TQ cycles?</a:t>
            </a:r>
          </a:p>
        </p:txBody>
      </p:sp>
      <p:pic>
        <p:nvPicPr>
          <p:cNvPr id="6" name="Picture 5">
            <a:extLst>
              <a:ext uri="{FF2B5EF4-FFF2-40B4-BE49-F238E27FC236}">
                <a16:creationId xmlns:a16="http://schemas.microsoft.com/office/drawing/2014/main" id="{0A15659D-7252-5551-E732-4A31BEAF7F1F}"/>
              </a:ext>
            </a:extLst>
          </p:cNvPr>
          <p:cNvPicPr>
            <a:picLocks noChangeAspect="1"/>
          </p:cNvPicPr>
          <p:nvPr/>
        </p:nvPicPr>
        <p:blipFill>
          <a:blip r:embed="rId3"/>
          <a:stretch>
            <a:fillRect/>
          </a:stretch>
        </p:blipFill>
        <p:spPr>
          <a:xfrm>
            <a:off x="1053780" y="1855787"/>
            <a:ext cx="9785670" cy="3146425"/>
          </a:xfrm>
          <a:prstGeom prst="rect">
            <a:avLst/>
          </a:prstGeom>
        </p:spPr>
      </p:pic>
    </p:spTree>
    <p:extLst>
      <p:ext uri="{BB962C8B-B14F-4D97-AF65-F5344CB8AC3E}">
        <p14:creationId xmlns:p14="http://schemas.microsoft.com/office/powerpoint/2010/main" val="437232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A061C52-7009-E9A2-E29E-1F446EFB918F}"/>
              </a:ext>
            </a:extLst>
          </p:cNvPr>
          <p:cNvSpPr txBox="1"/>
          <p:nvPr/>
        </p:nvSpPr>
        <p:spPr>
          <a:xfrm>
            <a:off x="804673" y="1445494"/>
            <a:ext cx="4054710" cy="437657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9065E238-AD47-3A6E-63D0-2786F3E2DEA5}"/>
              </a:ext>
            </a:extLst>
          </p:cNvPr>
          <p:cNvSpPr>
            <a:spLocks noGrp="1"/>
          </p:cNvSpPr>
          <p:nvPr>
            <p:ph type="title"/>
          </p:nvPr>
        </p:nvSpPr>
        <p:spPr>
          <a:xfrm>
            <a:off x="838199" y="578485"/>
            <a:ext cx="2643293" cy="2362835"/>
          </a:xfrm>
        </p:spPr>
        <p:txBody>
          <a:bodyPr>
            <a:normAutofit/>
          </a:bodyPr>
          <a:lstStyle/>
          <a:p>
            <a:r>
              <a:rPr lang="en-GB" sz="3200" b="1">
                <a:solidFill>
                  <a:schemeClr val="bg1"/>
                </a:solidFill>
              </a:rPr>
              <a:t>Validating Employer Demand</a:t>
            </a:r>
          </a:p>
        </p:txBody>
      </p:sp>
      <p:sp>
        <p:nvSpPr>
          <p:cNvPr id="2" name="Slide Number Placeholder 3">
            <a:extLst>
              <a:ext uri="{FF2B5EF4-FFF2-40B4-BE49-F238E27FC236}">
                <a16:creationId xmlns:a16="http://schemas.microsoft.com/office/drawing/2014/main" id="{ADE09FB3-2CFB-3413-8AB7-377CB19FECCB}"/>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6FC116D-A79C-4D9E-96DC-7318A404FDFA}" type="slidenum">
              <a:rPr kumimoji="0" lang="en-GB" sz="1200" b="0" i="0" u="none" strike="noStrike" kern="1200" cap="none" spc="0" normalizeH="0" baseline="0" noProof="0" smtClean="0">
                <a:ln>
                  <a:noFill/>
                </a:ln>
                <a:solidFill>
                  <a:prstClr val="black">
                    <a:tint val="75000"/>
                  </a:prstClr>
                </a:solidFill>
                <a:effectLst/>
                <a:uLnTx/>
                <a:uFillTx/>
                <a:latin typeface="Lucida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1" i="0" u="none" strike="noStrike" kern="1200" cap="none" spc="0" normalizeH="0" baseline="0" noProof="0">
              <a:ln>
                <a:noFill/>
              </a:ln>
              <a:solidFill>
                <a:srgbClr val="4472C4"/>
              </a:solidFill>
              <a:effectLst/>
              <a:uLnTx/>
              <a:uFillTx/>
              <a:latin typeface="Calibri" panose="020F0502020204030204"/>
              <a:ea typeface="+mn-ea"/>
              <a:cs typeface="+mn-cs"/>
            </a:endParaRPr>
          </a:p>
        </p:txBody>
      </p:sp>
      <p:graphicFrame>
        <p:nvGraphicFramePr>
          <p:cNvPr id="9" name="Diagram 8">
            <a:extLst>
              <a:ext uri="{FF2B5EF4-FFF2-40B4-BE49-F238E27FC236}">
                <a16:creationId xmlns:a16="http://schemas.microsoft.com/office/drawing/2014/main" id="{51BFCE90-08AE-37E6-DB30-8B5B69247985}"/>
              </a:ext>
            </a:extLst>
          </p:cNvPr>
          <p:cNvGraphicFramePr/>
          <p:nvPr>
            <p:extLst>
              <p:ext uri="{D42A27DB-BD31-4B8C-83A1-F6EECF244321}">
                <p14:modId xmlns:p14="http://schemas.microsoft.com/office/powerpoint/2010/main" val="1824548901"/>
              </p:ext>
            </p:extLst>
          </p:nvPr>
        </p:nvGraphicFramePr>
        <p:xfrm>
          <a:off x="4290907" y="1504716"/>
          <a:ext cx="6529493" cy="3907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3915356"/>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3045_IfA_CAP_IfA PowerPoint Template-v2-020317" id="{1D9106AB-3543-4E23-BBBB-4A2757A63CF5}" vid="{12415804-0B8E-4913-BD03-B8B5E644296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C Open Sans Lucida">
      <a:majorFont>
        <a:latin typeface="Open Sans ExtraBold"/>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Basis">
  <a:themeElements>
    <a:clrScheme name="DfE 2207">
      <a:dk1>
        <a:srgbClr val="000000"/>
      </a:dk1>
      <a:lt1>
        <a:srgbClr val="FFFFFF"/>
      </a:lt1>
      <a:dk2>
        <a:srgbClr val="000000"/>
      </a:dk2>
      <a:lt2>
        <a:srgbClr val="FFFFFF"/>
      </a:lt2>
      <a:accent1>
        <a:srgbClr val="183860"/>
      </a:accent1>
      <a:accent2>
        <a:srgbClr val="EB5C5D"/>
      </a:accent2>
      <a:accent3>
        <a:srgbClr val="2BBAD9"/>
      </a:accent3>
      <a:accent4>
        <a:srgbClr val="A3D55F"/>
      </a:accent4>
      <a:accent5>
        <a:srgbClr val="DF7CB0"/>
      </a:accent5>
      <a:accent6>
        <a:srgbClr val="774B99"/>
      </a:accent6>
      <a:hlink>
        <a:srgbClr val="183860"/>
      </a:hlink>
      <a:folHlink>
        <a:srgbClr val="2BB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6.7269_DfE_Presentation_Ppt_PC_Standard_FINAL_040821.potx" id="{3DED29C4-3B9C-4EB2-86EC-DFCFE556EBD7}" vid="{C48AABDF-E673-45FF-9AED-BFDC9789113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Official Document" ma:contentTypeID="0x010100545E941595ED5448BA61900FDDAFF31300FFAAD59C5BE24540A32724F12F5F6878" ma:contentTypeVersion="11" ma:contentTypeDescription="" ma:contentTypeScope="" ma:versionID="3dde2d3bf739f35cabc359247b164313">
  <xsd:schema xmlns:xsd="http://www.w3.org/2001/XMLSchema" xmlns:xs="http://www.w3.org/2001/XMLSchema" xmlns:p="http://schemas.microsoft.com/office/2006/metadata/properties" xmlns:ns2="8c566321-f672-4e06-a901-b5e72b4c4357" xmlns:ns3="b481d486-1b09-4d81-88a9-ace971f3e01f" targetNamespace="http://schemas.microsoft.com/office/2006/metadata/properties" ma:root="true" ma:fieldsID="96a7f1c8b0b8f6ea059d257aad97900a" ns2:_="" ns3:_="">
    <xsd:import namespace="8c566321-f672-4e06-a901-b5e72b4c4357"/>
    <xsd:import namespace="b481d486-1b09-4d81-88a9-ace971f3e01f"/>
    <xsd:element name="properties">
      <xsd:complexType>
        <xsd:sequence>
          <xsd:element name="documentManagement">
            <xsd:complexType>
              <xsd:all>
                <xsd:element ref="ns2:TaxCatchAll" minOccurs="0"/>
                <xsd:element ref="ns2:TaxCatchAllLabel" minOccurs="0"/>
                <xsd:element ref="ns2:f6ec388a6d534bab86a259abd1bfa088" minOccurs="0"/>
                <xsd:element ref="ns2:p6919dbb65844893b164c5f63a6f0eeb" minOccurs="0"/>
                <xsd:element ref="ns2:c02f73938b5741d4934b358b31a1b80f" minOccurs="0"/>
                <xsd:element ref="ns2:i98b064926ea4fbe8f5b88c394ff652b"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566321-f672-4e06-a901-b5e72b4c4357"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e9ae5a99-9431-4103-a3e7-4fb30eb32617}" ma:internalName="TaxCatchAll" ma:showField="CatchAllData" ma:web="b481d486-1b09-4d81-88a9-ace971f3e01f">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e9ae5a99-9431-4103-a3e7-4fb30eb32617}" ma:internalName="TaxCatchAllLabel" ma:readOnly="true" ma:showField="CatchAllDataLabel" ma:web="b481d486-1b09-4d81-88a9-ace971f3e01f">
      <xsd:complexType>
        <xsd:complexContent>
          <xsd:extension base="dms:MultiChoiceLookup">
            <xsd:sequence>
              <xsd:element name="Value" type="dms:Lookup" maxOccurs="unbounded" minOccurs="0" nillable="true"/>
            </xsd:sequence>
          </xsd:extension>
        </xsd:complexContent>
      </xsd:complexType>
    </xsd:element>
    <xsd:element name="f6ec388a6d534bab86a259abd1bfa088" ma:index="10" ma:taxonomy="true" ma:internalName="f6ec388a6d534bab86a259abd1bfa088" ma:taxonomyFieldName="DfeOrganisationalUnit" ma:displayName="Organisational Unit" ma:readOnly="false" ma:default="2;#DfE|cc08a6d4-dfde-4d0f-bd85-069ebcef80d5" ma:fieldId="{f6ec388a-6d53-4bab-86a2-59abd1bfa088}" ma:sspId="ec07c698-60f5-424f-b9af-f4c59398b511" ma:termSetId="b3e263f6-0ab6-425a-b3de-0e67f2faf769" ma:anchorId="00000000-0000-0000-0000-000000000000" ma:open="false" ma:isKeyword="false">
      <xsd:complexType>
        <xsd:sequence>
          <xsd:element ref="pc:Terms" minOccurs="0" maxOccurs="1"/>
        </xsd:sequence>
      </xsd:complexType>
    </xsd:element>
    <xsd:element name="p6919dbb65844893b164c5f63a6f0eeb" ma:index="12" ma:taxonomy="true" ma:internalName="p6919dbb65844893b164c5f63a6f0eeb" ma:taxonomyFieldName="DfeOwner" ma:displayName="Owner" ma:readOnly="false" ma:default="3;#DfE|a484111e-5b24-4ad9-9778-c536c8c88985" ma:fieldId="{96919dbb-6584-4893-b164-c5f63a6f0eeb}" ma:sspId="ec07c698-60f5-424f-b9af-f4c59398b511" ma:termSetId="12161dbb-b36f-4439-aef1-21e7cc922807" ma:anchorId="00000000-0000-0000-0000-000000000000" ma:open="false" ma:isKeyword="false">
      <xsd:complexType>
        <xsd:sequence>
          <xsd:element ref="pc:Terms" minOccurs="0" maxOccurs="1"/>
        </xsd:sequence>
      </xsd:complexType>
    </xsd:element>
    <xsd:element name="c02f73938b5741d4934b358b31a1b80f" ma:index="14" ma:taxonomy="true" ma:internalName="c02f73938b5741d4934b358b31a1b80f" ma:taxonomyFieldName="DfeRights_x003a_ProtectiveMarking" ma:displayName="Rights: Protective Marking" ma:readOnly="false" ma:default="1;#Official|0884c477-2e62-47ea-b19c-5af6e91124c5" ma:fieldId="{c02f7393-8b57-41d4-934b-358b31a1b80f}" ma:sspId="ec07c698-60f5-424f-b9af-f4c59398b511" ma:termSetId="7870c18b-dc34-46a1-adf5-a571f0cac88b" ma:anchorId="00000000-0000-0000-0000-000000000000" ma:open="false" ma:isKeyword="false">
      <xsd:complexType>
        <xsd:sequence>
          <xsd:element ref="pc:Terms" minOccurs="0" maxOccurs="1"/>
        </xsd:sequence>
      </xsd:complexType>
    </xsd:element>
    <xsd:element name="i98b064926ea4fbe8f5b88c394ff652b" ma:index="16" nillable="true" ma:taxonomy="true" ma:internalName="i98b064926ea4fbe8f5b88c394ff652b" ma:taxonomyFieldName="DfeSubject" ma:displayName="Subject" ma:default="" ma:fieldId="{298b0649-26ea-4fbe-8f5b-88c394ff652b}" ma:taxonomyMulti="true" ma:sspId="ec07c698-60f5-424f-b9af-f4c59398b511" ma:termSetId="2f3a6c16-0983-4d36-8f82-2cb41f34c00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481d486-1b09-4d81-88a9-ace971f3e01f" elementFormDefault="qualified">
    <xsd:import namespace="http://schemas.microsoft.com/office/2006/documentManagement/types"/>
    <xsd:import namespace="http://schemas.microsoft.com/office/infopath/2007/PartnerControls"/>
    <xsd:element name="_dlc_DocId" ma:index="18" nillable="true" ma:displayName="Document ID Value" ma:description="The value of the document ID assigned to this item." ma:indexed="true" ma:internalName="_dlc_DocId" ma:readOnly="true">
      <xsd:simpleType>
        <xsd:restriction base="dms:Text"/>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b481d486-1b09-4d81-88a9-ace971f3e01f">DPN6QKARJD77-1557409068-1783</_dlc_DocId>
    <_dlc_DocIdUrl xmlns="b481d486-1b09-4d81-88a9-ace971f3e01f">
      <Url>https://educationgovuk.sharepoint.com/sites/cgm/_layouts/15/DocIdRedir.aspx?ID=DPN6QKARJD77-1557409068-1783</Url>
      <Description>DPN6QKARJD77-1557409068-1783</Description>
    </_dlc_DocIdUrl>
    <TaxCatchAllLabel xmlns="8c566321-f672-4e06-a901-b5e72b4c4357" xsi:nil="true"/>
    <TaxCatchAll xmlns="8c566321-f672-4e06-a901-b5e72b4c4357">
      <Value>3</Value>
      <Value>2</Value>
      <Value>1</Value>
    </TaxCatchAll>
    <p6919dbb65844893b164c5f63a6f0eeb xmlns="8c566321-f672-4e06-a901-b5e72b4c4357">
      <Terms xmlns="http://schemas.microsoft.com/office/infopath/2007/PartnerControls">
        <TermInfo xmlns="http://schemas.microsoft.com/office/infopath/2007/PartnerControls">
          <TermName xmlns="http://schemas.microsoft.com/office/infopath/2007/PartnerControls">DfE</TermName>
          <TermId xmlns="http://schemas.microsoft.com/office/infopath/2007/PartnerControls">a484111e-5b24-4ad9-9778-c536c8c88985</TermId>
        </TermInfo>
      </Terms>
    </p6919dbb65844893b164c5f63a6f0eeb>
    <c02f73938b5741d4934b358b31a1b80f xmlns="8c566321-f672-4e06-a901-b5e72b4c4357">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0884c477-2e62-47ea-b19c-5af6e91124c5</TermId>
        </TermInfo>
      </Terms>
    </c02f73938b5741d4934b358b31a1b80f>
    <f6ec388a6d534bab86a259abd1bfa088 xmlns="8c566321-f672-4e06-a901-b5e72b4c4357">
      <Terms xmlns="http://schemas.microsoft.com/office/infopath/2007/PartnerControls">
        <TermInfo xmlns="http://schemas.microsoft.com/office/infopath/2007/PartnerControls">
          <TermName xmlns="http://schemas.microsoft.com/office/infopath/2007/PartnerControls">DfE</TermName>
          <TermId xmlns="http://schemas.microsoft.com/office/infopath/2007/PartnerControls">cc08a6d4-dfde-4d0f-bd85-069ebcef80d5</TermId>
        </TermInfo>
      </Terms>
    </f6ec388a6d534bab86a259abd1bfa088>
    <i98b064926ea4fbe8f5b88c394ff652b xmlns="8c566321-f672-4e06-a901-b5e72b4c4357">
      <Terms xmlns="http://schemas.microsoft.com/office/infopath/2007/PartnerControls"/>
    </i98b064926ea4fbe8f5b88c394ff652b>
  </documentManagement>
</p:properties>
</file>

<file path=customXml/item5.xml><?xml version="1.0" encoding="utf-8"?>
<?mso-contentType ?>
<SharedContentType xmlns="Microsoft.SharePoint.Taxonomy.ContentTypeSync" SourceId="ec07c698-60f5-424f-b9af-f4c59398b511" ContentTypeId="0x010100545E941595ED5448BA61900FDDAFF313" PreviousValue="false" LastSyncTimeStamp="2019-04-10T14:46:11.267Z"/>
</file>

<file path=customXml/itemProps1.xml><?xml version="1.0" encoding="utf-8"?>
<ds:datastoreItem xmlns:ds="http://schemas.openxmlformats.org/officeDocument/2006/customXml" ds:itemID="{72BE1BEE-8770-433C-A4BC-F2C73FB21E64}">
  <ds:schemaRefs>
    <ds:schemaRef ds:uri="http://schemas.microsoft.com/sharepoint/events"/>
  </ds:schemaRefs>
</ds:datastoreItem>
</file>

<file path=customXml/itemProps2.xml><?xml version="1.0" encoding="utf-8"?>
<ds:datastoreItem xmlns:ds="http://schemas.openxmlformats.org/officeDocument/2006/customXml" ds:itemID="{7CAC0E7F-EA01-441B-BEFD-7AB6AD475664}">
  <ds:schemaRefs>
    <ds:schemaRef ds:uri="http://schemas.microsoft.com/sharepoint/v3/contenttype/forms"/>
  </ds:schemaRefs>
</ds:datastoreItem>
</file>

<file path=customXml/itemProps3.xml><?xml version="1.0" encoding="utf-8"?>
<ds:datastoreItem xmlns:ds="http://schemas.openxmlformats.org/officeDocument/2006/customXml" ds:itemID="{97AB6AEC-614B-4D4D-B288-CF5C1D270D6D}">
  <ds:schemaRefs>
    <ds:schemaRef ds:uri="8c566321-f672-4e06-a901-b5e72b4c4357"/>
    <ds:schemaRef ds:uri="b481d486-1b09-4d81-88a9-ace971f3e0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3456326A-FDF3-4E55-8D2A-7CC40EB2EC59}">
  <ds:schemaRefs>
    <ds:schemaRef ds:uri="http://schemas.microsoft.com/office/2006/documentManagement/types"/>
    <ds:schemaRef ds:uri="http://purl.org/dc/elements/1.1/"/>
    <ds:schemaRef ds:uri="8c566321-f672-4e06-a901-b5e72b4c4357"/>
    <ds:schemaRef ds:uri="http://purl.org/dc/dcmitype/"/>
    <ds:schemaRef ds:uri="http://schemas.microsoft.com/office/infopath/2007/PartnerControls"/>
    <ds:schemaRef ds:uri="http://schemas.openxmlformats.org/package/2006/metadata/core-properties"/>
    <ds:schemaRef ds:uri="http://www.w3.org/XML/1998/namespace"/>
    <ds:schemaRef ds:uri="b481d486-1b09-4d81-88a9-ace971f3e01f"/>
    <ds:schemaRef ds:uri="http://schemas.microsoft.com/office/2006/metadata/properties"/>
    <ds:schemaRef ds:uri="http://purl.org/dc/terms/"/>
  </ds:schemaRefs>
</ds:datastoreItem>
</file>

<file path=customXml/itemProps5.xml><?xml version="1.0" encoding="utf-8"?>
<ds:datastoreItem xmlns:ds="http://schemas.openxmlformats.org/officeDocument/2006/customXml" ds:itemID="{433C1130-07F3-4949-99A3-40E7F93EF806}">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PowerPoint Template (3)</Template>
  <TotalTime>4217</TotalTime>
  <Words>2716</Words>
  <Application>Microsoft Office PowerPoint</Application>
  <PresentationFormat>Widescreen</PresentationFormat>
  <Paragraphs>227</Paragraphs>
  <Slides>19</Slides>
  <Notes>10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19</vt:i4>
      </vt:variant>
    </vt:vector>
  </HeadingPairs>
  <TitlesOfParts>
    <vt:vector size="33" baseType="lpstr">
      <vt:lpstr>MS Mincho</vt:lpstr>
      <vt:lpstr>Aptos Black</vt:lpstr>
      <vt:lpstr>Arial</vt:lpstr>
      <vt:lpstr>Arial (Body)</vt:lpstr>
      <vt:lpstr>Calibri</vt:lpstr>
      <vt:lpstr>Corbel</vt:lpstr>
      <vt:lpstr>Lucida Sans</vt:lpstr>
      <vt:lpstr>Open Sans</vt:lpstr>
      <vt:lpstr>Symbol</vt:lpstr>
      <vt:lpstr>Trebuchet MS</vt:lpstr>
      <vt:lpstr>Wingdings</vt:lpstr>
      <vt:lpstr>Office Theme</vt:lpstr>
      <vt:lpstr>1_Office Theme</vt:lpstr>
      <vt:lpstr>2_Basis</vt:lpstr>
      <vt:lpstr>Employers at the centre of technical education</vt:lpstr>
      <vt:lpstr>PowerPoint Presentation</vt:lpstr>
      <vt:lpstr>Who do we work with?</vt:lpstr>
      <vt:lpstr>PowerPoint Presentation</vt:lpstr>
      <vt:lpstr>The new qualification landscape at Level 3 - Technical Qualifications </vt:lpstr>
      <vt:lpstr>Aim of the reforms</vt:lpstr>
      <vt:lpstr>Engagement with awarding bodies &amp; sector</vt:lpstr>
      <vt:lpstr>Where are we in the TQ cycles?</vt:lpstr>
      <vt:lpstr>Validating Employer Demand</vt:lpstr>
      <vt:lpstr>Integrating the employer voice </vt:lpstr>
      <vt:lpstr>PowerPoint Presentation</vt:lpstr>
      <vt:lpstr>Cycle 1 to Cycle 2 - CI</vt:lpstr>
      <vt:lpstr>PowerPoint Presentation</vt:lpstr>
      <vt:lpstr>IfATE’s definition of Emerging Skills</vt:lpstr>
      <vt:lpstr>Proposed flow for skills insight</vt:lpstr>
      <vt:lpstr>A responsive model for meeting employer emerging skills needs</vt:lpstr>
      <vt:lpstr>Initial pilots: summer to autumn 2024</vt:lpstr>
      <vt:lpstr>Working with you…:</vt:lpstr>
      <vt:lpstr>PowerPoint Presentation</vt:lpstr>
    </vt:vector>
  </TitlesOfParts>
  <Manager>Institute for Apprenticeships</Manager>
  <Company>DfE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IfA PowerPoint Template</dc:subject>
  <dc:creator>DAVIES, Andrew</dc:creator>
  <cp:lastModifiedBy>Richard MOLE</cp:lastModifiedBy>
  <cp:revision>1</cp:revision>
  <dcterms:created xsi:type="dcterms:W3CDTF">2018-12-21T11:49:14Z</dcterms:created>
  <dcterms:modified xsi:type="dcterms:W3CDTF">2024-04-22T06:21:36Z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0x010100545E941595ED5448BA61900FDDAFF31300FFAAD59C5BE24540A32724F12F5F6878</vt:lpwstr>
  </property>
  <property fmtid="{D5CDD505-2E9C-101B-9397-08002B2CF9AE}" pid="3" name="_dlc_DocIdItemGuid">
    <vt:lpwstr>82ed0359-e063-4019-87d6-a8f8afdcd5cc</vt:lpwstr>
  </property>
  <property fmtid="{D5CDD505-2E9C-101B-9397-08002B2CF9AE}" pid="4" name="IWPOrganisationalUnit">
    <vt:lpwstr>2;#DfE|cc08a6d4-dfde-4d0f-bd85-069ebcef80d5</vt:lpwstr>
  </property>
  <property fmtid="{D5CDD505-2E9C-101B-9397-08002B2CF9AE}" pid="5" name="IWPOwner">
    <vt:lpwstr>3;#DfE|a484111e-5b24-4ad9-9778-c536c8c88985</vt:lpwstr>
  </property>
  <property fmtid="{D5CDD505-2E9C-101B-9397-08002B2CF9AE}" pid="6" name="IWPFunction">
    <vt:lpwstr/>
  </property>
  <property fmtid="{D5CDD505-2E9C-101B-9397-08002B2CF9AE}" pid="7" name="IWPSiteType">
    <vt:lpwstr/>
  </property>
  <property fmtid="{D5CDD505-2E9C-101B-9397-08002B2CF9AE}" pid="8" name="IWPRightsProtectiveMarking">
    <vt:lpwstr>1;#Official|0884c477-2e62-47ea-b19c-5af6e91124c5</vt:lpwstr>
  </property>
  <property fmtid="{D5CDD505-2E9C-101B-9397-08002B2CF9AE}" pid="9" name="IWPSubject">
    <vt:lpwstr/>
  </property>
  <property fmtid="{D5CDD505-2E9C-101B-9397-08002B2CF9AE}" pid="10" name="SharedWithUsers">
    <vt:lpwstr>55;#HIKMAT, Shaista</vt:lpwstr>
  </property>
  <property fmtid="{D5CDD505-2E9C-101B-9397-08002B2CF9AE}" pid="11" name="AuthorIds_UIVersion_3">
    <vt:lpwstr>64</vt:lpwstr>
  </property>
  <property fmtid="{D5CDD505-2E9C-101B-9397-08002B2CF9AE}" pid="12" name="AuthorIds_UIVersion_4">
    <vt:lpwstr>190</vt:lpwstr>
  </property>
  <property fmtid="{D5CDD505-2E9C-101B-9397-08002B2CF9AE}" pid="13" name="AuthorIds_UIVersion_5">
    <vt:lpwstr>152</vt:lpwstr>
  </property>
  <property fmtid="{D5CDD505-2E9C-101B-9397-08002B2CF9AE}" pid="14" name="c02f73938b5741d4934b358b31a1b80f">
    <vt:lpwstr>Official|0884c477-2e62-47ea-b19c-5af6e91124c5</vt:lpwstr>
  </property>
  <property fmtid="{D5CDD505-2E9C-101B-9397-08002B2CF9AE}" pid="15" name="p6919dbb65844893b164c5f63a6f0eeb">
    <vt:lpwstr>DfE|a484111e-5b24-4ad9-9778-c536c8c88985</vt:lpwstr>
  </property>
  <property fmtid="{D5CDD505-2E9C-101B-9397-08002B2CF9AE}" pid="16" name="f6ec388a6d534bab86a259abd1bfa088">
    <vt:lpwstr>DfE|cc08a6d4-dfde-4d0f-bd85-069ebcef80d5</vt:lpwstr>
  </property>
  <property fmtid="{D5CDD505-2E9C-101B-9397-08002B2CF9AE}" pid="17" name="DfeSubject">
    <vt:lpwstr/>
  </property>
  <property fmtid="{D5CDD505-2E9C-101B-9397-08002B2CF9AE}" pid="18" name="i98b064926ea4fbe8f5b88c394ff652b">
    <vt:lpwstr/>
  </property>
  <property fmtid="{D5CDD505-2E9C-101B-9397-08002B2CF9AE}" pid="19" name="DfeOrganisationalUnit">
    <vt:lpwstr>2;#DfE|cc08a6d4-dfde-4d0f-bd85-069ebcef80d5</vt:lpwstr>
  </property>
  <property fmtid="{D5CDD505-2E9C-101B-9397-08002B2CF9AE}" pid="20" name="DfeRights:ProtectiveMarking">
    <vt:lpwstr>1;#Official|0884c477-2e62-47ea-b19c-5af6e91124c5</vt:lpwstr>
  </property>
  <property fmtid="{D5CDD505-2E9C-101B-9397-08002B2CF9AE}" pid="21" name="DfeOwner">
    <vt:lpwstr>3;#DfE|a484111e-5b24-4ad9-9778-c536c8c88985</vt:lpwstr>
  </property>
  <property fmtid="{D5CDD505-2E9C-101B-9397-08002B2CF9AE}" pid="22" name="MediaServiceImageTags">
    <vt:lpwstr/>
  </property>
  <property fmtid="{D5CDD505-2E9C-101B-9397-08002B2CF9AE}" pid="23" name="lcf76f155ced4ddcb4097134ff3c332f">
    <vt:lpwstr/>
  </property>
</Properties>
</file>