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7" r:id="rId2"/>
    <p:sldId id="266" r:id="rId3"/>
    <p:sldId id="301" r:id="rId4"/>
    <p:sldId id="300" r:id="rId5"/>
    <p:sldId id="273" r:id="rId6"/>
    <p:sldId id="298" r:id="rId7"/>
    <p:sldId id="272" r:id="rId8"/>
    <p:sldId id="282" r:id="rId9"/>
    <p:sldId id="304" r:id="rId10"/>
    <p:sldId id="286" r:id="rId11"/>
    <p:sldId id="293" r:id="rId12"/>
    <p:sldId id="303" r:id="rId13"/>
    <p:sldId id="305" r:id="rId14"/>
    <p:sldId id="306" r:id="rId15"/>
    <p:sldId id="307" r:id="rId16"/>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339933"/>
    <a:srgbClr val="FF9900"/>
    <a:srgbClr val="000099"/>
    <a:srgbClr val="00CC66"/>
    <a:srgbClr val="CC66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93E53A-BD5E-430E-8788-BDC52541F0AB}" v="606" dt="2024-04-27T14:15:20.3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33" autoAdjust="0"/>
  </p:normalViewPr>
  <p:slideViewPr>
    <p:cSldViewPr snapToGrid="0" showGuides="1">
      <p:cViewPr varScale="1">
        <p:scale>
          <a:sx n="78" d="100"/>
          <a:sy n="78" d="100"/>
        </p:scale>
        <p:origin x="154" y="91"/>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6" d="100"/>
          <a:sy n="86" d="100"/>
        </p:scale>
        <p:origin x="387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10B5BE-FEE8-42E8-B760-3A3B46041C97}" type="doc">
      <dgm:prSet loTypeId="urn:microsoft.com/office/officeart/2005/8/layout/process1" loCatId="process" qsTypeId="urn:microsoft.com/office/officeart/2005/8/quickstyle/simple1" qsCatId="simple" csTypeId="urn:microsoft.com/office/officeart/2005/8/colors/accent1_2" csCatId="accent1" phldr="1"/>
      <dgm:spPr/>
    </dgm:pt>
    <dgm:pt modelId="{BC266766-8F06-41A4-8C85-BE9E60ABA547}">
      <dgm:prSet/>
      <dgm:spPr/>
      <dgm:t>
        <a:bodyPr/>
        <a:lstStyle/>
        <a:p>
          <a:r>
            <a:rPr lang="en-GB" dirty="0"/>
            <a:t>Strategic Growth</a:t>
          </a:r>
        </a:p>
        <a:p>
          <a:endParaRPr lang="en-GB" dirty="0"/>
        </a:p>
      </dgm:t>
    </dgm:pt>
    <dgm:pt modelId="{4B145D33-3F78-4D87-809F-A40F3A8C27A5}" type="parTrans" cxnId="{DC9CDD97-9E46-4958-B52A-68CAB0FADF79}">
      <dgm:prSet/>
      <dgm:spPr/>
      <dgm:t>
        <a:bodyPr/>
        <a:lstStyle/>
        <a:p>
          <a:endParaRPr lang="en-GB"/>
        </a:p>
      </dgm:t>
    </dgm:pt>
    <dgm:pt modelId="{27CB9A90-A2AB-4D0A-AD73-47B938D660B6}" type="sibTrans" cxnId="{DC9CDD97-9E46-4958-B52A-68CAB0FADF79}">
      <dgm:prSet/>
      <dgm:spPr/>
      <dgm:t>
        <a:bodyPr/>
        <a:lstStyle/>
        <a:p>
          <a:endParaRPr lang="en-GB"/>
        </a:p>
      </dgm:t>
    </dgm:pt>
    <dgm:pt modelId="{E3332732-AFC4-4D9F-9959-997239656781}">
      <dgm:prSet/>
      <dgm:spPr/>
      <dgm:t>
        <a:bodyPr/>
        <a:lstStyle/>
        <a:p>
          <a:r>
            <a:rPr lang="en-GB" dirty="0"/>
            <a:t>Trade Missions</a:t>
          </a:r>
        </a:p>
      </dgm:t>
    </dgm:pt>
    <dgm:pt modelId="{6B2C77E5-3F10-42A7-AD3A-5366AABD9137}" type="parTrans" cxnId="{70E705A3-40D8-4513-B116-32F198E80E53}">
      <dgm:prSet/>
      <dgm:spPr/>
      <dgm:t>
        <a:bodyPr/>
        <a:lstStyle/>
        <a:p>
          <a:endParaRPr lang="en-GB"/>
        </a:p>
      </dgm:t>
    </dgm:pt>
    <dgm:pt modelId="{6292E394-8D15-479F-B7F8-F0B2A8D029BE}" type="sibTrans" cxnId="{70E705A3-40D8-4513-B116-32F198E80E53}">
      <dgm:prSet/>
      <dgm:spPr/>
      <dgm:t>
        <a:bodyPr/>
        <a:lstStyle/>
        <a:p>
          <a:endParaRPr lang="en-GB"/>
        </a:p>
      </dgm:t>
    </dgm:pt>
    <dgm:pt modelId="{66267D86-9407-4829-B9A7-2E40C59EE3F7}">
      <dgm:prSet/>
      <dgm:spPr/>
      <dgm:t>
        <a:bodyPr/>
        <a:lstStyle/>
        <a:p>
          <a:r>
            <a:rPr lang="en-GB" dirty="0"/>
            <a:t>Events</a:t>
          </a:r>
        </a:p>
      </dgm:t>
    </dgm:pt>
    <dgm:pt modelId="{08766027-85E2-4101-88EB-C891ACCC9AAF}" type="parTrans" cxnId="{48CC6BF6-9430-43D8-A9EF-DF600395C149}">
      <dgm:prSet/>
      <dgm:spPr/>
      <dgm:t>
        <a:bodyPr/>
        <a:lstStyle/>
        <a:p>
          <a:endParaRPr lang="en-GB"/>
        </a:p>
      </dgm:t>
    </dgm:pt>
    <dgm:pt modelId="{1E11D169-3C2D-45B7-850D-7E80515F633C}" type="sibTrans" cxnId="{48CC6BF6-9430-43D8-A9EF-DF600395C149}">
      <dgm:prSet/>
      <dgm:spPr/>
      <dgm:t>
        <a:bodyPr/>
        <a:lstStyle/>
        <a:p>
          <a:endParaRPr lang="en-GB"/>
        </a:p>
      </dgm:t>
    </dgm:pt>
    <dgm:pt modelId="{B5F7EF57-6F02-4428-9FB9-0E3DCBD56C16}">
      <dgm:prSet/>
      <dgm:spPr/>
      <dgm:t>
        <a:bodyPr/>
        <a:lstStyle/>
        <a:p>
          <a:r>
            <a:rPr lang="en-GB" dirty="0"/>
            <a:t>Partnerships</a:t>
          </a:r>
        </a:p>
      </dgm:t>
    </dgm:pt>
    <dgm:pt modelId="{26611F70-5915-4EE6-99B1-4BFD2A57E611}" type="parTrans" cxnId="{15EA8A29-7DC4-470D-8B29-9A4E3FCD020A}">
      <dgm:prSet/>
      <dgm:spPr/>
      <dgm:t>
        <a:bodyPr/>
        <a:lstStyle/>
        <a:p>
          <a:endParaRPr lang="en-GB"/>
        </a:p>
      </dgm:t>
    </dgm:pt>
    <dgm:pt modelId="{FDBD489E-1E2A-4150-ABF7-F0D748C2A436}" type="sibTrans" cxnId="{15EA8A29-7DC4-470D-8B29-9A4E3FCD020A}">
      <dgm:prSet/>
      <dgm:spPr/>
      <dgm:t>
        <a:bodyPr/>
        <a:lstStyle/>
        <a:p>
          <a:endParaRPr lang="en-GB"/>
        </a:p>
      </dgm:t>
    </dgm:pt>
    <dgm:pt modelId="{1126AFBE-373C-4104-A51D-9CE1B9AF6848}" type="pres">
      <dgm:prSet presAssocID="{BD10B5BE-FEE8-42E8-B760-3A3B46041C97}" presName="Name0" presStyleCnt="0">
        <dgm:presLayoutVars>
          <dgm:dir/>
          <dgm:resizeHandles val="exact"/>
        </dgm:presLayoutVars>
      </dgm:prSet>
      <dgm:spPr/>
    </dgm:pt>
    <dgm:pt modelId="{F66E348B-785A-40EB-A223-43BFB058DE53}" type="pres">
      <dgm:prSet presAssocID="{BC266766-8F06-41A4-8C85-BE9E60ABA547}" presName="node" presStyleLbl="node1" presStyleIdx="0" presStyleCnt="4">
        <dgm:presLayoutVars>
          <dgm:bulletEnabled val="1"/>
        </dgm:presLayoutVars>
      </dgm:prSet>
      <dgm:spPr/>
    </dgm:pt>
    <dgm:pt modelId="{3818EF9B-B6A3-4F18-9B45-17614853450A}" type="pres">
      <dgm:prSet presAssocID="{27CB9A90-A2AB-4D0A-AD73-47B938D660B6}" presName="sibTrans" presStyleLbl="sibTrans2D1" presStyleIdx="0" presStyleCnt="3"/>
      <dgm:spPr/>
    </dgm:pt>
    <dgm:pt modelId="{052C6A71-4A9C-43E0-9669-486B186D2A1E}" type="pres">
      <dgm:prSet presAssocID="{27CB9A90-A2AB-4D0A-AD73-47B938D660B6}" presName="connectorText" presStyleLbl="sibTrans2D1" presStyleIdx="0" presStyleCnt="3"/>
      <dgm:spPr/>
    </dgm:pt>
    <dgm:pt modelId="{C1EAC268-D038-41F1-98CA-5A0777AB14B1}" type="pres">
      <dgm:prSet presAssocID="{66267D86-9407-4829-B9A7-2E40C59EE3F7}" presName="node" presStyleLbl="node1" presStyleIdx="1" presStyleCnt="4">
        <dgm:presLayoutVars>
          <dgm:bulletEnabled val="1"/>
        </dgm:presLayoutVars>
      </dgm:prSet>
      <dgm:spPr/>
    </dgm:pt>
    <dgm:pt modelId="{20A303D1-F7C5-410B-AF7D-0884E21ECA73}" type="pres">
      <dgm:prSet presAssocID="{1E11D169-3C2D-45B7-850D-7E80515F633C}" presName="sibTrans" presStyleLbl="sibTrans2D1" presStyleIdx="1" presStyleCnt="3"/>
      <dgm:spPr/>
    </dgm:pt>
    <dgm:pt modelId="{17DAB619-22E7-47A8-9E57-23918A77BEE6}" type="pres">
      <dgm:prSet presAssocID="{1E11D169-3C2D-45B7-850D-7E80515F633C}" presName="connectorText" presStyleLbl="sibTrans2D1" presStyleIdx="1" presStyleCnt="3"/>
      <dgm:spPr/>
    </dgm:pt>
    <dgm:pt modelId="{A9F92017-896D-48CA-9FEF-E70C6AEB678F}" type="pres">
      <dgm:prSet presAssocID="{E3332732-AFC4-4D9F-9959-997239656781}" presName="node" presStyleLbl="node1" presStyleIdx="2" presStyleCnt="4">
        <dgm:presLayoutVars>
          <dgm:bulletEnabled val="1"/>
        </dgm:presLayoutVars>
      </dgm:prSet>
      <dgm:spPr/>
    </dgm:pt>
    <dgm:pt modelId="{B8290EBB-43AF-4841-B201-ED11D89C4BB2}" type="pres">
      <dgm:prSet presAssocID="{6292E394-8D15-479F-B7F8-F0B2A8D029BE}" presName="sibTrans" presStyleLbl="sibTrans2D1" presStyleIdx="2" presStyleCnt="3"/>
      <dgm:spPr/>
    </dgm:pt>
    <dgm:pt modelId="{9708035A-7752-40C1-948D-CC99821629D2}" type="pres">
      <dgm:prSet presAssocID="{6292E394-8D15-479F-B7F8-F0B2A8D029BE}" presName="connectorText" presStyleLbl="sibTrans2D1" presStyleIdx="2" presStyleCnt="3"/>
      <dgm:spPr/>
    </dgm:pt>
    <dgm:pt modelId="{5CABB871-DB6B-4DDF-8424-387A83048E56}" type="pres">
      <dgm:prSet presAssocID="{B5F7EF57-6F02-4428-9FB9-0E3DCBD56C16}" presName="node" presStyleLbl="node1" presStyleIdx="3" presStyleCnt="4">
        <dgm:presLayoutVars>
          <dgm:bulletEnabled val="1"/>
        </dgm:presLayoutVars>
      </dgm:prSet>
      <dgm:spPr/>
    </dgm:pt>
  </dgm:ptLst>
  <dgm:cxnLst>
    <dgm:cxn modelId="{98BE690B-28EC-42D4-9D74-93D48A48F3A8}" type="presOf" srcId="{BD10B5BE-FEE8-42E8-B760-3A3B46041C97}" destId="{1126AFBE-373C-4104-A51D-9CE1B9AF6848}" srcOrd="0" destOrd="0" presId="urn:microsoft.com/office/officeart/2005/8/layout/process1"/>
    <dgm:cxn modelId="{F9812918-7ED5-4BF0-B3A7-D020D52EFAEE}" type="presOf" srcId="{1E11D169-3C2D-45B7-850D-7E80515F633C}" destId="{20A303D1-F7C5-410B-AF7D-0884E21ECA73}" srcOrd="0" destOrd="0" presId="urn:microsoft.com/office/officeart/2005/8/layout/process1"/>
    <dgm:cxn modelId="{15EA8A29-7DC4-470D-8B29-9A4E3FCD020A}" srcId="{BD10B5BE-FEE8-42E8-B760-3A3B46041C97}" destId="{B5F7EF57-6F02-4428-9FB9-0E3DCBD56C16}" srcOrd="3" destOrd="0" parTransId="{26611F70-5915-4EE6-99B1-4BFD2A57E611}" sibTransId="{FDBD489E-1E2A-4150-ABF7-F0D748C2A436}"/>
    <dgm:cxn modelId="{F1F0FC6A-51DE-45F1-A98A-8DBFF821C1C6}" type="presOf" srcId="{BC266766-8F06-41A4-8C85-BE9E60ABA547}" destId="{F66E348B-785A-40EB-A223-43BFB058DE53}" srcOrd="0" destOrd="0" presId="urn:microsoft.com/office/officeart/2005/8/layout/process1"/>
    <dgm:cxn modelId="{DD2AB951-D8EA-4A91-AA49-61F5D5D964AA}" type="presOf" srcId="{27CB9A90-A2AB-4D0A-AD73-47B938D660B6}" destId="{052C6A71-4A9C-43E0-9669-486B186D2A1E}" srcOrd="1" destOrd="0" presId="urn:microsoft.com/office/officeart/2005/8/layout/process1"/>
    <dgm:cxn modelId="{D115897A-ED1B-4F0F-83F0-B504B3AC7501}" type="presOf" srcId="{6292E394-8D15-479F-B7F8-F0B2A8D029BE}" destId="{B8290EBB-43AF-4841-B201-ED11D89C4BB2}" srcOrd="0" destOrd="0" presId="urn:microsoft.com/office/officeart/2005/8/layout/process1"/>
    <dgm:cxn modelId="{A5D6B582-B93D-4EE6-B4D0-2C80F4BA7838}" type="presOf" srcId="{1E11D169-3C2D-45B7-850D-7E80515F633C}" destId="{17DAB619-22E7-47A8-9E57-23918A77BEE6}" srcOrd="1" destOrd="0" presId="urn:microsoft.com/office/officeart/2005/8/layout/process1"/>
    <dgm:cxn modelId="{DC9CDD97-9E46-4958-B52A-68CAB0FADF79}" srcId="{BD10B5BE-FEE8-42E8-B760-3A3B46041C97}" destId="{BC266766-8F06-41A4-8C85-BE9E60ABA547}" srcOrd="0" destOrd="0" parTransId="{4B145D33-3F78-4D87-809F-A40F3A8C27A5}" sibTransId="{27CB9A90-A2AB-4D0A-AD73-47B938D660B6}"/>
    <dgm:cxn modelId="{70E705A3-40D8-4513-B116-32F198E80E53}" srcId="{BD10B5BE-FEE8-42E8-B760-3A3B46041C97}" destId="{E3332732-AFC4-4D9F-9959-997239656781}" srcOrd="2" destOrd="0" parTransId="{6B2C77E5-3F10-42A7-AD3A-5366AABD9137}" sibTransId="{6292E394-8D15-479F-B7F8-F0B2A8D029BE}"/>
    <dgm:cxn modelId="{9B8F64A8-6386-49A4-874A-AD7BCA17A934}" type="presOf" srcId="{B5F7EF57-6F02-4428-9FB9-0E3DCBD56C16}" destId="{5CABB871-DB6B-4DDF-8424-387A83048E56}" srcOrd="0" destOrd="0" presId="urn:microsoft.com/office/officeart/2005/8/layout/process1"/>
    <dgm:cxn modelId="{CB6817BE-0104-4F38-965F-FCF2B01420B5}" type="presOf" srcId="{6292E394-8D15-479F-B7F8-F0B2A8D029BE}" destId="{9708035A-7752-40C1-948D-CC99821629D2}" srcOrd="1" destOrd="0" presId="urn:microsoft.com/office/officeart/2005/8/layout/process1"/>
    <dgm:cxn modelId="{43FBFBC0-D87F-4995-A326-2531B1AEC7D1}" type="presOf" srcId="{27CB9A90-A2AB-4D0A-AD73-47B938D660B6}" destId="{3818EF9B-B6A3-4F18-9B45-17614853450A}" srcOrd="0" destOrd="0" presId="urn:microsoft.com/office/officeart/2005/8/layout/process1"/>
    <dgm:cxn modelId="{09E938CE-16BD-4784-9155-B80FF227B970}" type="presOf" srcId="{66267D86-9407-4829-B9A7-2E40C59EE3F7}" destId="{C1EAC268-D038-41F1-98CA-5A0777AB14B1}" srcOrd="0" destOrd="0" presId="urn:microsoft.com/office/officeart/2005/8/layout/process1"/>
    <dgm:cxn modelId="{48CC6BF6-9430-43D8-A9EF-DF600395C149}" srcId="{BD10B5BE-FEE8-42E8-B760-3A3B46041C97}" destId="{66267D86-9407-4829-B9A7-2E40C59EE3F7}" srcOrd="1" destOrd="0" parTransId="{08766027-85E2-4101-88EB-C891ACCC9AAF}" sibTransId="{1E11D169-3C2D-45B7-850D-7E80515F633C}"/>
    <dgm:cxn modelId="{C67070FB-91E7-4372-B670-9638451B386D}" type="presOf" srcId="{E3332732-AFC4-4D9F-9959-997239656781}" destId="{A9F92017-896D-48CA-9FEF-E70C6AEB678F}" srcOrd="0" destOrd="0" presId="urn:microsoft.com/office/officeart/2005/8/layout/process1"/>
    <dgm:cxn modelId="{89DC5AF0-0E51-4301-8E32-B71EF3E75EDD}" type="presParOf" srcId="{1126AFBE-373C-4104-A51D-9CE1B9AF6848}" destId="{F66E348B-785A-40EB-A223-43BFB058DE53}" srcOrd="0" destOrd="0" presId="urn:microsoft.com/office/officeart/2005/8/layout/process1"/>
    <dgm:cxn modelId="{1EA6440A-941B-48DF-8F91-407325108FF9}" type="presParOf" srcId="{1126AFBE-373C-4104-A51D-9CE1B9AF6848}" destId="{3818EF9B-B6A3-4F18-9B45-17614853450A}" srcOrd="1" destOrd="0" presId="urn:microsoft.com/office/officeart/2005/8/layout/process1"/>
    <dgm:cxn modelId="{6D5A6D18-B9C6-48AD-A737-7717E8107664}" type="presParOf" srcId="{3818EF9B-B6A3-4F18-9B45-17614853450A}" destId="{052C6A71-4A9C-43E0-9669-486B186D2A1E}" srcOrd="0" destOrd="0" presId="urn:microsoft.com/office/officeart/2005/8/layout/process1"/>
    <dgm:cxn modelId="{C60A85A0-9ABE-47BF-8A70-D92127C475C1}" type="presParOf" srcId="{1126AFBE-373C-4104-A51D-9CE1B9AF6848}" destId="{C1EAC268-D038-41F1-98CA-5A0777AB14B1}" srcOrd="2" destOrd="0" presId="urn:microsoft.com/office/officeart/2005/8/layout/process1"/>
    <dgm:cxn modelId="{A50D7701-8187-40F4-A1AE-1B73B8D42702}" type="presParOf" srcId="{1126AFBE-373C-4104-A51D-9CE1B9AF6848}" destId="{20A303D1-F7C5-410B-AF7D-0884E21ECA73}" srcOrd="3" destOrd="0" presId="urn:microsoft.com/office/officeart/2005/8/layout/process1"/>
    <dgm:cxn modelId="{BFAC16EA-EDD9-4D84-812E-BD46ED09C1B7}" type="presParOf" srcId="{20A303D1-F7C5-410B-AF7D-0884E21ECA73}" destId="{17DAB619-22E7-47A8-9E57-23918A77BEE6}" srcOrd="0" destOrd="0" presId="urn:microsoft.com/office/officeart/2005/8/layout/process1"/>
    <dgm:cxn modelId="{E3A295CF-4DEE-4AB0-BF38-28792291CC67}" type="presParOf" srcId="{1126AFBE-373C-4104-A51D-9CE1B9AF6848}" destId="{A9F92017-896D-48CA-9FEF-E70C6AEB678F}" srcOrd="4" destOrd="0" presId="urn:microsoft.com/office/officeart/2005/8/layout/process1"/>
    <dgm:cxn modelId="{D690769A-FD1B-4492-A6F4-6696370179C5}" type="presParOf" srcId="{1126AFBE-373C-4104-A51D-9CE1B9AF6848}" destId="{B8290EBB-43AF-4841-B201-ED11D89C4BB2}" srcOrd="5" destOrd="0" presId="urn:microsoft.com/office/officeart/2005/8/layout/process1"/>
    <dgm:cxn modelId="{00297C00-1DE4-4A64-B0B7-A18C154FF5FA}" type="presParOf" srcId="{B8290EBB-43AF-4841-B201-ED11D89C4BB2}" destId="{9708035A-7752-40C1-948D-CC99821629D2}" srcOrd="0" destOrd="0" presId="urn:microsoft.com/office/officeart/2005/8/layout/process1"/>
    <dgm:cxn modelId="{0D894B07-5D9C-4B15-9D3A-9FF9045D6CE3}" type="presParOf" srcId="{1126AFBE-373C-4104-A51D-9CE1B9AF6848}" destId="{5CABB871-DB6B-4DDF-8424-387A83048E56}"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10B5BE-FEE8-42E8-B760-3A3B46041C97}" type="doc">
      <dgm:prSet loTypeId="urn:microsoft.com/office/officeart/2005/8/layout/process1" loCatId="process" qsTypeId="urn:microsoft.com/office/officeart/2005/8/quickstyle/simple1" qsCatId="simple" csTypeId="urn:microsoft.com/office/officeart/2005/8/colors/accent1_2" csCatId="accent1" phldr="1"/>
      <dgm:spPr/>
    </dgm:pt>
    <dgm:pt modelId="{C791AC5C-B802-4F51-8186-A6815C2ED9DE}">
      <dgm:prSet phldrT="[Text]"/>
      <dgm:spPr/>
      <dgm:t>
        <a:bodyPr/>
        <a:lstStyle/>
        <a:p>
          <a:r>
            <a:rPr lang="en-GB" dirty="0"/>
            <a:t>European Funded Projects</a:t>
          </a:r>
        </a:p>
      </dgm:t>
    </dgm:pt>
    <dgm:pt modelId="{392F22C7-BDB6-4F8E-9516-E4E137E2670C}" type="parTrans" cxnId="{6075D214-A97E-4C69-A956-9FDB147D9847}">
      <dgm:prSet/>
      <dgm:spPr/>
      <dgm:t>
        <a:bodyPr/>
        <a:lstStyle/>
        <a:p>
          <a:endParaRPr lang="en-GB"/>
        </a:p>
      </dgm:t>
    </dgm:pt>
    <dgm:pt modelId="{F7911E77-FC10-4A34-AE11-01E3C7405868}" type="sibTrans" cxnId="{6075D214-A97E-4C69-A956-9FDB147D9847}">
      <dgm:prSet/>
      <dgm:spPr/>
      <dgm:t>
        <a:bodyPr/>
        <a:lstStyle/>
        <a:p>
          <a:endParaRPr lang="en-GB"/>
        </a:p>
      </dgm:t>
    </dgm:pt>
    <dgm:pt modelId="{E8FE2BE8-AF18-4112-A68D-AC3556A3F88C}">
      <dgm:prSet phldrT="[Text]"/>
      <dgm:spPr/>
      <dgm:t>
        <a:bodyPr/>
        <a:lstStyle/>
        <a:p>
          <a:r>
            <a:rPr lang="en-GB" dirty="0"/>
            <a:t>Global Registers</a:t>
          </a:r>
        </a:p>
      </dgm:t>
    </dgm:pt>
    <dgm:pt modelId="{662ABB8A-B111-41E0-81DC-F914A6790A52}" type="parTrans" cxnId="{0F41BBCD-6B36-49ED-8275-4C65843C6324}">
      <dgm:prSet/>
      <dgm:spPr/>
      <dgm:t>
        <a:bodyPr/>
        <a:lstStyle/>
        <a:p>
          <a:endParaRPr lang="en-GB"/>
        </a:p>
      </dgm:t>
    </dgm:pt>
    <dgm:pt modelId="{F7B02CAA-53F4-441F-B8E7-8A7A806AFDE1}" type="sibTrans" cxnId="{0F41BBCD-6B36-49ED-8275-4C65843C6324}">
      <dgm:prSet/>
      <dgm:spPr/>
      <dgm:t>
        <a:bodyPr/>
        <a:lstStyle/>
        <a:p>
          <a:endParaRPr lang="en-GB"/>
        </a:p>
      </dgm:t>
    </dgm:pt>
    <dgm:pt modelId="{225DF669-AAAB-418C-A3CD-36544209EDC6}">
      <dgm:prSet phldrT="[Text]"/>
      <dgm:spPr/>
      <dgm:t>
        <a:bodyPr/>
        <a:lstStyle/>
        <a:p>
          <a:r>
            <a:rPr lang="en-GB" dirty="0"/>
            <a:t>Organic Growth</a:t>
          </a:r>
        </a:p>
      </dgm:t>
    </dgm:pt>
    <dgm:pt modelId="{9AC48764-E1E0-4110-A2E4-976C100BF011}" type="parTrans" cxnId="{D92A4021-FFD0-4346-9410-71CDF6824DDA}">
      <dgm:prSet/>
      <dgm:spPr/>
      <dgm:t>
        <a:bodyPr/>
        <a:lstStyle/>
        <a:p>
          <a:endParaRPr lang="en-GB"/>
        </a:p>
      </dgm:t>
    </dgm:pt>
    <dgm:pt modelId="{C452D5AC-B120-40C8-87A0-C96C09BC8944}" type="sibTrans" cxnId="{D92A4021-FFD0-4346-9410-71CDF6824DDA}">
      <dgm:prSet/>
      <dgm:spPr/>
      <dgm:t>
        <a:bodyPr/>
        <a:lstStyle/>
        <a:p>
          <a:endParaRPr lang="en-GB"/>
        </a:p>
      </dgm:t>
    </dgm:pt>
    <dgm:pt modelId="{BC266766-8F06-41A4-8C85-BE9E60ABA547}">
      <dgm:prSet/>
      <dgm:spPr/>
      <dgm:t>
        <a:bodyPr/>
        <a:lstStyle/>
        <a:p>
          <a:r>
            <a:rPr lang="en-GB" dirty="0"/>
            <a:t>Internal Expertise</a:t>
          </a:r>
        </a:p>
      </dgm:t>
    </dgm:pt>
    <dgm:pt modelId="{4B145D33-3F78-4D87-809F-A40F3A8C27A5}" type="parTrans" cxnId="{DC9CDD97-9E46-4958-B52A-68CAB0FADF79}">
      <dgm:prSet/>
      <dgm:spPr/>
      <dgm:t>
        <a:bodyPr/>
        <a:lstStyle/>
        <a:p>
          <a:endParaRPr lang="en-GB"/>
        </a:p>
      </dgm:t>
    </dgm:pt>
    <dgm:pt modelId="{27CB9A90-A2AB-4D0A-AD73-47B938D660B6}" type="sibTrans" cxnId="{DC9CDD97-9E46-4958-B52A-68CAB0FADF79}">
      <dgm:prSet/>
      <dgm:spPr/>
      <dgm:t>
        <a:bodyPr/>
        <a:lstStyle/>
        <a:p>
          <a:endParaRPr lang="en-GB"/>
        </a:p>
      </dgm:t>
    </dgm:pt>
    <dgm:pt modelId="{1126AFBE-373C-4104-A51D-9CE1B9AF6848}" type="pres">
      <dgm:prSet presAssocID="{BD10B5BE-FEE8-42E8-B760-3A3B46041C97}" presName="Name0" presStyleCnt="0">
        <dgm:presLayoutVars>
          <dgm:dir/>
          <dgm:resizeHandles val="exact"/>
        </dgm:presLayoutVars>
      </dgm:prSet>
      <dgm:spPr/>
    </dgm:pt>
    <dgm:pt modelId="{9114E333-62E4-4393-8C2A-4D2806A29C51}" type="pres">
      <dgm:prSet presAssocID="{C791AC5C-B802-4F51-8186-A6815C2ED9DE}" presName="node" presStyleLbl="node1" presStyleIdx="0" presStyleCnt="4">
        <dgm:presLayoutVars>
          <dgm:bulletEnabled val="1"/>
        </dgm:presLayoutVars>
      </dgm:prSet>
      <dgm:spPr/>
    </dgm:pt>
    <dgm:pt modelId="{0172B3FF-98A8-486D-B402-83A5E66AD7C7}" type="pres">
      <dgm:prSet presAssocID="{F7911E77-FC10-4A34-AE11-01E3C7405868}" presName="sibTrans" presStyleLbl="sibTrans2D1" presStyleIdx="0" presStyleCnt="3"/>
      <dgm:spPr/>
    </dgm:pt>
    <dgm:pt modelId="{093B238C-3748-44E7-BBEA-D5FE72120BC2}" type="pres">
      <dgm:prSet presAssocID="{F7911E77-FC10-4A34-AE11-01E3C7405868}" presName="connectorText" presStyleLbl="sibTrans2D1" presStyleIdx="0" presStyleCnt="3"/>
      <dgm:spPr/>
    </dgm:pt>
    <dgm:pt modelId="{8193F4E8-4D4B-4C23-AA7C-33838F924C02}" type="pres">
      <dgm:prSet presAssocID="{E8FE2BE8-AF18-4112-A68D-AC3556A3F88C}" presName="node" presStyleLbl="node1" presStyleIdx="1" presStyleCnt="4">
        <dgm:presLayoutVars>
          <dgm:bulletEnabled val="1"/>
        </dgm:presLayoutVars>
      </dgm:prSet>
      <dgm:spPr/>
    </dgm:pt>
    <dgm:pt modelId="{66567D02-09EF-46E1-BD04-FB064F67F4AC}" type="pres">
      <dgm:prSet presAssocID="{F7B02CAA-53F4-441F-B8E7-8A7A806AFDE1}" presName="sibTrans" presStyleLbl="sibTrans2D1" presStyleIdx="1" presStyleCnt="3"/>
      <dgm:spPr/>
    </dgm:pt>
    <dgm:pt modelId="{EE4622F6-D720-4920-8DE8-163BB1796A4A}" type="pres">
      <dgm:prSet presAssocID="{F7B02CAA-53F4-441F-B8E7-8A7A806AFDE1}" presName="connectorText" presStyleLbl="sibTrans2D1" presStyleIdx="1" presStyleCnt="3"/>
      <dgm:spPr/>
    </dgm:pt>
    <dgm:pt modelId="{0BD2028F-F800-47C7-9162-C611F5E30279}" type="pres">
      <dgm:prSet presAssocID="{225DF669-AAAB-418C-A3CD-36544209EDC6}" presName="node" presStyleLbl="node1" presStyleIdx="2" presStyleCnt="4">
        <dgm:presLayoutVars>
          <dgm:bulletEnabled val="1"/>
        </dgm:presLayoutVars>
      </dgm:prSet>
      <dgm:spPr/>
    </dgm:pt>
    <dgm:pt modelId="{975A4765-85A1-4DCC-A2B8-261B54E5C709}" type="pres">
      <dgm:prSet presAssocID="{C452D5AC-B120-40C8-87A0-C96C09BC8944}" presName="sibTrans" presStyleLbl="sibTrans2D1" presStyleIdx="2" presStyleCnt="3"/>
      <dgm:spPr/>
    </dgm:pt>
    <dgm:pt modelId="{81A9DC98-F2E7-4D36-99CE-D392C7E4BA30}" type="pres">
      <dgm:prSet presAssocID="{C452D5AC-B120-40C8-87A0-C96C09BC8944}" presName="connectorText" presStyleLbl="sibTrans2D1" presStyleIdx="2" presStyleCnt="3"/>
      <dgm:spPr/>
    </dgm:pt>
    <dgm:pt modelId="{F66E348B-785A-40EB-A223-43BFB058DE53}" type="pres">
      <dgm:prSet presAssocID="{BC266766-8F06-41A4-8C85-BE9E60ABA547}" presName="node" presStyleLbl="node1" presStyleIdx="3" presStyleCnt="4">
        <dgm:presLayoutVars>
          <dgm:bulletEnabled val="1"/>
        </dgm:presLayoutVars>
      </dgm:prSet>
      <dgm:spPr/>
    </dgm:pt>
  </dgm:ptLst>
  <dgm:cxnLst>
    <dgm:cxn modelId="{98BE690B-28EC-42D4-9D74-93D48A48F3A8}" type="presOf" srcId="{BD10B5BE-FEE8-42E8-B760-3A3B46041C97}" destId="{1126AFBE-373C-4104-A51D-9CE1B9AF6848}" srcOrd="0" destOrd="0" presId="urn:microsoft.com/office/officeart/2005/8/layout/process1"/>
    <dgm:cxn modelId="{6075D214-A97E-4C69-A956-9FDB147D9847}" srcId="{BD10B5BE-FEE8-42E8-B760-3A3B46041C97}" destId="{C791AC5C-B802-4F51-8186-A6815C2ED9DE}" srcOrd="0" destOrd="0" parTransId="{392F22C7-BDB6-4F8E-9516-E4E137E2670C}" sibTransId="{F7911E77-FC10-4A34-AE11-01E3C7405868}"/>
    <dgm:cxn modelId="{34478620-4211-4972-9138-44B126899F91}" type="presOf" srcId="{F7B02CAA-53F4-441F-B8E7-8A7A806AFDE1}" destId="{66567D02-09EF-46E1-BD04-FB064F67F4AC}" srcOrd="0" destOrd="0" presId="urn:microsoft.com/office/officeart/2005/8/layout/process1"/>
    <dgm:cxn modelId="{D92A4021-FFD0-4346-9410-71CDF6824DDA}" srcId="{BD10B5BE-FEE8-42E8-B760-3A3B46041C97}" destId="{225DF669-AAAB-418C-A3CD-36544209EDC6}" srcOrd="2" destOrd="0" parTransId="{9AC48764-E1E0-4110-A2E4-976C100BF011}" sibTransId="{C452D5AC-B120-40C8-87A0-C96C09BC8944}"/>
    <dgm:cxn modelId="{40A7442E-0EC6-48DB-A7D1-65440E579130}" type="presOf" srcId="{F7B02CAA-53F4-441F-B8E7-8A7A806AFDE1}" destId="{EE4622F6-D720-4920-8DE8-163BB1796A4A}" srcOrd="1" destOrd="0" presId="urn:microsoft.com/office/officeart/2005/8/layout/process1"/>
    <dgm:cxn modelId="{4886A53E-24EB-4270-95AB-6CF61710C244}" type="presOf" srcId="{E8FE2BE8-AF18-4112-A68D-AC3556A3F88C}" destId="{8193F4E8-4D4B-4C23-AA7C-33838F924C02}" srcOrd="0" destOrd="0" presId="urn:microsoft.com/office/officeart/2005/8/layout/process1"/>
    <dgm:cxn modelId="{32AC5A66-6B69-4A6C-A93D-E0AEFA8B5C6E}" type="presOf" srcId="{225DF669-AAAB-418C-A3CD-36544209EDC6}" destId="{0BD2028F-F800-47C7-9162-C611F5E30279}" srcOrd="0" destOrd="0" presId="urn:microsoft.com/office/officeart/2005/8/layout/process1"/>
    <dgm:cxn modelId="{F1F0FC6A-51DE-45F1-A98A-8DBFF821C1C6}" type="presOf" srcId="{BC266766-8F06-41A4-8C85-BE9E60ABA547}" destId="{F66E348B-785A-40EB-A223-43BFB058DE53}" srcOrd="0" destOrd="0" presId="urn:microsoft.com/office/officeart/2005/8/layout/process1"/>
    <dgm:cxn modelId="{14AF306D-CAB3-4E82-AB09-18804E15EFD3}" type="presOf" srcId="{F7911E77-FC10-4A34-AE11-01E3C7405868}" destId="{093B238C-3748-44E7-BBEA-D5FE72120BC2}" srcOrd="1" destOrd="0" presId="urn:microsoft.com/office/officeart/2005/8/layout/process1"/>
    <dgm:cxn modelId="{80E5258B-86D6-443E-9472-1D89BD4109A4}" type="presOf" srcId="{F7911E77-FC10-4A34-AE11-01E3C7405868}" destId="{0172B3FF-98A8-486D-B402-83A5E66AD7C7}" srcOrd="0" destOrd="0" presId="urn:microsoft.com/office/officeart/2005/8/layout/process1"/>
    <dgm:cxn modelId="{DC9CDD97-9E46-4958-B52A-68CAB0FADF79}" srcId="{BD10B5BE-FEE8-42E8-B760-3A3B46041C97}" destId="{BC266766-8F06-41A4-8C85-BE9E60ABA547}" srcOrd="3" destOrd="0" parTransId="{4B145D33-3F78-4D87-809F-A40F3A8C27A5}" sibTransId="{27CB9A90-A2AB-4D0A-AD73-47B938D660B6}"/>
    <dgm:cxn modelId="{8114DAB4-96E5-480D-9D12-45E369B257E3}" type="presOf" srcId="{C452D5AC-B120-40C8-87A0-C96C09BC8944}" destId="{81A9DC98-F2E7-4D36-99CE-D392C7E4BA30}" srcOrd="1" destOrd="0" presId="urn:microsoft.com/office/officeart/2005/8/layout/process1"/>
    <dgm:cxn modelId="{7620EBC3-0650-4E43-837E-D7F563D36A4B}" type="presOf" srcId="{C791AC5C-B802-4F51-8186-A6815C2ED9DE}" destId="{9114E333-62E4-4393-8C2A-4D2806A29C51}" srcOrd="0" destOrd="0" presId="urn:microsoft.com/office/officeart/2005/8/layout/process1"/>
    <dgm:cxn modelId="{0F41BBCD-6B36-49ED-8275-4C65843C6324}" srcId="{BD10B5BE-FEE8-42E8-B760-3A3B46041C97}" destId="{E8FE2BE8-AF18-4112-A68D-AC3556A3F88C}" srcOrd="1" destOrd="0" parTransId="{662ABB8A-B111-41E0-81DC-F914A6790A52}" sibTransId="{F7B02CAA-53F4-441F-B8E7-8A7A806AFDE1}"/>
    <dgm:cxn modelId="{044AC4FE-3B89-4B0B-A197-8EDD112DDCFE}" type="presOf" srcId="{C452D5AC-B120-40C8-87A0-C96C09BC8944}" destId="{975A4765-85A1-4DCC-A2B8-261B54E5C709}" srcOrd="0" destOrd="0" presId="urn:microsoft.com/office/officeart/2005/8/layout/process1"/>
    <dgm:cxn modelId="{C8F51362-138B-4682-B4FD-0C17DF2808AD}" type="presParOf" srcId="{1126AFBE-373C-4104-A51D-9CE1B9AF6848}" destId="{9114E333-62E4-4393-8C2A-4D2806A29C51}" srcOrd="0" destOrd="0" presId="urn:microsoft.com/office/officeart/2005/8/layout/process1"/>
    <dgm:cxn modelId="{F2CEB75F-99F1-41B5-B8DC-DA7BD74C2279}" type="presParOf" srcId="{1126AFBE-373C-4104-A51D-9CE1B9AF6848}" destId="{0172B3FF-98A8-486D-B402-83A5E66AD7C7}" srcOrd="1" destOrd="0" presId="urn:microsoft.com/office/officeart/2005/8/layout/process1"/>
    <dgm:cxn modelId="{68E07E0F-12A6-4524-994D-A99EF1828FB8}" type="presParOf" srcId="{0172B3FF-98A8-486D-B402-83A5E66AD7C7}" destId="{093B238C-3748-44E7-BBEA-D5FE72120BC2}" srcOrd="0" destOrd="0" presId="urn:microsoft.com/office/officeart/2005/8/layout/process1"/>
    <dgm:cxn modelId="{A9B42A10-F22E-435A-B7EE-C77DA735FD35}" type="presParOf" srcId="{1126AFBE-373C-4104-A51D-9CE1B9AF6848}" destId="{8193F4E8-4D4B-4C23-AA7C-33838F924C02}" srcOrd="2" destOrd="0" presId="urn:microsoft.com/office/officeart/2005/8/layout/process1"/>
    <dgm:cxn modelId="{27D75D3D-6E6B-474E-8071-813234292E75}" type="presParOf" srcId="{1126AFBE-373C-4104-A51D-9CE1B9AF6848}" destId="{66567D02-09EF-46E1-BD04-FB064F67F4AC}" srcOrd="3" destOrd="0" presId="urn:microsoft.com/office/officeart/2005/8/layout/process1"/>
    <dgm:cxn modelId="{61CEF67A-34B3-42A3-9EF3-60A3605B2914}" type="presParOf" srcId="{66567D02-09EF-46E1-BD04-FB064F67F4AC}" destId="{EE4622F6-D720-4920-8DE8-163BB1796A4A}" srcOrd="0" destOrd="0" presId="urn:microsoft.com/office/officeart/2005/8/layout/process1"/>
    <dgm:cxn modelId="{7BCDA861-508D-4FC3-AAF4-786B0746A682}" type="presParOf" srcId="{1126AFBE-373C-4104-A51D-9CE1B9AF6848}" destId="{0BD2028F-F800-47C7-9162-C611F5E30279}" srcOrd="4" destOrd="0" presId="urn:microsoft.com/office/officeart/2005/8/layout/process1"/>
    <dgm:cxn modelId="{7DE23273-60D3-4D86-8B68-19FB6248CA19}" type="presParOf" srcId="{1126AFBE-373C-4104-A51D-9CE1B9AF6848}" destId="{975A4765-85A1-4DCC-A2B8-261B54E5C709}" srcOrd="5" destOrd="0" presId="urn:microsoft.com/office/officeart/2005/8/layout/process1"/>
    <dgm:cxn modelId="{AA37EC2B-5A8C-4E31-8627-AF57BEEFB6F6}" type="presParOf" srcId="{975A4765-85A1-4DCC-A2B8-261B54E5C709}" destId="{81A9DC98-F2E7-4D36-99CE-D392C7E4BA30}" srcOrd="0" destOrd="0" presId="urn:microsoft.com/office/officeart/2005/8/layout/process1"/>
    <dgm:cxn modelId="{89DC5AF0-0E51-4301-8E32-B71EF3E75EDD}" type="presParOf" srcId="{1126AFBE-373C-4104-A51D-9CE1B9AF6848}" destId="{F66E348B-785A-40EB-A223-43BFB058DE53}" srcOrd="6"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E348B-785A-40EB-A223-43BFB058DE53}">
      <dsp:nvSpPr>
        <dsp:cNvPr id="0" name=""/>
        <dsp:cNvSpPr/>
      </dsp:nvSpPr>
      <dsp:spPr>
        <a:xfrm>
          <a:off x="2920" y="1086767"/>
          <a:ext cx="1276823" cy="10174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Strategic Growth</a:t>
          </a:r>
        </a:p>
        <a:p>
          <a:pPr marL="0" lvl="0" indent="0" algn="ctr" defTabSz="755650">
            <a:lnSpc>
              <a:spcPct val="90000"/>
            </a:lnSpc>
            <a:spcBef>
              <a:spcPct val="0"/>
            </a:spcBef>
            <a:spcAft>
              <a:spcPct val="35000"/>
            </a:spcAft>
            <a:buNone/>
          </a:pPr>
          <a:endParaRPr lang="en-GB" sz="1700" kern="1200" dirty="0"/>
        </a:p>
      </dsp:txBody>
      <dsp:txXfrm>
        <a:off x="32721" y="1116568"/>
        <a:ext cx="1217221" cy="957866"/>
      </dsp:txXfrm>
    </dsp:sp>
    <dsp:sp modelId="{3818EF9B-B6A3-4F18-9B45-17614853450A}">
      <dsp:nvSpPr>
        <dsp:cNvPr id="0" name=""/>
        <dsp:cNvSpPr/>
      </dsp:nvSpPr>
      <dsp:spPr>
        <a:xfrm>
          <a:off x="1407426" y="1437175"/>
          <a:ext cx="270686" cy="3166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1407426" y="1500505"/>
        <a:ext cx="189480" cy="189992"/>
      </dsp:txXfrm>
    </dsp:sp>
    <dsp:sp modelId="{C1EAC268-D038-41F1-98CA-5A0777AB14B1}">
      <dsp:nvSpPr>
        <dsp:cNvPr id="0" name=""/>
        <dsp:cNvSpPr/>
      </dsp:nvSpPr>
      <dsp:spPr>
        <a:xfrm>
          <a:off x="1790473" y="1086767"/>
          <a:ext cx="1276823" cy="10174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Events</a:t>
          </a:r>
        </a:p>
      </dsp:txBody>
      <dsp:txXfrm>
        <a:off x="1820274" y="1116568"/>
        <a:ext cx="1217221" cy="957866"/>
      </dsp:txXfrm>
    </dsp:sp>
    <dsp:sp modelId="{20A303D1-F7C5-410B-AF7D-0884E21ECA73}">
      <dsp:nvSpPr>
        <dsp:cNvPr id="0" name=""/>
        <dsp:cNvSpPr/>
      </dsp:nvSpPr>
      <dsp:spPr>
        <a:xfrm>
          <a:off x="3194979" y="1437175"/>
          <a:ext cx="270686" cy="3166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3194979" y="1500505"/>
        <a:ext cx="189480" cy="189992"/>
      </dsp:txXfrm>
    </dsp:sp>
    <dsp:sp modelId="{A9F92017-896D-48CA-9FEF-E70C6AEB678F}">
      <dsp:nvSpPr>
        <dsp:cNvPr id="0" name=""/>
        <dsp:cNvSpPr/>
      </dsp:nvSpPr>
      <dsp:spPr>
        <a:xfrm>
          <a:off x="3578026" y="1086767"/>
          <a:ext cx="1276823" cy="10174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Trade Missions</a:t>
          </a:r>
        </a:p>
      </dsp:txBody>
      <dsp:txXfrm>
        <a:off x="3607827" y="1116568"/>
        <a:ext cx="1217221" cy="957866"/>
      </dsp:txXfrm>
    </dsp:sp>
    <dsp:sp modelId="{B8290EBB-43AF-4841-B201-ED11D89C4BB2}">
      <dsp:nvSpPr>
        <dsp:cNvPr id="0" name=""/>
        <dsp:cNvSpPr/>
      </dsp:nvSpPr>
      <dsp:spPr>
        <a:xfrm>
          <a:off x="4982532" y="1437175"/>
          <a:ext cx="270686" cy="3166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4982532" y="1500505"/>
        <a:ext cx="189480" cy="189992"/>
      </dsp:txXfrm>
    </dsp:sp>
    <dsp:sp modelId="{5CABB871-DB6B-4DDF-8424-387A83048E56}">
      <dsp:nvSpPr>
        <dsp:cNvPr id="0" name=""/>
        <dsp:cNvSpPr/>
      </dsp:nvSpPr>
      <dsp:spPr>
        <a:xfrm>
          <a:off x="5365579" y="1086767"/>
          <a:ext cx="1276823" cy="10174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Partnerships</a:t>
          </a:r>
        </a:p>
      </dsp:txBody>
      <dsp:txXfrm>
        <a:off x="5395380" y="1116568"/>
        <a:ext cx="1217221" cy="9578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4E333-62E4-4393-8C2A-4D2806A29C51}">
      <dsp:nvSpPr>
        <dsp:cNvPr id="0" name=""/>
        <dsp:cNvSpPr/>
      </dsp:nvSpPr>
      <dsp:spPr>
        <a:xfrm>
          <a:off x="2673" y="306893"/>
          <a:ext cx="1168747" cy="9642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European Funded Projects</a:t>
          </a:r>
        </a:p>
      </dsp:txBody>
      <dsp:txXfrm>
        <a:off x="30914" y="335134"/>
        <a:ext cx="1112265" cy="907734"/>
      </dsp:txXfrm>
    </dsp:sp>
    <dsp:sp modelId="{0172B3FF-98A8-486D-B402-83A5E66AD7C7}">
      <dsp:nvSpPr>
        <dsp:cNvPr id="0" name=""/>
        <dsp:cNvSpPr/>
      </dsp:nvSpPr>
      <dsp:spPr>
        <a:xfrm>
          <a:off x="1288295" y="644077"/>
          <a:ext cx="247774" cy="2898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1288295" y="702047"/>
        <a:ext cx="173442" cy="173909"/>
      </dsp:txXfrm>
    </dsp:sp>
    <dsp:sp modelId="{8193F4E8-4D4B-4C23-AA7C-33838F924C02}">
      <dsp:nvSpPr>
        <dsp:cNvPr id="0" name=""/>
        <dsp:cNvSpPr/>
      </dsp:nvSpPr>
      <dsp:spPr>
        <a:xfrm>
          <a:off x="1638919" y="306893"/>
          <a:ext cx="1168747" cy="9642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Global Registers</a:t>
          </a:r>
        </a:p>
      </dsp:txBody>
      <dsp:txXfrm>
        <a:off x="1667160" y="335134"/>
        <a:ext cx="1112265" cy="907734"/>
      </dsp:txXfrm>
    </dsp:sp>
    <dsp:sp modelId="{66567D02-09EF-46E1-BD04-FB064F67F4AC}">
      <dsp:nvSpPr>
        <dsp:cNvPr id="0" name=""/>
        <dsp:cNvSpPr/>
      </dsp:nvSpPr>
      <dsp:spPr>
        <a:xfrm>
          <a:off x="2924541" y="644077"/>
          <a:ext cx="247774" cy="2898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2924541" y="702047"/>
        <a:ext cx="173442" cy="173909"/>
      </dsp:txXfrm>
    </dsp:sp>
    <dsp:sp modelId="{0BD2028F-F800-47C7-9162-C611F5E30279}">
      <dsp:nvSpPr>
        <dsp:cNvPr id="0" name=""/>
        <dsp:cNvSpPr/>
      </dsp:nvSpPr>
      <dsp:spPr>
        <a:xfrm>
          <a:off x="3275165" y="306893"/>
          <a:ext cx="1168747" cy="9642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Organic Growth</a:t>
          </a:r>
        </a:p>
      </dsp:txBody>
      <dsp:txXfrm>
        <a:off x="3303406" y="335134"/>
        <a:ext cx="1112265" cy="907734"/>
      </dsp:txXfrm>
    </dsp:sp>
    <dsp:sp modelId="{975A4765-85A1-4DCC-A2B8-261B54E5C709}">
      <dsp:nvSpPr>
        <dsp:cNvPr id="0" name=""/>
        <dsp:cNvSpPr/>
      </dsp:nvSpPr>
      <dsp:spPr>
        <a:xfrm>
          <a:off x="4560787" y="644077"/>
          <a:ext cx="247774" cy="2898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4560787" y="702047"/>
        <a:ext cx="173442" cy="173909"/>
      </dsp:txXfrm>
    </dsp:sp>
    <dsp:sp modelId="{F66E348B-785A-40EB-A223-43BFB058DE53}">
      <dsp:nvSpPr>
        <dsp:cNvPr id="0" name=""/>
        <dsp:cNvSpPr/>
      </dsp:nvSpPr>
      <dsp:spPr>
        <a:xfrm>
          <a:off x="4911411" y="306893"/>
          <a:ext cx="1168747" cy="9642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Internal Expertise</a:t>
          </a:r>
        </a:p>
      </dsp:txBody>
      <dsp:txXfrm>
        <a:off x="4939652" y="335134"/>
        <a:ext cx="1112265" cy="90773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AC74A-664E-43D3-859E-B35855730D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2710C658-31F9-4A67-8267-E3463B262A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EB9656B-74C7-455B-B2B8-19A3A45F59A9}" type="datetime1">
              <a:rPr lang="en-GB" smtClean="0"/>
              <a:t>02/05/2024</a:t>
            </a:fld>
            <a:endParaRPr lang="en-GB"/>
          </a:p>
        </p:txBody>
      </p:sp>
      <p:sp>
        <p:nvSpPr>
          <p:cNvPr id="4" name="Footer Placeholder 3">
            <a:extLst>
              <a:ext uri="{FF2B5EF4-FFF2-40B4-BE49-F238E27FC236}">
                <a16:creationId xmlns:a16="http://schemas.microsoft.com/office/drawing/2014/main" id="{CD7BBBF1-3A7A-4F4B-8592-578ABE65B7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CA02F046-B531-4374-9A89-AC21BCA06E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D2DFAA7-D3C3-4D01-9299-453E25D16D4E}" type="slidenum">
              <a:rPr lang="en-GB" smtClean="0"/>
              <a:t>‹#›</a:t>
            </a:fld>
            <a:endParaRPr lang="en-GB"/>
          </a:p>
        </p:txBody>
      </p:sp>
    </p:spTree>
    <p:extLst>
      <p:ext uri="{BB962C8B-B14F-4D97-AF65-F5344CB8AC3E}">
        <p14:creationId xmlns:p14="http://schemas.microsoft.com/office/powerpoint/2010/main" val="9005273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77C96CD-B971-4362-943D-DA39C9C7A795}" type="datetime1">
              <a:rPr lang="en-GB" noProof="0" smtClean="0"/>
              <a:t>02/05/2024</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DC51814-3B91-4036-94D2-3977634EE214}" type="slidenum">
              <a:rPr lang="en-GB" noProof="0" smtClean="0"/>
              <a:t>‹#›</a:t>
            </a:fld>
            <a:endParaRPr lang="en-GB" noProof="0"/>
          </a:p>
        </p:txBody>
      </p:sp>
    </p:spTree>
    <p:extLst>
      <p:ext uri="{BB962C8B-B14F-4D97-AF65-F5344CB8AC3E}">
        <p14:creationId xmlns:p14="http://schemas.microsoft.com/office/powerpoint/2010/main" val="13006257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6DC51814-3B91-4036-94D2-3977634EE214}" type="slidenum">
              <a:rPr lang="en-GB" smtClean="0"/>
              <a:t>1</a:t>
            </a:fld>
            <a:endParaRPr lang="en-GB"/>
          </a:p>
        </p:txBody>
      </p:sp>
    </p:spTree>
    <p:extLst>
      <p:ext uri="{BB962C8B-B14F-4D97-AF65-F5344CB8AC3E}">
        <p14:creationId xmlns:p14="http://schemas.microsoft.com/office/powerpoint/2010/main" val="3519699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6DC51814-3B91-4036-94D2-3977634EE214}" type="slidenum">
              <a:rPr lang="en-GB" smtClean="0"/>
              <a:t>10</a:t>
            </a:fld>
            <a:endParaRPr lang="en-GB"/>
          </a:p>
        </p:txBody>
      </p:sp>
    </p:spTree>
    <p:extLst>
      <p:ext uri="{BB962C8B-B14F-4D97-AF65-F5344CB8AC3E}">
        <p14:creationId xmlns:p14="http://schemas.microsoft.com/office/powerpoint/2010/main" val="932732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where and how to play. We selected MENA and APAC.  Europe is a huge market for fitness and wellness but there are too many local and individual requirements.</a:t>
            </a:r>
          </a:p>
        </p:txBody>
      </p:sp>
      <p:sp>
        <p:nvSpPr>
          <p:cNvPr id="4" name="Slide Number Placeholder 3"/>
          <p:cNvSpPr>
            <a:spLocks noGrp="1"/>
          </p:cNvSpPr>
          <p:nvPr>
            <p:ph type="sldNum" sz="quarter" idx="5"/>
          </p:nvPr>
        </p:nvSpPr>
        <p:spPr/>
        <p:txBody>
          <a:bodyPr/>
          <a:lstStyle/>
          <a:p>
            <a:pPr rtl="0"/>
            <a:fld id="{6DC51814-3B91-4036-94D2-3977634EE214}" type="slidenum">
              <a:rPr lang="en-GB" smtClean="0"/>
              <a:t>11</a:t>
            </a:fld>
            <a:endParaRPr lang="en-GB"/>
          </a:p>
        </p:txBody>
      </p:sp>
    </p:spTree>
    <p:extLst>
      <p:ext uri="{BB962C8B-B14F-4D97-AF65-F5344CB8AC3E}">
        <p14:creationId xmlns:p14="http://schemas.microsoft.com/office/powerpoint/2010/main" val="1135118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3CB24-7577-944F-B981-0C8E4109D7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BA97A8-B69A-8FE5-CA25-9EEAD6CD5C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AE2DBC-C35C-86C1-49F9-4EF53271CBA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EBE99E2-C7F3-DE6D-8D6E-41C7E6CC24E0}"/>
              </a:ext>
            </a:extLst>
          </p:cNvPr>
          <p:cNvSpPr>
            <a:spLocks noGrp="1"/>
          </p:cNvSpPr>
          <p:nvPr>
            <p:ph type="sldNum" sz="quarter" idx="5"/>
          </p:nvPr>
        </p:nvSpPr>
        <p:spPr/>
        <p:txBody>
          <a:bodyPr/>
          <a:lstStyle/>
          <a:p>
            <a:pPr rtl="0"/>
            <a:fld id="{6DC51814-3B91-4036-94D2-3977634EE214}" type="slidenum">
              <a:rPr lang="en-GB" smtClean="0"/>
              <a:t>12</a:t>
            </a:fld>
            <a:endParaRPr lang="en-GB"/>
          </a:p>
        </p:txBody>
      </p:sp>
    </p:spTree>
    <p:extLst>
      <p:ext uri="{BB962C8B-B14F-4D97-AF65-F5344CB8AC3E}">
        <p14:creationId xmlns:p14="http://schemas.microsoft.com/office/powerpoint/2010/main" val="2062446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3CB24-7577-944F-B981-0C8E4109D7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BA97A8-B69A-8FE5-CA25-9EEAD6CD5C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AE2DBC-C35C-86C1-49F9-4EF53271CBA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EBE99E2-C7F3-DE6D-8D6E-41C7E6CC24E0}"/>
              </a:ext>
            </a:extLst>
          </p:cNvPr>
          <p:cNvSpPr>
            <a:spLocks noGrp="1"/>
          </p:cNvSpPr>
          <p:nvPr>
            <p:ph type="sldNum" sz="quarter" idx="5"/>
          </p:nvPr>
        </p:nvSpPr>
        <p:spPr/>
        <p:txBody>
          <a:bodyPr/>
          <a:lstStyle/>
          <a:p>
            <a:pPr rtl="0"/>
            <a:fld id="{6DC51814-3B91-4036-94D2-3977634EE214}" type="slidenum">
              <a:rPr lang="en-GB" smtClean="0"/>
              <a:t>13</a:t>
            </a:fld>
            <a:endParaRPr lang="en-GB"/>
          </a:p>
        </p:txBody>
      </p:sp>
    </p:spTree>
    <p:extLst>
      <p:ext uri="{BB962C8B-B14F-4D97-AF65-F5344CB8AC3E}">
        <p14:creationId xmlns:p14="http://schemas.microsoft.com/office/powerpoint/2010/main" val="1525646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6DC51814-3B91-4036-94D2-3977634EE214}" type="slidenum">
              <a:rPr lang="en-GB" smtClean="0"/>
              <a:t>14</a:t>
            </a:fld>
            <a:endParaRPr lang="en-GB"/>
          </a:p>
        </p:txBody>
      </p:sp>
    </p:spTree>
    <p:extLst>
      <p:ext uri="{BB962C8B-B14F-4D97-AF65-F5344CB8AC3E}">
        <p14:creationId xmlns:p14="http://schemas.microsoft.com/office/powerpoint/2010/main" val="2433106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6DC51814-3B91-4036-94D2-3977634EE214}" type="slidenum">
              <a:rPr lang="en-GB" smtClean="0"/>
              <a:t>15</a:t>
            </a:fld>
            <a:endParaRPr lang="en-GB"/>
          </a:p>
        </p:txBody>
      </p:sp>
    </p:spTree>
    <p:extLst>
      <p:ext uri="{BB962C8B-B14F-4D97-AF65-F5344CB8AC3E}">
        <p14:creationId xmlns:p14="http://schemas.microsoft.com/office/powerpoint/2010/main" val="3753279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a case study of our own journey.  We’re no experts but we have learned a lot along the way and are of course still learning.</a:t>
            </a:r>
          </a:p>
        </p:txBody>
      </p:sp>
      <p:sp>
        <p:nvSpPr>
          <p:cNvPr id="4" name="Slide Number Placeholder 3"/>
          <p:cNvSpPr>
            <a:spLocks noGrp="1"/>
          </p:cNvSpPr>
          <p:nvPr>
            <p:ph type="sldNum" sz="quarter" idx="5"/>
          </p:nvPr>
        </p:nvSpPr>
        <p:spPr/>
        <p:txBody>
          <a:bodyPr/>
          <a:lstStyle/>
          <a:p>
            <a:pPr rtl="0"/>
            <a:fld id="{6DC51814-3B91-4036-94D2-3977634EE214}" type="slidenum">
              <a:rPr lang="en-GB" smtClean="0"/>
              <a:t>2</a:t>
            </a:fld>
            <a:endParaRPr lang="en-GB"/>
          </a:p>
        </p:txBody>
      </p:sp>
    </p:spTree>
    <p:extLst>
      <p:ext uri="{BB962C8B-B14F-4D97-AF65-F5344CB8AC3E}">
        <p14:creationId xmlns:p14="http://schemas.microsoft.com/office/powerpoint/2010/main" val="1210379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Part of Active IQ’s motivation for international expansion.</a:t>
            </a:r>
          </a:p>
        </p:txBody>
      </p:sp>
      <p:sp>
        <p:nvSpPr>
          <p:cNvPr id="4" name="Slide Number Placeholder 3"/>
          <p:cNvSpPr>
            <a:spLocks noGrp="1"/>
          </p:cNvSpPr>
          <p:nvPr>
            <p:ph type="sldNum" sz="quarter" idx="5"/>
          </p:nvPr>
        </p:nvSpPr>
        <p:spPr/>
        <p:txBody>
          <a:bodyPr/>
          <a:lstStyle/>
          <a:p>
            <a:pPr rtl="0"/>
            <a:fld id="{6DC51814-3B91-4036-94D2-3977634EE214}" type="slidenum">
              <a:rPr lang="en-GB" smtClean="0"/>
              <a:t>3</a:t>
            </a:fld>
            <a:endParaRPr lang="en-GB"/>
          </a:p>
        </p:txBody>
      </p:sp>
    </p:spTree>
    <p:extLst>
      <p:ext uri="{BB962C8B-B14F-4D97-AF65-F5344CB8AC3E}">
        <p14:creationId xmlns:p14="http://schemas.microsoft.com/office/powerpoint/2010/main" val="62205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B0C0C"/>
                </a:solidFill>
                <a:effectLst/>
                <a:latin typeface="GDS Transport"/>
              </a:rPr>
              <a:t>The international market is growing, and Level 1 regulated qualifications had the highest number of certificates issued outside the UK in the 2022 to 2023 academic year, accounting for 38.7% of the non-UK total. However, active qualifications are in decline and the growth of vocational qualifications is only showing a low level of growth.</a:t>
            </a:r>
          </a:p>
          <a:p>
            <a:pPr algn="l"/>
            <a:endParaRPr lang="en-GB" b="0" i="0" dirty="0">
              <a:solidFill>
                <a:srgbClr val="0B0C0C"/>
              </a:solidFill>
              <a:effectLst/>
              <a:latin typeface="GDS Transport"/>
            </a:endParaRPr>
          </a:p>
          <a:p>
            <a:pPr algn="l"/>
            <a:r>
              <a:rPr lang="en-GB" b="0" i="0" dirty="0">
                <a:solidFill>
                  <a:srgbClr val="0B0C0C"/>
                </a:solidFill>
                <a:effectLst/>
                <a:latin typeface="GDS Transport"/>
              </a:rPr>
              <a:t>All qualification levels saw an increase in the number of certificates issued outside the UK in the 2022 to 2023 academic year compared with the 2021 to 2022 academic year. Entry Level regulated qualifications saw the largest proportional increase and the largest increase in the raw number of certificates issued outside the UK, up by 66.5%, equivalent to an increase of 797,100 certificates compared with the previous year.</a:t>
            </a:r>
          </a:p>
          <a:p>
            <a:endParaRPr lang="en-GB" dirty="0"/>
          </a:p>
        </p:txBody>
      </p:sp>
      <p:sp>
        <p:nvSpPr>
          <p:cNvPr id="4" name="Slide Number Placeholder 3"/>
          <p:cNvSpPr>
            <a:spLocks noGrp="1"/>
          </p:cNvSpPr>
          <p:nvPr>
            <p:ph type="sldNum" sz="quarter" idx="5"/>
          </p:nvPr>
        </p:nvSpPr>
        <p:spPr/>
        <p:txBody>
          <a:bodyPr/>
          <a:lstStyle/>
          <a:p>
            <a:pPr rtl="0"/>
            <a:fld id="{6DC51814-3B91-4036-94D2-3977634EE214}" type="slidenum">
              <a:rPr lang="en-GB" smtClean="0"/>
              <a:t>4</a:t>
            </a:fld>
            <a:endParaRPr lang="en-GB"/>
          </a:p>
        </p:txBody>
      </p:sp>
    </p:spTree>
    <p:extLst>
      <p:ext uri="{BB962C8B-B14F-4D97-AF65-F5344CB8AC3E}">
        <p14:creationId xmlns:p14="http://schemas.microsoft.com/office/powerpoint/2010/main" val="1228766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6DC51814-3B91-4036-94D2-3977634EE214}" type="slidenum">
              <a:rPr lang="en-GB" smtClean="0"/>
              <a:t>5</a:t>
            </a:fld>
            <a:endParaRPr lang="en-GB"/>
          </a:p>
        </p:txBody>
      </p:sp>
    </p:spTree>
    <p:extLst>
      <p:ext uri="{BB962C8B-B14F-4D97-AF65-F5344CB8AC3E}">
        <p14:creationId xmlns:p14="http://schemas.microsoft.com/office/powerpoint/2010/main" val="730753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Leisure, Travel &amp; Tourism down -0.7% in 22/23 from 21/22 which is obviously relevant to Active IQ.</a:t>
            </a:r>
          </a:p>
          <a:p>
            <a:endParaRPr lang="en-GB" dirty="0"/>
          </a:p>
        </p:txBody>
      </p:sp>
      <p:sp>
        <p:nvSpPr>
          <p:cNvPr id="4" name="Slide Number Placeholder 3"/>
          <p:cNvSpPr>
            <a:spLocks noGrp="1"/>
          </p:cNvSpPr>
          <p:nvPr>
            <p:ph type="sldNum" sz="quarter" idx="5"/>
          </p:nvPr>
        </p:nvSpPr>
        <p:spPr/>
        <p:txBody>
          <a:bodyPr/>
          <a:lstStyle/>
          <a:p>
            <a:pPr rtl="0"/>
            <a:fld id="{6DC51814-3B91-4036-94D2-3977634EE214}" type="slidenum">
              <a:rPr lang="en-GB" smtClean="0"/>
              <a:t>6</a:t>
            </a:fld>
            <a:endParaRPr lang="en-GB"/>
          </a:p>
        </p:txBody>
      </p:sp>
    </p:spTree>
    <p:extLst>
      <p:ext uri="{BB962C8B-B14F-4D97-AF65-F5344CB8AC3E}">
        <p14:creationId xmlns:p14="http://schemas.microsoft.com/office/powerpoint/2010/main" val="185557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EFP: Development of European Standards for EHFA; Development of EHFA Accreditation Process; Development of eLearning Content aligned to standards.</a:t>
            </a:r>
          </a:p>
          <a:p>
            <a:r>
              <a:rPr lang="en-GB" dirty="0"/>
              <a:t>Global Registers: Europe Active/EREPs; REPs Ireland, ICREPs.</a:t>
            </a:r>
          </a:p>
          <a:p>
            <a:r>
              <a:rPr lang="en-GB" dirty="0"/>
              <a:t>Organic Growth: Ex-pat community mostly in the UAE.</a:t>
            </a:r>
          </a:p>
          <a:p>
            <a:r>
              <a:rPr lang="en-GB" dirty="0"/>
              <a:t>Internal Expertise: KSA &amp; UAE.</a:t>
            </a:r>
          </a:p>
          <a:p>
            <a:r>
              <a:rPr lang="en-GB" dirty="0"/>
              <a:t>Strategic Growth: Value proposition/USP/Purpose &amp; Impact</a:t>
            </a:r>
          </a:p>
          <a:p>
            <a:r>
              <a:rPr lang="en-GB" dirty="0"/>
              <a:t>Events: Brand Awareness &amp; Brand Building.</a:t>
            </a:r>
          </a:p>
          <a:p>
            <a:r>
              <a:rPr lang="en-GB" dirty="0"/>
              <a:t>Trade Missions: via DBT</a:t>
            </a:r>
          </a:p>
          <a:p>
            <a:r>
              <a:rPr lang="en-GB" dirty="0"/>
              <a:t>Partnerships: other AOs, other regulators. </a:t>
            </a:r>
          </a:p>
        </p:txBody>
      </p:sp>
      <p:sp>
        <p:nvSpPr>
          <p:cNvPr id="4" name="Slide Number Placeholder 3"/>
          <p:cNvSpPr>
            <a:spLocks noGrp="1"/>
          </p:cNvSpPr>
          <p:nvPr>
            <p:ph type="sldNum" sz="quarter" idx="5"/>
          </p:nvPr>
        </p:nvSpPr>
        <p:spPr/>
        <p:txBody>
          <a:bodyPr/>
          <a:lstStyle/>
          <a:p>
            <a:pPr rtl="0"/>
            <a:fld id="{6DC51814-3B91-4036-94D2-3977634EE214}" type="slidenum">
              <a:rPr lang="en-GB" smtClean="0"/>
              <a:t>7</a:t>
            </a:fld>
            <a:endParaRPr lang="en-GB"/>
          </a:p>
        </p:txBody>
      </p:sp>
    </p:spTree>
    <p:extLst>
      <p:ext uri="{BB962C8B-B14F-4D97-AF65-F5344CB8AC3E}">
        <p14:creationId xmlns:p14="http://schemas.microsoft.com/office/powerpoint/2010/main" val="2649874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KSA: To increase the ratio of individuals exercising at least once a week from 13% of population to 40% </a:t>
            </a:r>
          </a:p>
        </p:txBody>
      </p:sp>
      <p:sp>
        <p:nvSpPr>
          <p:cNvPr id="4" name="Slide Number Placeholder 3"/>
          <p:cNvSpPr>
            <a:spLocks noGrp="1"/>
          </p:cNvSpPr>
          <p:nvPr>
            <p:ph type="sldNum" sz="quarter" idx="5"/>
          </p:nvPr>
        </p:nvSpPr>
        <p:spPr/>
        <p:txBody>
          <a:bodyPr/>
          <a:lstStyle/>
          <a:p>
            <a:pPr rtl="0"/>
            <a:fld id="{6DC51814-3B91-4036-94D2-3977634EE214}" type="slidenum">
              <a:rPr lang="en-GB" smtClean="0"/>
              <a:t>8</a:t>
            </a:fld>
            <a:endParaRPr lang="en-GB"/>
          </a:p>
        </p:txBody>
      </p:sp>
    </p:spTree>
    <p:extLst>
      <p:ext uri="{BB962C8B-B14F-4D97-AF65-F5344CB8AC3E}">
        <p14:creationId xmlns:p14="http://schemas.microsoft.com/office/powerpoint/2010/main" val="1308309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GCC: Bahrain, Kuwait, Oman, Qatar, Saudi Arabia and the UAE.</a:t>
            </a:r>
          </a:p>
        </p:txBody>
      </p:sp>
      <p:sp>
        <p:nvSpPr>
          <p:cNvPr id="4" name="Slide Number Placeholder 3"/>
          <p:cNvSpPr>
            <a:spLocks noGrp="1"/>
          </p:cNvSpPr>
          <p:nvPr>
            <p:ph type="sldNum" sz="quarter" idx="5"/>
          </p:nvPr>
        </p:nvSpPr>
        <p:spPr/>
        <p:txBody>
          <a:bodyPr/>
          <a:lstStyle/>
          <a:p>
            <a:pPr rtl="0"/>
            <a:fld id="{6DC51814-3B91-4036-94D2-3977634EE214}" type="slidenum">
              <a:rPr lang="en-GB" smtClean="0"/>
              <a:t>9</a:t>
            </a:fld>
            <a:endParaRPr lang="en-GB"/>
          </a:p>
        </p:txBody>
      </p:sp>
    </p:spTree>
    <p:extLst>
      <p:ext uri="{BB962C8B-B14F-4D97-AF65-F5344CB8AC3E}">
        <p14:creationId xmlns:p14="http://schemas.microsoft.com/office/powerpoint/2010/main" val="3936993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4448175"/>
          </a:xfrm>
          <a:solidFill>
            <a:schemeClr val="bg1">
              <a:lumMod val="95000"/>
            </a:schemeClr>
          </a:solidFill>
        </p:spPr>
        <p:txBody>
          <a:bodyPr rtlCol="0">
            <a:normAutofit/>
          </a:bodyPr>
          <a:lstStyle>
            <a:lvl1pPr marL="0" indent="0" algn="ctr">
              <a:buNone/>
              <a:defRPr sz="1800"/>
            </a:lvl1pPr>
          </a:lstStyle>
          <a:p>
            <a:pPr rtl="0"/>
            <a:r>
              <a:rPr lang="en-US" noProof="0"/>
              <a:t>Click icon to add picture</a:t>
            </a:r>
            <a:endParaRPr lang="en-GB" noProof="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4448175"/>
            <a:ext cx="12192000" cy="240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5" y="4551363"/>
            <a:ext cx="11520488" cy="1176337"/>
          </a:xfrm>
        </p:spPr>
        <p:txBody>
          <a:bodyPr rtlCol="0" anchor="ctr"/>
          <a:lstStyle>
            <a:lvl1pPr algn="ctr">
              <a:defRPr sz="6000">
                <a:solidFill>
                  <a:schemeClr val="bg1"/>
                </a:solidFill>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5" y="5830888"/>
            <a:ext cx="11520488" cy="550862"/>
          </a:xfrm>
        </p:spPr>
        <p:txBody>
          <a:bodyPr rtlCol="0"/>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Tree>
    <p:extLst>
      <p:ext uri="{BB962C8B-B14F-4D97-AF65-F5344CB8AC3E}">
        <p14:creationId xmlns:p14="http://schemas.microsoft.com/office/powerpoint/2010/main" val="269481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476250"/>
            <a:ext cx="5165724" cy="2557463"/>
          </a:xfrm>
        </p:spPr>
        <p:txBody>
          <a:bodyPr rtlCol="0" anchor="ctr">
            <a:noAutofit/>
          </a:bodyPr>
          <a:lstStyle>
            <a:lvl1pPr>
              <a:defRPr sz="5400"/>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096000" y="476250"/>
            <a:ext cx="5795963" cy="2557463"/>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p>
            <a:pPr rtl="0"/>
            <a:fld id="{03DC2DEF-D2FE-4B45-ABA4-9F153FD1C98A}" type="slidenum">
              <a:rPr lang="en-GB" noProof="0" smtClean="0"/>
              <a:t>‹#›</a:t>
            </a:fld>
            <a:endParaRPr lang="en-GB" noProof="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71476" y="3233941"/>
            <a:ext cx="11520486" cy="2966833"/>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n-US" noProof="0"/>
              <a:t>Click icon to add picture</a:t>
            </a:r>
            <a:endParaRPr lang="en-GB" noProof="0"/>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476250"/>
            <a:ext cx="165100" cy="2557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24387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0"/>
            <a:ext cx="513805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6619197" y="1296176"/>
            <a:ext cx="5272764" cy="1551573"/>
          </a:xfrm>
        </p:spPr>
        <p:txBody>
          <a:bodyPr rtlCol="0" anchor="b">
            <a:noAutofit/>
          </a:bodyPr>
          <a:lstStyle>
            <a:lvl1pPr>
              <a:defRPr sz="4000"/>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619198" y="3073967"/>
            <a:ext cx="5272764" cy="2557463"/>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p>
            <a:pPr rtl="0"/>
            <a:fld id="{03DC2DEF-D2FE-4B45-ABA4-9F153FD1C98A}" type="slidenum">
              <a:rPr lang="en-GB" noProof="0" smtClean="0"/>
              <a:t>‹#›</a:t>
            </a:fld>
            <a:endParaRPr lang="en-GB" noProof="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1117601" y="1016000"/>
            <a:ext cx="5138058" cy="497840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n-US" noProof="0"/>
              <a:t>Click icon to add picture</a:t>
            </a:r>
            <a:endParaRPr lang="en-GB" noProof="0"/>
          </a:p>
        </p:txBody>
      </p:sp>
      <p:sp>
        <p:nvSpPr>
          <p:cNvPr id="4" name="Rectangle 3">
            <a:extLst>
              <a:ext uri="{FF2B5EF4-FFF2-40B4-BE49-F238E27FC236}">
                <a16:creationId xmlns:a16="http://schemas.microsoft.com/office/drawing/2014/main" id="{7306EB3B-6A54-45E7-B23D-F9515CC15D12}"/>
              </a:ext>
            </a:extLst>
          </p:cNvPr>
          <p:cNvSpPr/>
          <p:nvPr userDrawn="1"/>
        </p:nvSpPr>
        <p:spPr>
          <a:xfrm>
            <a:off x="0" y="5994400"/>
            <a:ext cx="4093029" cy="86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Rectangle 8">
            <a:extLst>
              <a:ext uri="{FF2B5EF4-FFF2-40B4-BE49-F238E27FC236}">
                <a16:creationId xmlns:a16="http://schemas.microsoft.com/office/drawing/2014/main" id="{7E110354-15BA-4B22-B7CF-3D5BFA5C722D}"/>
              </a:ext>
            </a:extLst>
          </p:cNvPr>
          <p:cNvSpPr/>
          <p:nvPr userDrawn="1"/>
        </p:nvSpPr>
        <p:spPr>
          <a:xfrm>
            <a:off x="2162630" y="873210"/>
            <a:ext cx="4093029" cy="1385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4151357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5" y="1783831"/>
            <a:ext cx="3111954" cy="3290338"/>
          </a:xfrm>
        </p:spPr>
        <p:txBody>
          <a:bodyPr rtlCol="0" anchor="ctr">
            <a:noAutofit/>
          </a:bodyPr>
          <a:lstStyle>
            <a:lvl1pPr>
              <a:defRPr sz="4000"/>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7489370" y="1783832"/>
            <a:ext cx="4402592" cy="3290338"/>
          </a:xfrm>
        </p:spPr>
        <p:txBody>
          <a:bodyPr rtlCol="0" anchor="ctr">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p>
            <a:pPr rtl="0"/>
            <a:fld id="{03DC2DEF-D2FE-4B45-ABA4-9F153FD1C98A}" type="slidenum">
              <a:rPr lang="en-GB" noProof="0" smtClean="0"/>
              <a:t>‹#›</a:t>
            </a:fld>
            <a:endParaRPr lang="en-GB" noProof="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672114" y="0"/>
            <a:ext cx="3628571"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n-US" noProof="0"/>
              <a:t>Click icon to add picture</a:t>
            </a:r>
            <a:endParaRPr lang="en-GB" noProof="0"/>
          </a:p>
        </p:txBody>
      </p:sp>
      <p:sp>
        <p:nvSpPr>
          <p:cNvPr id="5" name="Rectangle 4">
            <a:extLst>
              <a:ext uri="{FF2B5EF4-FFF2-40B4-BE49-F238E27FC236}">
                <a16:creationId xmlns:a16="http://schemas.microsoft.com/office/drawing/2014/main" id="{8E16C293-C1E0-4EA5-BDE5-D226D72FC08B}"/>
              </a:ext>
            </a:extLst>
          </p:cNvPr>
          <p:cNvSpPr/>
          <p:nvPr userDrawn="1"/>
        </p:nvSpPr>
        <p:spPr>
          <a:xfrm>
            <a:off x="371475" y="5297714"/>
            <a:ext cx="3111954" cy="15602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2" name="Rectangle 11">
            <a:extLst>
              <a:ext uri="{FF2B5EF4-FFF2-40B4-BE49-F238E27FC236}">
                <a16:creationId xmlns:a16="http://schemas.microsoft.com/office/drawing/2014/main" id="{DC770C08-8FFF-4293-8E7D-DBFEE4E3E443}"/>
              </a:ext>
            </a:extLst>
          </p:cNvPr>
          <p:cNvSpPr/>
          <p:nvPr userDrawn="1"/>
        </p:nvSpPr>
        <p:spPr>
          <a:xfrm>
            <a:off x="7489370" y="0"/>
            <a:ext cx="4402593" cy="15602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2414620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1389743"/>
            <a:ext cx="12192000" cy="407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31850" y="2331584"/>
            <a:ext cx="10515600" cy="1500187"/>
          </a:xfrm>
        </p:spPr>
        <p:txBody>
          <a:bodyPr rtlCol="0" anchor="ctr"/>
          <a:lstStyle>
            <a:lvl1pPr>
              <a:defRPr sz="6000">
                <a:solidFill>
                  <a:schemeClr val="bg1"/>
                </a:solidFill>
              </a:defRPr>
            </a:lvl1p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E6F2E6F7-3BE5-4484-A73E-3EFDB7348BB5}"/>
              </a:ext>
            </a:extLst>
          </p:cNvPr>
          <p:cNvSpPr>
            <a:spLocks noGrp="1"/>
          </p:cNvSpPr>
          <p:nvPr>
            <p:ph type="body" idx="1"/>
          </p:nvPr>
        </p:nvSpPr>
        <p:spPr>
          <a:xfrm>
            <a:off x="831850" y="3968071"/>
            <a:ext cx="10515600" cy="805542"/>
          </a:xfrm>
        </p:spPr>
        <p:txBody>
          <a:bodyPr rtlCol="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noProof="0"/>
              <a:t>Click to edit Master text styles</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rtlCol="0"/>
          <a:lstStyle/>
          <a:p>
            <a:pPr rtl="0"/>
            <a:fld id="{03DC2DEF-D2FE-4B45-ABA4-9F153FD1C98A}" type="slidenum">
              <a:rPr lang="en-GB" noProof="0" smtClean="0"/>
              <a:t>‹#›</a:t>
            </a:fld>
            <a:endParaRPr lang="en-GB" noProof="0"/>
          </a:p>
        </p:txBody>
      </p:sp>
      <p:sp>
        <p:nvSpPr>
          <p:cNvPr id="9" name="Rectangle 8">
            <a:extLst>
              <a:ext uri="{FF2B5EF4-FFF2-40B4-BE49-F238E27FC236}">
                <a16:creationId xmlns:a16="http://schemas.microsoft.com/office/drawing/2014/main" id="{919AEFA0-9379-4E32-9D66-976465036916}"/>
              </a:ext>
            </a:extLst>
          </p:cNvPr>
          <p:cNvSpPr/>
          <p:nvPr userDrawn="1"/>
        </p:nvSpPr>
        <p:spPr>
          <a:xfrm>
            <a:off x="371475" y="580571"/>
            <a:ext cx="1573439" cy="15001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Rectangle 9">
            <a:extLst>
              <a:ext uri="{FF2B5EF4-FFF2-40B4-BE49-F238E27FC236}">
                <a16:creationId xmlns:a16="http://schemas.microsoft.com/office/drawing/2014/main" id="{64FFB43B-30D9-4055-B912-4E3C85B03657}"/>
              </a:ext>
            </a:extLst>
          </p:cNvPr>
          <p:cNvSpPr/>
          <p:nvPr userDrawn="1"/>
        </p:nvSpPr>
        <p:spPr>
          <a:xfrm>
            <a:off x="7097486" y="5105274"/>
            <a:ext cx="4794477" cy="7259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2028814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0"/>
            <a:ext cx="6096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1" name="Picture Placeholder 6">
            <a:extLst>
              <a:ext uri="{FF2B5EF4-FFF2-40B4-BE49-F238E27FC236}">
                <a16:creationId xmlns:a16="http://schemas.microsoft.com/office/drawing/2014/main" id="{391EAACA-1322-4E60-917E-C7408F539D5D}"/>
              </a:ext>
            </a:extLst>
          </p:cNvPr>
          <p:cNvSpPr>
            <a:spLocks noGrp="1"/>
          </p:cNvSpPr>
          <p:nvPr>
            <p:ph type="pic" sz="quarter" idx="13"/>
          </p:nvPr>
        </p:nvSpPr>
        <p:spPr>
          <a:xfrm>
            <a:off x="371476" y="260350"/>
            <a:ext cx="11520488" cy="6009821"/>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n-US" noProof="0"/>
              <a:t>Click icon to add picture</a:t>
            </a:r>
            <a:endParaRPr lang="en-GB"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1174750" y="3957831"/>
            <a:ext cx="9620250" cy="1500187"/>
          </a:xfrm>
        </p:spPr>
        <p:txBody>
          <a:bodyPr rtlCol="0" anchor="ctr"/>
          <a:lstStyle>
            <a:lvl1pPr>
              <a:defRPr sz="6000">
                <a:solidFill>
                  <a:schemeClr val="bg1"/>
                </a:solidFill>
              </a:defRPr>
            </a:lvl1pPr>
          </a:lstStyle>
          <a:p>
            <a:pPr rtl="0"/>
            <a:r>
              <a:rPr lang="en-US" noProof="0"/>
              <a:t>Click to edit Master title style</a:t>
            </a:r>
            <a:endParaRPr lang="en-GB" noProof="0" dirty="0"/>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rtlCol="0"/>
          <a:lstStyle/>
          <a:p>
            <a:pPr rtl="0"/>
            <a:fld id="{03DC2DEF-D2FE-4B45-ABA4-9F153FD1C98A}" type="slidenum">
              <a:rPr lang="en-GB" noProof="0" smtClean="0"/>
              <a:t>‹#›</a:t>
            </a:fld>
            <a:endParaRPr lang="en-GB" noProof="0" dirty="0"/>
          </a:p>
        </p:txBody>
      </p:sp>
      <p:sp>
        <p:nvSpPr>
          <p:cNvPr id="12" name="Freeform: Shape 11">
            <a:extLst>
              <a:ext uri="{FF2B5EF4-FFF2-40B4-BE49-F238E27FC236}">
                <a16:creationId xmlns:a16="http://schemas.microsoft.com/office/drawing/2014/main" id="{43296215-27AE-462B-9127-E1C932633896}"/>
              </a:ext>
            </a:extLst>
          </p:cNvPr>
          <p:cNvSpPr/>
          <p:nvPr userDrawn="1"/>
        </p:nvSpPr>
        <p:spPr>
          <a:xfrm>
            <a:off x="1093471" y="3843394"/>
            <a:ext cx="1722120" cy="1729060"/>
          </a:xfrm>
          <a:custGeom>
            <a:avLst/>
            <a:gdLst>
              <a:gd name="connsiteX0" fmla="*/ 0 w 2730500"/>
              <a:gd name="connsiteY0" fmla="*/ 0 h 2730500"/>
              <a:gd name="connsiteX1" fmla="*/ 2730500 w 2730500"/>
              <a:gd name="connsiteY1" fmla="*/ 0 h 2730500"/>
              <a:gd name="connsiteX2" fmla="*/ 2730500 w 2730500"/>
              <a:gd name="connsiteY2" fmla="*/ 672834 h 2730500"/>
              <a:gd name="connsiteX3" fmla="*/ 2606675 w 2730500"/>
              <a:gd name="connsiteY3" fmla="*/ 672834 h 2730500"/>
              <a:gd name="connsiteX4" fmla="*/ 2606675 w 2730500"/>
              <a:gd name="connsiteY4" fmla="*/ 116870 h 2730500"/>
              <a:gd name="connsiteX5" fmla="*/ 123826 w 2730500"/>
              <a:gd name="connsiteY5" fmla="*/ 116870 h 2730500"/>
              <a:gd name="connsiteX6" fmla="*/ 123826 w 2730500"/>
              <a:gd name="connsiteY6" fmla="*/ 2613630 h 2730500"/>
              <a:gd name="connsiteX7" fmla="*/ 2606675 w 2730500"/>
              <a:gd name="connsiteY7" fmla="*/ 2613630 h 2730500"/>
              <a:gd name="connsiteX8" fmla="*/ 2606675 w 2730500"/>
              <a:gd name="connsiteY8" fmla="*/ 2066205 h 2730500"/>
              <a:gd name="connsiteX9" fmla="*/ 2730500 w 2730500"/>
              <a:gd name="connsiteY9" fmla="*/ 2066205 h 2730500"/>
              <a:gd name="connsiteX10" fmla="*/ 2730500 w 2730500"/>
              <a:gd name="connsiteY10" fmla="*/ 2730500 h 2730500"/>
              <a:gd name="connsiteX11" fmla="*/ 0 w 2730500"/>
              <a:gd name="connsiteY11" fmla="*/ 273050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0500" h="2730500">
                <a:moveTo>
                  <a:pt x="0" y="0"/>
                </a:moveTo>
                <a:lnTo>
                  <a:pt x="2730500" y="0"/>
                </a:lnTo>
                <a:lnTo>
                  <a:pt x="2730500" y="672834"/>
                </a:lnTo>
                <a:lnTo>
                  <a:pt x="2606675" y="672834"/>
                </a:lnTo>
                <a:lnTo>
                  <a:pt x="2606675" y="116870"/>
                </a:lnTo>
                <a:lnTo>
                  <a:pt x="123826" y="116870"/>
                </a:lnTo>
                <a:lnTo>
                  <a:pt x="123826" y="2613630"/>
                </a:lnTo>
                <a:lnTo>
                  <a:pt x="2606675" y="2613630"/>
                </a:lnTo>
                <a:lnTo>
                  <a:pt x="2606675" y="2066205"/>
                </a:lnTo>
                <a:lnTo>
                  <a:pt x="2730500" y="2066205"/>
                </a:lnTo>
                <a:lnTo>
                  <a:pt x="2730500" y="2730500"/>
                </a:lnTo>
                <a:lnTo>
                  <a:pt x="0" y="27305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Tree>
    <p:extLst>
      <p:ext uri="{BB962C8B-B14F-4D97-AF65-F5344CB8AC3E}">
        <p14:creationId xmlns:p14="http://schemas.microsoft.com/office/powerpoint/2010/main" val="227479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3" name="Picture Placeholder 32">
            <a:extLst>
              <a:ext uri="{FF2B5EF4-FFF2-40B4-BE49-F238E27FC236}">
                <a16:creationId xmlns:a16="http://schemas.microsoft.com/office/drawing/2014/main" id="{2DB7CFEB-6952-4BC3-B9E0-0C382490F9E6}"/>
              </a:ext>
            </a:extLst>
          </p:cNvPr>
          <p:cNvSpPr>
            <a:spLocks noGrp="1"/>
          </p:cNvSpPr>
          <p:nvPr>
            <p:ph type="pic" sz="quarter" idx="13"/>
          </p:nvPr>
        </p:nvSpPr>
        <p:spPr>
          <a:xfrm>
            <a:off x="5400675" y="260350"/>
            <a:ext cx="6499502" cy="5940425"/>
          </a:xfrm>
          <a:custGeom>
            <a:avLst/>
            <a:gdLst>
              <a:gd name="connsiteX0" fmla="*/ 4432576 w 6499502"/>
              <a:gd name="connsiteY0" fmla="*/ 4057650 h 5940425"/>
              <a:gd name="connsiteX1" fmla="*/ 6499502 w 6499502"/>
              <a:gd name="connsiteY1" fmla="*/ 4057650 h 5940425"/>
              <a:gd name="connsiteX2" fmla="*/ 6499502 w 6499502"/>
              <a:gd name="connsiteY2" fmla="*/ 5940425 h 5940425"/>
              <a:gd name="connsiteX3" fmla="*/ 4432576 w 6499502"/>
              <a:gd name="connsiteY3" fmla="*/ 5940425 h 5940425"/>
              <a:gd name="connsiteX4" fmla="*/ 2216288 w 6499502"/>
              <a:gd name="connsiteY4" fmla="*/ 4057650 h 5940425"/>
              <a:gd name="connsiteX5" fmla="*/ 4283214 w 6499502"/>
              <a:gd name="connsiteY5" fmla="*/ 4057650 h 5940425"/>
              <a:gd name="connsiteX6" fmla="*/ 4283214 w 6499502"/>
              <a:gd name="connsiteY6" fmla="*/ 5940425 h 5940425"/>
              <a:gd name="connsiteX7" fmla="*/ 2216288 w 6499502"/>
              <a:gd name="connsiteY7" fmla="*/ 5940425 h 5940425"/>
              <a:gd name="connsiteX8" fmla="*/ 0 w 6499502"/>
              <a:gd name="connsiteY8" fmla="*/ 4057650 h 5940425"/>
              <a:gd name="connsiteX9" fmla="*/ 2066926 w 6499502"/>
              <a:gd name="connsiteY9" fmla="*/ 4057650 h 5940425"/>
              <a:gd name="connsiteX10" fmla="*/ 2066926 w 6499502"/>
              <a:gd name="connsiteY10" fmla="*/ 5940425 h 5940425"/>
              <a:gd name="connsiteX11" fmla="*/ 0 w 6499502"/>
              <a:gd name="connsiteY11" fmla="*/ 5940425 h 5940425"/>
              <a:gd name="connsiteX12" fmla="*/ 4432576 w 6499502"/>
              <a:gd name="connsiteY12" fmla="*/ 2028825 h 5940425"/>
              <a:gd name="connsiteX13" fmla="*/ 6499502 w 6499502"/>
              <a:gd name="connsiteY13" fmla="*/ 2028825 h 5940425"/>
              <a:gd name="connsiteX14" fmla="*/ 6499502 w 6499502"/>
              <a:gd name="connsiteY14" fmla="*/ 3911600 h 5940425"/>
              <a:gd name="connsiteX15" fmla="*/ 4432576 w 6499502"/>
              <a:gd name="connsiteY15" fmla="*/ 3911600 h 5940425"/>
              <a:gd name="connsiteX16" fmla="*/ 2216288 w 6499502"/>
              <a:gd name="connsiteY16" fmla="*/ 2028825 h 5940425"/>
              <a:gd name="connsiteX17" fmla="*/ 4283214 w 6499502"/>
              <a:gd name="connsiteY17" fmla="*/ 2028825 h 5940425"/>
              <a:gd name="connsiteX18" fmla="*/ 4283214 w 6499502"/>
              <a:gd name="connsiteY18" fmla="*/ 3911600 h 5940425"/>
              <a:gd name="connsiteX19" fmla="*/ 2216288 w 6499502"/>
              <a:gd name="connsiteY19" fmla="*/ 3911600 h 5940425"/>
              <a:gd name="connsiteX20" fmla="*/ 0 w 6499502"/>
              <a:gd name="connsiteY20" fmla="*/ 2028825 h 5940425"/>
              <a:gd name="connsiteX21" fmla="*/ 2066926 w 6499502"/>
              <a:gd name="connsiteY21" fmla="*/ 2028825 h 5940425"/>
              <a:gd name="connsiteX22" fmla="*/ 2066926 w 6499502"/>
              <a:gd name="connsiteY22" fmla="*/ 3911600 h 5940425"/>
              <a:gd name="connsiteX23" fmla="*/ 0 w 6499502"/>
              <a:gd name="connsiteY23" fmla="*/ 3911600 h 5940425"/>
              <a:gd name="connsiteX24" fmla="*/ 4432576 w 6499502"/>
              <a:gd name="connsiteY24" fmla="*/ 0 h 5940425"/>
              <a:gd name="connsiteX25" fmla="*/ 6499502 w 6499502"/>
              <a:gd name="connsiteY25" fmla="*/ 0 h 5940425"/>
              <a:gd name="connsiteX26" fmla="*/ 6499502 w 6499502"/>
              <a:gd name="connsiteY26" fmla="*/ 1882775 h 5940425"/>
              <a:gd name="connsiteX27" fmla="*/ 4432576 w 6499502"/>
              <a:gd name="connsiteY27" fmla="*/ 1882775 h 5940425"/>
              <a:gd name="connsiteX28" fmla="*/ 2216288 w 6499502"/>
              <a:gd name="connsiteY28" fmla="*/ 0 h 5940425"/>
              <a:gd name="connsiteX29" fmla="*/ 4283214 w 6499502"/>
              <a:gd name="connsiteY29" fmla="*/ 0 h 5940425"/>
              <a:gd name="connsiteX30" fmla="*/ 4283214 w 6499502"/>
              <a:gd name="connsiteY30" fmla="*/ 1882775 h 5940425"/>
              <a:gd name="connsiteX31" fmla="*/ 2216288 w 6499502"/>
              <a:gd name="connsiteY31" fmla="*/ 1882775 h 5940425"/>
              <a:gd name="connsiteX32" fmla="*/ 0 w 6499502"/>
              <a:gd name="connsiteY32" fmla="*/ 0 h 5940425"/>
              <a:gd name="connsiteX33" fmla="*/ 2066926 w 6499502"/>
              <a:gd name="connsiteY33" fmla="*/ 0 h 5940425"/>
              <a:gd name="connsiteX34" fmla="*/ 2066926 w 6499502"/>
              <a:gd name="connsiteY34" fmla="*/ 1882775 h 5940425"/>
              <a:gd name="connsiteX35" fmla="*/ 0 w 6499502"/>
              <a:gd name="connsiteY35" fmla="*/ 1882775 h 5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99502" h="5940425">
                <a:moveTo>
                  <a:pt x="4432576" y="4057650"/>
                </a:moveTo>
                <a:lnTo>
                  <a:pt x="6499502" y="4057650"/>
                </a:lnTo>
                <a:lnTo>
                  <a:pt x="6499502" y="5940425"/>
                </a:lnTo>
                <a:lnTo>
                  <a:pt x="4432576" y="5940425"/>
                </a:lnTo>
                <a:close/>
                <a:moveTo>
                  <a:pt x="2216288" y="4057650"/>
                </a:moveTo>
                <a:lnTo>
                  <a:pt x="4283214" y="4057650"/>
                </a:lnTo>
                <a:lnTo>
                  <a:pt x="4283214" y="5940425"/>
                </a:lnTo>
                <a:lnTo>
                  <a:pt x="2216288" y="5940425"/>
                </a:lnTo>
                <a:close/>
                <a:moveTo>
                  <a:pt x="0" y="4057650"/>
                </a:moveTo>
                <a:lnTo>
                  <a:pt x="2066926" y="4057650"/>
                </a:lnTo>
                <a:lnTo>
                  <a:pt x="2066926" y="5940425"/>
                </a:lnTo>
                <a:lnTo>
                  <a:pt x="0" y="5940425"/>
                </a:lnTo>
                <a:close/>
                <a:moveTo>
                  <a:pt x="4432576" y="2028825"/>
                </a:moveTo>
                <a:lnTo>
                  <a:pt x="6499502" y="2028825"/>
                </a:lnTo>
                <a:lnTo>
                  <a:pt x="6499502" y="3911600"/>
                </a:lnTo>
                <a:lnTo>
                  <a:pt x="4432576" y="3911600"/>
                </a:lnTo>
                <a:close/>
                <a:moveTo>
                  <a:pt x="2216288" y="2028825"/>
                </a:moveTo>
                <a:lnTo>
                  <a:pt x="4283214" y="2028825"/>
                </a:lnTo>
                <a:lnTo>
                  <a:pt x="4283214" y="3911600"/>
                </a:lnTo>
                <a:lnTo>
                  <a:pt x="2216288" y="3911600"/>
                </a:lnTo>
                <a:close/>
                <a:moveTo>
                  <a:pt x="0" y="2028825"/>
                </a:moveTo>
                <a:lnTo>
                  <a:pt x="2066926" y="2028825"/>
                </a:lnTo>
                <a:lnTo>
                  <a:pt x="2066926" y="3911600"/>
                </a:lnTo>
                <a:lnTo>
                  <a:pt x="0" y="3911600"/>
                </a:lnTo>
                <a:close/>
                <a:moveTo>
                  <a:pt x="4432576" y="0"/>
                </a:moveTo>
                <a:lnTo>
                  <a:pt x="6499502" y="0"/>
                </a:lnTo>
                <a:lnTo>
                  <a:pt x="6499502" y="1882775"/>
                </a:lnTo>
                <a:lnTo>
                  <a:pt x="4432576" y="1882775"/>
                </a:lnTo>
                <a:close/>
                <a:moveTo>
                  <a:pt x="2216288" y="0"/>
                </a:moveTo>
                <a:lnTo>
                  <a:pt x="4283214" y="0"/>
                </a:lnTo>
                <a:lnTo>
                  <a:pt x="4283214" y="1882775"/>
                </a:lnTo>
                <a:lnTo>
                  <a:pt x="2216288" y="1882775"/>
                </a:lnTo>
                <a:close/>
                <a:moveTo>
                  <a:pt x="0" y="0"/>
                </a:moveTo>
                <a:lnTo>
                  <a:pt x="2066926" y="0"/>
                </a:lnTo>
                <a:lnTo>
                  <a:pt x="2066926" y="1882775"/>
                </a:lnTo>
                <a:lnTo>
                  <a:pt x="0" y="1882775"/>
                </a:lnTo>
                <a:close/>
              </a:path>
            </a:pathLst>
          </a:custGeom>
          <a:solidFill>
            <a:schemeClr val="bg1">
              <a:lumMod val="95000"/>
            </a:schemeClr>
          </a:solidFill>
        </p:spPr>
        <p:txBody>
          <a:bodyPr vert="horz" wrap="square" lIns="91440" tIns="45720" rIns="91440" bIns="45720" rtlCol="0" anchor="ctr">
            <a:noAutofit/>
          </a:bodyPr>
          <a:lstStyle>
            <a:lvl1pPr>
              <a:defRPr lang="en-US" sz="1800"/>
            </a:lvl1pPr>
          </a:lstStyle>
          <a:p>
            <a:pPr marL="0" lvl="0" indent="0" algn="ctr" rtl="0">
              <a:buNone/>
            </a:pPr>
            <a:r>
              <a:rPr lang="en-US" noProof="0"/>
              <a:t>Click icon to add picture</a:t>
            </a:r>
            <a:endParaRPr lang="en-GB" noProof="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1596928"/>
            <a:ext cx="4810125" cy="3267268"/>
          </a:xfrm>
        </p:spPr>
        <p:txBody>
          <a:bodyPr rtlCol="0" anchor="ctr"/>
          <a:lstStyle>
            <a:lvl1pPr>
              <a:defRPr sz="6000">
                <a:solidFill>
                  <a:schemeClr val="accent5"/>
                </a:solidFill>
              </a:defRPr>
            </a:lvl1pPr>
          </a:lstStyle>
          <a:p>
            <a:pPr rtl="0"/>
            <a:r>
              <a:rPr lang="en-US" noProof="0"/>
              <a:t>Click to edit Master title style</a:t>
            </a:r>
            <a:endParaRPr lang="en-GB" noProof="0"/>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rtlCol="0"/>
          <a:lstStyle/>
          <a:p>
            <a:pPr rtl="0"/>
            <a:fld id="{03DC2DEF-D2FE-4B45-ABA4-9F153FD1C98A}" type="slidenum">
              <a:rPr lang="en-GB" noProof="0" smtClean="0"/>
              <a:t>‹#›</a:t>
            </a:fld>
            <a:endParaRPr lang="en-GB" noProof="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3933498" y="4952673"/>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7" name="Rectangle 16">
            <a:extLst>
              <a:ext uri="{FF2B5EF4-FFF2-40B4-BE49-F238E27FC236}">
                <a16:creationId xmlns:a16="http://schemas.microsoft.com/office/drawing/2014/main" id="{76B43515-5C7A-4125-B76D-8A24D2BBE5EC}"/>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8" name="Rectangle 17">
            <a:extLst>
              <a:ext uri="{FF2B5EF4-FFF2-40B4-BE49-F238E27FC236}">
                <a16:creationId xmlns:a16="http://schemas.microsoft.com/office/drawing/2014/main" id="{0C9A713B-4176-4C86-9E87-4ADBD6F444FB}"/>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1162233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3917949"/>
            <a:ext cx="6915150" cy="2268337"/>
          </a:xfrm>
        </p:spPr>
        <p:txBody>
          <a:bodyPr rtlCol="0" anchor="ctr"/>
          <a:lstStyle>
            <a:lvl1pPr>
              <a:defRPr sz="6000">
                <a:solidFill>
                  <a:schemeClr val="tx1"/>
                </a:solidFill>
              </a:defRPr>
            </a:lvl1pPr>
          </a:lstStyle>
          <a:p>
            <a:pPr rtl="0"/>
            <a:r>
              <a:rPr lang="en-US" noProof="0"/>
              <a:t>Click to edit Master title style</a:t>
            </a:r>
            <a:endParaRPr lang="en-GB" noProof="0"/>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rtlCol="0"/>
          <a:lstStyle/>
          <a:p>
            <a:pPr rtl="0"/>
            <a:fld id="{03DC2DEF-D2FE-4B45-ABA4-9F153FD1C98A}" type="slidenum">
              <a:rPr lang="en-GB" noProof="0" smtClean="0"/>
              <a:t>‹#›</a:t>
            </a:fld>
            <a:endParaRPr lang="en-GB" noProof="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5222179" y="2327274"/>
            <a:ext cx="2176462" cy="15112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Rectangle 25">
            <a:extLst>
              <a:ext uri="{FF2B5EF4-FFF2-40B4-BE49-F238E27FC236}">
                <a16:creationId xmlns:a16="http://schemas.microsoft.com/office/drawing/2014/main" id="{DFA0623C-0B34-4074-8AA0-6428A5AF07A3}"/>
              </a:ext>
            </a:extLst>
          </p:cNvPr>
          <p:cNvSpPr/>
          <p:nvPr userDrawn="1"/>
        </p:nvSpPr>
        <p:spPr>
          <a:xfrm>
            <a:off x="7468839" y="3917949"/>
            <a:ext cx="2176462" cy="22828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3" name="Picture Placeholder 32">
            <a:extLst>
              <a:ext uri="{FF2B5EF4-FFF2-40B4-BE49-F238E27FC236}">
                <a16:creationId xmlns:a16="http://schemas.microsoft.com/office/drawing/2014/main" id="{B5D335A5-A601-4D8A-AEF5-F34792FF565A}"/>
              </a:ext>
            </a:extLst>
          </p:cNvPr>
          <p:cNvSpPr>
            <a:spLocks noGrp="1"/>
          </p:cNvSpPr>
          <p:nvPr>
            <p:ph type="pic" sz="quarter" idx="21"/>
          </p:nvPr>
        </p:nvSpPr>
        <p:spPr>
          <a:xfrm>
            <a:off x="371474" y="260351"/>
            <a:ext cx="11520489" cy="5940424"/>
          </a:xfrm>
          <a:custGeom>
            <a:avLst/>
            <a:gdLst>
              <a:gd name="connsiteX0" fmla="*/ 9344026 w 11520489"/>
              <a:gd name="connsiteY0" fmla="*/ 3657598 h 5940424"/>
              <a:gd name="connsiteX1" fmla="*/ 11520489 w 11520489"/>
              <a:gd name="connsiteY1" fmla="*/ 3657598 h 5940424"/>
              <a:gd name="connsiteX2" fmla="*/ 11520489 w 11520489"/>
              <a:gd name="connsiteY2" fmla="*/ 5940424 h 5940424"/>
              <a:gd name="connsiteX3" fmla="*/ 9344026 w 11520489"/>
              <a:gd name="connsiteY3" fmla="*/ 5940424 h 5940424"/>
              <a:gd name="connsiteX4" fmla="*/ 9344026 w 11520489"/>
              <a:gd name="connsiteY4" fmla="*/ 2066924 h 5940424"/>
              <a:gd name="connsiteX5" fmla="*/ 11520489 w 11520489"/>
              <a:gd name="connsiteY5" fmla="*/ 2066924 h 5940424"/>
              <a:gd name="connsiteX6" fmla="*/ 11520489 w 11520489"/>
              <a:gd name="connsiteY6" fmla="*/ 3578224 h 5940424"/>
              <a:gd name="connsiteX7" fmla="*/ 9344026 w 11520489"/>
              <a:gd name="connsiteY7" fmla="*/ 3578224 h 5940424"/>
              <a:gd name="connsiteX8" fmla="*/ 7097365 w 11520489"/>
              <a:gd name="connsiteY8" fmla="*/ 2066924 h 5940424"/>
              <a:gd name="connsiteX9" fmla="*/ 9273828 w 11520489"/>
              <a:gd name="connsiteY9" fmla="*/ 2066924 h 5940424"/>
              <a:gd name="connsiteX10" fmla="*/ 9273828 w 11520489"/>
              <a:gd name="connsiteY10" fmla="*/ 3578224 h 5940424"/>
              <a:gd name="connsiteX11" fmla="*/ 7097365 w 11520489"/>
              <a:gd name="connsiteY11" fmla="*/ 3578224 h 5940424"/>
              <a:gd name="connsiteX12" fmla="*/ 2604044 w 11520489"/>
              <a:gd name="connsiteY12" fmla="*/ 2066923 h 5940424"/>
              <a:gd name="connsiteX13" fmla="*/ 4780506 w 11520489"/>
              <a:gd name="connsiteY13" fmla="*/ 2066923 h 5940424"/>
              <a:gd name="connsiteX14" fmla="*/ 4780506 w 11520489"/>
              <a:gd name="connsiteY14" fmla="*/ 3578222 h 5940424"/>
              <a:gd name="connsiteX15" fmla="*/ 2604044 w 11520489"/>
              <a:gd name="connsiteY15" fmla="*/ 3578222 h 5940424"/>
              <a:gd name="connsiteX16" fmla="*/ 0 w 11520489"/>
              <a:gd name="connsiteY16" fmla="*/ 2066923 h 5940424"/>
              <a:gd name="connsiteX17" fmla="*/ 2533843 w 11520489"/>
              <a:gd name="connsiteY17" fmla="*/ 2066923 h 5940424"/>
              <a:gd name="connsiteX18" fmla="*/ 2533843 w 11520489"/>
              <a:gd name="connsiteY18" fmla="*/ 3578222 h 5940424"/>
              <a:gd name="connsiteX19" fmla="*/ 0 w 11520489"/>
              <a:gd name="connsiteY19" fmla="*/ 3578222 h 5940424"/>
              <a:gd name="connsiteX20" fmla="*/ 2604046 w 11520489"/>
              <a:gd name="connsiteY20" fmla="*/ 0 h 5940424"/>
              <a:gd name="connsiteX21" fmla="*/ 4780509 w 11520489"/>
              <a:gd name="connsiteY21" fmla="*/ 0 h 5940424"/>
              <a:gd name="connsiteX22" fmla="*/ 4780509 w 11520489"/>
              <a:gd name="connsiteY22" fmla="*/ 1987550 h 5940424"/>
              <a:gd name="connsiteX23" fmla="*/ 2604046 w 11520489"/>
              <a:gd name="connsiteY23" fmla="*/ 1987550 h 5940424"/>
              <a:gd name="connsiteX24" fmla="*/ 2 w 11520489"/>
              <a:gd name="connsiteY24" fmla="*/ 0 h 5940424"/>
              <a:gd name="connsiteX25" fmla="*/ 2533845 w 11520489"/>
              <a:gd name="connsiteY25" fmla="*/ 0 h 5940424"/>
              <a:gd name="connsiteX26" fmla="*/ 2533845 w 11520489"/>
              <a:gd name="connsiteY26" fmla="*/ 1987550 h 5940424"/>
              <a:gd name="connsiteX27" fmla="*/ 2 w 11520489"/>
              <a:gd name="connsiteY27" fmla="*/ 1987550 h 5940424"/>
              <a:gd name="connsiteX28" fmla="*/ 7097365 w 11520489"/>
              <a:gd name="connsiteY28" fmla="*/ 0 h 5940424"/>
              <a:gd name="connsiteX29" fmla="*/ 9273828 w 11520489"/>
              <a:gd name="connsiteY29" fmla="*/ 0 h 5940424"/>
              <a:gd name="connsiteX30" fmla="*/ 9273828 w 11520489"/>
              <a:gd name="connsiteY30" fmla="*/ 1987550 h 5940424"/>
              <a:gd name="connsiteX31" fmla="*/ 7097365 w 11520489"/>
              <a:gd name="connsiteY31" fmla="*/ 1987550 h 5940424"/>
              <a:gd name="connsiteX32" fmla="*/ 4850705 w 11520489"/>
              <a:gd name="connsiteY32" fmla="*/ 0 h 5940424"/>
              <a:gd name="connsiteX33" fmla="*/ 7027168 w 11520489"/>
              <a:gd name="connsiteY33" fmla="*/ 0 h 5940424"/>
              <a:gd name="connsiteX34" fmla="*/ 7027168 w 11520489"/>
              <a:gd name="connsiteY34" fmla="*/ 1987550 h 5940424"/>
              <a:gd name="connsiteX35" fmla="*/ 4850705 w 11520489"/>
              <a:gd name="connsiteY35" fmla="*/ 1987550 h 5940424"/>
              <a:gd name="connsiteX36" fmla="*/ 9344025 w 11520489"/>
              <a:gd name="connsiteY36" fmla="*/ 0 h 5940424"/>
              <a:gd name="connsiteX37" fmla="*/ 11520488 w 11520489"/>
              <a:gd name="connsiteY37" fmla="*/ 0 h 5940424"/>
              <a:gd name="connsiteX38" fmla="*/ 11520488 w 11520489"/>
              <a:gd name="connsiteY38" fmla="*/ 1987550 h 5940424"/>
              <a:gd name="connsiteX39" fmla="*/ 9344025 w 11520489"/>
              <a:gd name="connsiteY39" fmla="*/ 1987550 h 594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520489" h="5940424">
                <a:moveTo>
                  <a:pt x="9344026" y="3657598"/>
                </a:moveTo>
                <a:lnTo>
                  <a:pt x="11520489" y="3657598"/>
                </a:lnTo>
                <a:lnTo>
                  <a:pt x="11520489" y="5940424"/>
                </a:lnTo>
                <a:lnTo>
                  <a:pt x="9344026" y="5940424"/>
                </a:lnTo>
                <a:close/>
                <a:moveTo>
                  <a:pt x="9344026" y="2066924"/>
                </a:moveTo>
                <a:lnTo>
                  <a:pt x="11520489" y="2066924"/>
                </a:lnTo>
                <a:lnTo>
                  <a:pt x="11520489" y="3578224"/>
                </a:lnTo>
                <a:lnTo>
                  <a:pt x="9344026" y="3578224"/>
                </a:lnTo>
                <a:close/>
                <a:moveTo>
                  <a:pt x="7097365" y="2066924"/>
                </a:moveTo>
                <a:lnTo>
                  <a:pt x="9273828" y="2066924"/>
                </a:lnTo>
                <a:lnTo>
                  <a:pt x="9273828" y="3578224"/>
                </a:lnTo>
                <a:lnTo>
                  <a:pt x="7097365" y="3578224"/>
                </a:lnTo>
                <a:close/>
                <a:moveTo>
                  <a:pt x="2604044" y="2066923"/>
                </a:moveTo>
                <a:lnTo>
                  <a:pt x="4780506" y="2066923"/>
                </a:lnTo>
                <a:lnTo>
                  <a:pt x="4780506" y="3578222"/>
                </a:lnTo>
                <a:lnTo>
                  <a:pt x="2604044" y="3578222"/>
                </a:lnTo>
                <a:close/>
                <a:moveTo>
                  <a:pt x="0" y="2066923"/>
                </a:moveTo>
                <a:lnTo>
                  <a:pt x="2533843" y="2066923"/>
                </a:lnTo>
                <a:lnTo>
                  <a:pt x="2533843" y="3578222"/>
                </a:lnTo>
                <a:lnTo>
                  <a:pt x="0" y="3578222"/>
                </a:lnTo>
                <a:close/>
                <a:moveTo>
                  <a:pt x="2604046" y="0"/>
                </a:moveTo>
                <a:lnTo>
                  <a:pt x="4780509" y="0"/>
                </a:lnTo>
                <a:lnTo>
                  <a:pt x="4780509" y="1987550"/>
                </a:lnTo>
                <a:lnTo>
                  <a:pt x="2604046" y="1987550"/>
                </a:lnTo>
                <a:close/>
                <a:moveTo>
                  <a:pt x="2" y="0"/>
                </a:moveTo>
                <a:lnTo>
                  <a:pt x="2533845" y="0"/>
                </a:lnTo>
                <a:lnTo>
                  <a:pt x="2533845" y="1987550"/>
                </a:lnTo>
                <a:lnTo>
                  <a:pt x="2" y="1987550"/>
                </a:lnTo>
                <a:close/>
                <a:moveTo>
                  <a:pt x="7097365" y="0"/>
                </a:moveTo>
                <a:lnTo>
                  <a:pt x="9273828" y="0"/>
                </a:lnTo>
                <a:lnTo>
                  <a:pt x="9273828" y="1987550"/>
                </a:lnTo>
                <a:lnTo>
                  <a:pt x="7097365" y="1987550"/>
                </a:lnTo>
                <a:close/>
                <a:moveTo>
                  <a:pt x="4850705" y="0"/>
                </a:moveTo>
                <a:lnTo>
                  <a:pt x="7027168" y="0"/>
                </a:lnTo>
                <a:lnTo>
                  <a:pt x="7027168" y="1987550"/>
                </a:lnTo>
                <a:lnTo>
                  <a:pt x="4850705" y="1987550"/>
                </a:lnTo>
                <a:close/>
                <a:moveTo>
                  <a:pt x="9344025" y="0"/>
                </a:moveTo>
                <a:lnTo>
                  <a:pt x="11520488" y="0"/>
                </a:lnTo>
                <a:lnTo>
                  <a:pt x="11520488" y="1987550"/>
                </a:lnTo>
                <a:lnTo>
                  <a:pt x="9344025" y="1987550"/>
                </a:lnTo>
                <a:close/>
              </a:path>
            </a:pathLst>
          </a:custGeom>
          <a:solidFill>
            <a:schemeClr val="bg1">
              <a:lumMod val="95000"/>
            </a:schemeClr>
          </a:solidFill>
        </p:spPr>
        <p:txBody>
          <a:bodyPr vert="horz" wrap="square" lIns="91440" tIns="45720" rIns="91440" bIns="45720" rtlCol="0" anchor="t">
            <a:noAutofit/>
          </a:bodyPr>
          <a:lstStyle>
            <a:lvl1pPr>
              <a:defRPr lang="en-US" sz="1800"/>
            </a:lvl1pPr>
          </a:lstStyle>
          <a:p>
            <a:pPr marL="0" lvl="0" indent="0" algn="ctr" rtl="0">
              <a:buNone/>
            </a:pPr>
            <a:r>
              <a:rPr lang="en-US" noProof="0"/>
              <a:t>Click icon to add picture</a:t>
            </a:r>
            <a:endParaRPr lang="en-GB" noProof="0"/>
          </a:p>
        </p:txBody>
      </p:sp>
    </p:spTree>
    <p:extLst>
      <p:ext uri="{BB962C8B-B14F-4D97-AF65-F5344CB8AC3E}">
        <p14:creationId xmlns:p14="http://schemas.microsoft.com/office/powerpoint/2010/main" val="2883340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76300" y="4406207"/>
            <a:ext cx="10439400" cy="1175444"/>
          </a:xfrm>
        </p:spPr>
        <p:txBody>
          <a:bodyPr rtlCol="0" anchor="ctr"/>
          <a:lstStyle>
            <a:lvl1pPr algn="ctr">
              <a:defRPr sz="6000">
                <a:solidFill>
                  <a:schemeClr val="accent1"/>
                </a:solidFill>
              </a:defRPr>
            </a:lvl1pPr>
          </a:lstStyle>
          <a:p>
            <a:pPr rtl="0"/>
            <a:r>
              <a:rPr lang="en-US" noProof="0"/>
              <a:t>Click to edit Master title style</a:t>
            </a:r>
            <a:endParaRPr lang="en-GB" noProof="0"/>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rtlCol="0"/>
          <a:lstStyle/>
          <a:p>
            <a:pPr rtl="0"/>
            <a:fld id="{03DC2DEF-D2FE-4B45-ABA4-9F153FD1C98A}" type="slidenum">
              <a:rPr lang="en-GB" noProof="0" smtClean="0"/>
              <a:t>‹#›</a:t>
            </a:fld>
            <a:endParaRPr lang="en-GB" noProof="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0" y="0"/>
            <a:ext cx="12191999" cy="2847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Picture Placeholder 6">
            <a:extLst>
              <a:ext uri="{FF2B5EF4-FFF2-40B4-BE49-F238E27FC236}">
                <a16:creationId xmlns:a16="http://schemas.microsoft.com/office/drawing/2014/main" id="{230D70C6-13FD-45D4-8FB6-26C56B8FF2D4}"/>
              </a:ext>
            </a:extLst>
          </p:cNvPr>
          <p:cNvSpPr>
            <a:spLocks noGrp="1"/>
          </p:cNvSpPr>
          <p:nvPr>
            <p:ph type="pic" sz="quarter" idx="13"/>
          </p:nvPr>
        </p:nvSpPr>
        <p:spPr>
          <a:xfrm>
            <a:off x="371476" y="260350"/>
            <a:ext cx="11520488" cy="3657599"/>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n-US" noProof="0"/>
              <a:t>Click icon to add picture</a:t>
            </a:r>
            <a:endParaRPr lang="en-GB" noProof="0"/>
          </a:p>
        </p:txBody>
      </p:sp>
      <p:sp>
        <p:nvSpPr>
          <p:cNvPr id="3" name="Rectangle 2">
            <a:extLst>
              <a:ext uri="{FF2B5EF4-FFF2-40B4-BE49-F238E27FC236}">
                <a16:creationId xmlns:a16="http://schemas.microsoft.com/office/drawing/2014/main" id="{E10ED78A-2A17-41C4-9030-D406C56DDF4A}"/>
              </a:ext>
            </a:extLst>
          </p:cNvPr>
          <p:cNvSpPr/>
          <p:nvPr userDrawn="1"/>
        </p:nvSpPr>
        <p:spPr>
          <a:xfrm>
            <a:off x="5795961" y="3914082"/>
            <a:ext cx="600075" cy="291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3454458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6C789F-805A-4494-8430-C63414191AC2}"/>
              </a:ext>
            </a:extLst>
          </p:cNvPr>
          <p:cNvSpPr/>
          <p:nvPr userDrawn="1"/>
        </p:nvSpPr>
        <p:spPr>
          <a:xfrm>
            <a:off x="371475" y="1526382"/>
            <a:ext cx="3595688" cy="4562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Rectangle 9">
            <a:extLst>
              <a:ext uri="{FF2B5EF4-FFF2-40B4-BE49-F238E27FC236}">
                <a16:creationId xmlns:a16="http://schemas.microsoft.com/office/drawing/2014/main" id="{A5A73287-EED0-4EEC-8007-E2C13366027B}"/>
              </a:ext>
            </a:extLst>
          </p:cNvPr>
          <p:cNvSpPr/>
          <p:nvPr userDrawn="1"/>
        </p:nvSpPr>
        <p:spPr>
          <a:xfrm>
            <a:off x="8224838" y="1526382"/>
            <a:ext cx="3595688" cy="4562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rtlCol="0"/>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581026" y="1724025"/>
            <a:ext cx="3143250" cy="4191000"/>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8451282" y="1712119"/>
            <a:ext cx="3142800" cy="4191000"/>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rtlCol="0"/>
          <a:lstStyle/>
          <a:p>
            <a:pPr rtl="0"/>
            <a:fld id="{03DC2DEF-D2FE-4B45-ABA4-9F153FD1C98A}" type="slidenum">
              <a:rPr lang="en-GB" noProof="0" smtClean="0"/>
              <a:t>‹#›</a:t>
            </a:fld>
            <a:endParaRPr lang="en-GB" noProof="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967163" y="1233488"/>
            <a:ext cx="4257675"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n-US" noProof="0"/>
              <a:t>Click icon to add picture</a:t>
            </a:r>
            <a:endParaRPr lang="en-GB" noProof="0"/>
          </a:p>
        </p:txBody>
      </p:sp>
    </p:spTree>
    <p:extLst>
      <p:ext uri="{BB962C8B-B14F-4D97-AF65-F5344CB8AC3E}">
        <p14:creationId xmlns:p14="http://schemas.microsoft.com/office/powerpoint/2010/main" val="2187661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A73287-EED0-4EEC-8007-E2C13366027B}"/>
              </a:ext>
            </a:extLst>
          </p:cNvPr>
          <p:cNvSpPr/>
          <p:nvPr userDrawn="1"/>
        </p:nvSpPr>
        <p:spPr>
          <a:xfrm>
            <a:off x="6200775" y="1233487"/>
            <a:ext cx="5619751" cy="2733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rtlCol="0"/>
          <a:lstStyle/>
          <a:p>
            <a:pPr rtl="0"/>
            <a:r>
              <a:rPr lang="en-US" noProof="0"/>
              <a:t>Click to edit Master title style</a:t>
            </a:r>
            <a:endParaRPr lang="en-GB" noProof="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1357414"/>
            <a:ext cx="5255193" cy="2404860"/>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rtlCol="0"/>
          <a:lstStyle/>
          <a:p>
            <a:pPr rtl="0"/>
            <a:fld id="{03DC2DEF-D2FE-4B45-ABA4-9F153FD1C98A}" type="slidenum">
              <a:rPr lang="en-GB" noProof="0" smtClean="0"/>
              <a:t>‹#›</a:t>
            </a:fld>
            <a:endParaRPr lang="en-GB" noProof="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5757863" cy="241560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n-US" noProof="0"/>
              <a:t>Click icon to add picture</a:t>
            </a:r>
            <a:endParaRPr lang="en-GB" noProof="0"/>
          </a:p>
        </p:txBody>
      </p:sp>
      <p:sp>
        <p:nvSpPr>
          <p:cNvPr id="11" name="Picture Placeholder 6">
            <a:extLst>
              <a:ext uri="{FF2B5EF4-FFF2-40B4-BE49-F238E27FC236}">
                <a16:creationId xmlns:a16="http://schemas.microsoft.com/office/drawing/2014/main" id="{B9795E85-7B91-41BB-9DF4-A4893AA48FFA}"/>
              </a:ext>
            </a:extLst>
          </p:cNvPr>
          <p:cNvSpPr>
            <a:spLocks noGrp="1"/>
          </p:cNvSpPr>
          <p:nvPr>
            <p:ph type="pic" sz="quarter" idx="14"/>
          </p:nvPr>
        </p:nvSpPr>
        <p:spPr>
          <a:xfrm>
            <a:off x="6200775" y="3967163"/>
            <a:ext cx="5619750" cy="241458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n-US" noProof="0"/>
              <a:t>Click icon to add picture</a:t>
            </a:r>
            <a:endParaRPr lang="en-GB" noProof="0"/>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5757863"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48474"/>
            <a:ext cx="5256000" cy="2404800"/>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4281018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Rectangle 7">
            <a:extLst>
              <a:ext uri="{FF2B5EF4-FFF2-40B4-BE49-F238E27FC236}">
                <a16:creationId xmlns:a16="http://schemas.microsoft.com/office/drawing/2014/main" id="{21508BC1-7ABB-42C8-B268-3C6F4FD455DE}"/>
              </a:ext>
            </a:extLst>
          </p:cNvPr>
          <p:cNvSpPr/>
          <p:nvPr userDrawn="1"/>
        </p:nvSpPr>
        <p:spPr>
          <a:xfrm>
            <a:off x="200025" y="-1"/>
            <a:ext cx="119919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71500" y="0"/>
            <a:ext cx="6034088" cy="6857999"/>
          </a:xfrm>
          <a:solidFill>
            <a:schemeClr val="bg1">
              <a:lumMod val="95000"/>
            </a:schemeClr>
          </a:solidFill>
        </p:spPr>
        <p:txBody>
          <a:bodyPr rtlCol="0">
            <a:normAutofit/>
          </a:bodyPr>
          <a:lstStyle>
            <a:lvl1pPr marL="0" indent="0" algn="ctr">
              <a:buNone/>
              <a:defRPr sz="1800"/>
            </a:lvl1pPr>
          </a:lstStyle>
          <a:p>
            <a:pPr rtl="0"/>
            <a:r>
              <a:rPr lang="en-US" noProof="0"/>
              <a:t>Click icon to add picture</a:t>
            </a:r>
            <a:endParaRPr lang="en-GB" noProof="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1"/>
            <a:ext cx="3714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6905625" y="1512889"/>
            <a:ext cx="4986338" cy="3262311"/>
          </a:xfrm>
        </p:spPr>
        <p:txBody>
          <a:bodyPr rtlCol="0" anchor="b"/>
          <a:lstStyle>
            <a:lvl1pPr algn="l">
              <a:defRPr sz="6000">
                <a:solidFill>
                  <a:schemeClr val="bg1"/>
                </a:solidFill>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6905625" y="4927600"/>
            <a:ext cx="4986338" cy="976311"/>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Tree>
    <p:extLst>
      <p:ext uri="{BB962C8B-B14F-4D97-AF65-F5344CB8AC3E}">
        <p14:creationId xmlns:p14="http://schemas.microsoft.com/office/powerpoint/2010/main" val="3105085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rtlCol="0"/>
          <a:lstStyle/>
          <a:p>
            <a:pPr rtl="0"/>
            <a:r>
              <a:rPr lang="en-US" noProof="0"/>
              <a:t>Click to edit Master title style</a:t>
            </a:r>
            <a:endParaRPr lang="en-GB" noProof="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rtlCol="0"/>
          <a:lstStyle/>
          <a:p>
            <a:pPr rtl="0"/>
            <a:fld id="{03DC2DEF-D2FE-4B45-ABA4-9F153FD1C98A}" type="slidenum">
              <a:rPr lang="en-GB" noProof="0" smtClean="0"/>
              <a:t>‹#›</a:t>
            </a:fld>
            <a:endParaRPr lang="en-GB" noProof="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11520488" cy="2381361"/>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n-US" noProof="0"/>
              <a:t>Click icon to add picture</a:t>
            </a:r>
            <a:endParaRPr lang="en-GB" noProof="0"/>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11520488"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3808206"/>
            <a:ext cx="5255193" cy="2404860"/>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08236"/>
            <a:ext cx="5256000" cy="2404800"/>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cxnSp>
        <p:nvCxnSpPr>
          <p:cNvPr id="6" name="Straight Connector 5">
            <a:extLst>
              <a:ext uri="{FF2B5EF4-FFF2-40B4-BE49-F238E27FC236}">
                <a16:creationId xmlns:a16="http://schemas.microsoft.com/office/drawing/2014/main" id="{C15E3050-1157-4448-A84E-5AC72FC84A7F}"/>
              </a:ext>
            </a:extLst>
          </p:cNvPr>
          <p:cNvCxnSpPr/>
          <p:nvPr userDrawn="1"/>
        </p:nvCxnSpPr>
        <p:spPr>
          <a:xfrm>
            <a:off x="6131719" y="3774712"/>
            <a:ext cx="0" cy="24718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386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2" name="Rectangle 21">
            <a:extLst>
              <a:ext uri="{FF2B5EF4-FFF2-40B4-BE49-F238E27FC236}">
                <a16:creationId xmlns:a16="http://schemas.microsoft.com/office/drawing/2014/main" id="{115DEB4D-1697-4E72-B2BF-F5EA1EF3B009}"/>
              </a:ext>
            </a:extLst>
          </p:cNvPr>
          <p:cNvSpPr/>
          <p:nvPr userDrawn="1"/>
        </p:nvSpPr>
        <p:spPr>
          <a:xfrm>
            <a:off x="7162799" y="3052634"/>
            <a:ext cx="1368533" cy="11301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371475" y="1334424"/>
            <a:ext cx="4448175" cy="1520824"/>
          </a:xfrm>
        </p:spPr>
        <p:txBody>
          <a:bodyPr rtlCol="0" anchor="b">
            <a:noAutofit/>
          </a:bodyPr>
          <a:lstStyle>
            <a:lvl1pPr>
              <a:defRPr sz="3600"/>
            </a:lvl1pPr>
          </a:lstStyle>
          <a:p>
            <a:pPr rtl="0"/>
            <a:r>
              <a:rPr lang="en-US" noProof="0"/>
              <a:t>Click to edit Master title style</a:t>
            </a:r>
            <a:endParaRPr lang="en-GB" noProof="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rtlCol="0"/>
          <a:lstStyle/>
          <a:p>
            <a:pPr rtl="0"/>
            <a:fld id="{03DC2DEF-D2FE-4B45-ABA4-9F153FD1C98A}" type="slidenum">
              <a:rPr lang="en-GB" noProof="0" smtClean="0"/>
              <a:t>‹#›</a:t>
            </a:fld>
            <a:endParaRPr lang="en-GB" noProof="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3609563" y="3118775"/>
            <a:ext cx="2927311" cy="3081999"/>
          </a:xfrm>
        </p:spPr>
        <p:txBody>
          <a:bodyPr rtlCol="0">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371475" y="3118776"/>
            <a:ext cx="2926800" cy="3081922"/>
          </a:xfrm>
        </p:spPr>
        <p:txBody>
          <a:bodyPr rtlCol="0">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25" name="Picture Placeholder 24">
            <a:extLst>
              <a:ext uri="{FF2B5EF4-FFF2-40B4-BE49-F238E27FC236}">
                <a16:creationId xmlns:a16="http://schemas.microsoft.com/office/drawing/2014/main" id="{84421AF3-217F-49BD-BF47-1140F3F445D8}"/>
              </a:ext>
            </a:extLst>
          </p:cNvPr>
          <p:cNvSpPr>
            <a:spLocks noGrp="1"/>
          </p:cNvSpPr>
          <p:nvPr>
            <p:ph type="pic" sz="quarter" idx="15"/>
          </p:nvPr>
        </p:nvSpPr>
        <p:spPr>
          <a:xfrm>
            <a:off x="4908415" y="-4277"/>
            <a:ext cx="7283585" cy="6204974"/>
          </a:xfrm>
          <a:custGeom>
            <a:avLst/>
            <a:gdLst>
              <a:gd name="connsiteX0" fmla="*/ 4914900 w 7283585"/>
              <a:gd name="connsiteY0" fmla="*/ 4064000 h 6204974"/>
              <a:gd name="connsiteX1" fmla="*/ 7283585 w 7283585"/>
              <a:gd name="connsiteY1" fmla="*/ 4064000 h 6204974"/>
              <a:gd name="connsiteX2" fmla="*/ 7283585 w 7283585"/>
              <a:gd name="connsiteY2" fmla="*/ 6204974 h 6204974"/>
              <a:gd name="connsiteX3" fmla="*/ 4914900 w 7283585"/>
              <a:gd name="connsiteY3" fmla="*/ 6204974 h 6204974"/>
              <a:gd name="connsiteX4" fmla="*/ 4914900 w 7283585"/>
              <a:gd name="connsiteY4" fmla="*/ 2032000 h 6204974"/>
              <a:gd name="connsiteX5" fmla="*/ 7283585 w 7283585"/>
              <a:gd name="connsiteY5" fmla="*/ 2032000 h 6204974"/>
              <a:gd name="connsiteX6" fmla="*/ 7283585 w 7283585"/>
              <a:gd name="connsiteY6" fmla="*/ 3946525 h 6204974"/>
              <a:gd name="connsiteX7" fmla="*/ 4914900 w 7283585"/>
              <a:gd name="connsiteY7" fmla="*/ 3946525 h 6204974"/>
              <a:gd name="connsiteX8" fmla="*/ 2457450 w 7283585"/>
              <a:gd name="connsiteY8" fmla="*/ 2032000 h 6204974"/>
              <a:gd name="connsiteX9" fmla="*/ 4826135 w 7283585"/>
              <a:gd name="connsiteY9" fmla="*/ 2032000 h 6204974"/>
              <a:gd name="connsiteX10" fmla="*/ 4826135 w 7283585"/>
              <a:gd name="connsiteY10" fmla="*/ 3946525 h 6204974"/>
              <a:gd name="connsiteX11" fmla="*/ 2457450 w 7283585"/>
              <a:gd name="connsiteY11" fmla="*/ 3946525 h 6204974"/>
              <a:gd name="connsiteX12" fmla="*/ 0 w 7283585"/>
              <a:gd name="connsiteY12" fmla="*/ 8552 h 6204974"/>
              <a:gd name="connsiteX13" fmla="*/ 2368685 w 7283585"/>
              <a:gd name="connsiteY13" fmla="*/ 8552 h 6204974"/>
              <a:gd name="connsiteX14" fmla="*/ 2368685 w 7283585"/>
              <a:gd name="connsiteY14" fmla="*/ 1923077 h 6204974"/>
              <a:gd name="connsiteX15" fmla="*/ 0 w 7283585"/>
              <a:gd name="connsiteY15" fmla="*/ 1923077 h 6204974"/>
              <a:gd name="connsiteX16" fmla="*/ 2457450 w 7283585"/>
              <a:gd name="connsiteY16" fmla="*/ 4276 h 6204974"/>
              <a:gd name="connsiteX17" fmla="*/ 4826135 w 7283585"/>
              <a:gd name="connsiteY17" fmla="*/ 4276 h 6204974"/>
              <a:gd name="connsiteX18" fmla="*/ 4826135 w 7283585"/>
              <a:gd name="connsiteY18" fmla="*/ 1918801 h 6204974"/>
              <a:gd name="connsiteX19" fmla="*/ 2457450 w 7283585"/>
              <a:gd name="connsiteY19" fmla="*/ 1918801 h 6204974"/>
              <a:gd name="connsiteX20" fmla="*/ 4914900 w 7283585"/>
              <a:gd name="connsiteY20" fmla="*/ 0 h 6204974"/>
              <a:gd name="connsiteX21" fmla="*/ 7283585 w 7283585"/>
              <a:gd name="connsiteY21" fmla="*/ 0 h 6204974"/>
              <a:gd name="connsiteX22" fmla="*/ 7283585 w 7283585"/>
              <a:gd name="connsiteY22" fmla="*/ 1914525 h 6204974"/>
              <a:gd name="connsiteX23" fmla="*/ 4914900 w 7283585"/>
              <a:gd name="connsiteY23" fmla="*/ 1914525 h 620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83585" h="6204974">
                <a:moveTo>
                  <a:pt x="4914900" y="4064000"/>
                </a:moveTo>
                <a:lnTo>
                  <a:pt x="7283585" y="4064000"/>
                </a:lnTo>
                <a:lnTo>
                  <a:pt x="7283585" y="6204974"/>
                </a:lnTo>
                <a:lnTo>
                  <a:pt x="4914900" y="6204974"/>
                </a:lnTo>
                <a:close/>
                <a:moveTo>
                  <a:pt x="4914900" y="2032000"/>
                </a:moveTo>
                <a:lnTo>
                  <a:pt x="7283585" y="2032000"/>
                </a:lnTo>
                <a:lnTo>
                  <a:pt x="7283585" y="3946525"/>
                </a:lnTo>
                <a:lnTo>
                  <a:pt x="4914900" y="3946525"/>
                </a:lnTo>
                <a:close/>
                <a:moveTo>
                  <a:pt x="2457450" y="2032000"/>
                </a:moveTo>
                <a:lnTo>
                  <a:pt x="4826135" y="2032000"/>
                </a:lnTo>
                <a:lnTo>
                  <a:pt x="4826135" y="3946525"/>
                </a:lnTo>
                <a:lnTo>
                  <a:pt x="2457450" y="3946525"/>
                </a:lnTo>
                <a:close/>
                <a:moveTo>
                  <a:pt x="0" y="8552"/>
                </a:moveTo>
                <a:lnTo>
                  <a:pt x="2368685" y="8552"/>
                </a:lnTo>
                <a:lnTo>
                  <a:pt x="2368685" y="1923077"/>
                </a:lnTo>
                <a:lnTo>
                  <a:pt x="0" y="1923077"/>
                </a:lnTo>
                <a:close/>
                <a:moveTo>
                  <a:pt x="2457450" y="4276"/>
                </a:moveTo>
                <a:lnTo>
                  <a:pt x="4826135" y="4276"/>
                </a:lnTo>
                <a:lnTo>
                  <a:pt x="4826135" y="1918801"/>
                </a:lnTo>
                <a:lnTo>
                  <a:pt x="2457450" y="1918801"/>
                </a:lnTo>
                <a:close/>
                <a:moveTo>
                  <a:pt x="4914900" y="0"/>
                </a:moveTo>
                <a:lnTo>
                  <a:pt x="7283585" y="0"/>
                </a:lnTo>
                <a:lnTo>
                  <a:pt x="7283585" y="1914525"/>
                </a:lnTo>
                <a:lnTo>
                  <a:pt x="4914900" y="1914525"/>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rtl="0">
              <a:buNone/>
            </a:pPr>
            <a:r>
              <a:rPr lang="en-US" noProof="0"/>
              <a:t>Click icon to add picture</a:t>
            </a:r>
            <a:endParaRPr lang="en-GB" noProof="0"/>
          </a:p>
        </p:txBody>
      </p:sp>
      <p:sp>
        <p:nvSpPr>
          <p:cNvPr id="20" name="Rectangle 19">
            <a:extLst>
              <a:ext uri="{FF2B5EF4-FFF2-40B4-BE49-F238E27FC236}">
                <a16:creationId xmlns:a16="http://schemas.microsoft.com/office/drawing/2014/main" id="{475378D9-445B-4812-AE73-9B2CF92DCDF1}"/>
              </a:ext>
            </a:extLst>
          </p:cNvPr>
          <p:cNvSpPr/>
          <p:nvPr userDrawn="1"/>
        </p:nvSpPr>
        <p:spPr>
          <a:xfrm>
            <a:off x="6210299" y="2027725"/>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1" name="Rectangle 20">
            <a:extLst>
              <a:ext uri="{FF2B5EF4-FFF2-40B4-BE49-F238E27FC236}">
                <a16:creationId xmlns:a16="http://schemas.microsoft.com/office/drawing/2014/main" id="{B569B8CC-B741-4501-A871-F6CC58941F5C}"/>
              </a:ext>
            </a:extLst>
          </p:cNvPr>
          <p:cNvSpPr/>
          <p:nvPr userDrawn="1"/>
        </p:nvSpPr>
        <p:spPr>
          <a:xfrm>
            <a:off x="8661263" y="4055448"/>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cxnSp>
        <p:nvCxnSpPr>
          <p:cNvPr id="23" name="Straight Connector 22">
            <a:extLst>
              <a:ext uri="{FF2B5EF4-FFF2-40B4-BE49-F238E27FC236}">
                <a16:creationId xmlns:a16="http://schemas.microsoft.com/office/drawing/2014/main" id="{8ED9C5BC-5F16-4DC8-BAA3-30A378B7F5FB}"/>
              </a:ext>
            </a:extLst>
          </p:cNvPr>
          <p:cNvCxnSpPr>
            <a:cxnSpLocks/>
          </p:cNvCxnSpPr>
          <p:nvPr userDrawn="1"/>
        </p:nvCxnSpPr>
        <p:spPr>
          <a:xfrm>
            <a:off x="3452019" y="3106075"/>
            <a:ext cx="0" cy="30947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F0E9B02-FBE7-4B3F-833A-FCDE146B2DAD}"/>
              </a:ext>
            </a:extLst>
          </p:cNvPr>
          <p:cNvSpPr/>
          <p:nvPr userDrawn="1"/>
        </p:nvSpPr>
        <p:spPr>
          <a:xfrm>
            <a:off x="0" y="1405862"/>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1258960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Picture Placeholder 6">
            <a:extLst>
              <a:ext uri="{FF2B5EF4-FFF2-40B4-BE49-F238E27FC236}">
                <a16:creationId xmlns:a16="http://schemas.microsoft.com/office/drawing/2014/main" id="{73E3AB81-FB3C-492F-8AB9-CFC37EECCEE7}"/>
              </a:ext>
            </a:extLst>
          </p:cNvPr>
          <p:cNvSpPr>
            <a:spLocks noGrp="1"/>
          </p:cNvSpPr>
          <p:nvPr>
            <p:ph type="pic" sz="quarter" idx="13"/>
          </p:nvPr>
        </p:nvSpPr>
        <p:spPr>
          <a:xfrm>
            <a:off x="371475" y="260350"/>
            <a:ext cx="11520488" cy="612140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n-US" noProof="0"/>
              <a:t>Click icon to add picture</a:t>
            </a:r>
            <a:endParaRPr lang="en-GB" noProof="0"/>
          </a:p>
        </p:txBody>
      </p:sp>
      <p:sp>
        <p:nvSpPr>
          <p:cNvPr id="14" name="Rectangle 13">
            <a:extLst>
              <a:ext uri="{FF2B5EF4-FFF2-40B4-BE49-F238E27FC236}">
                <a16:creationId xmlns:a16="http://schemas.microsoft.com/office/drawing/2014/main" id="{BF2C4CC9-6F35-4EBF-857F-EBD298D77347}"/>
              </a:ext>
            </a:extLst>
          </p:cNvPr>
          <p:cNvSpPr/>
          <p:nvPr userDrawn="1"/>
        </p:nvSpPr>
        <p:spPr>
          <a:xfrm>
            <a:off x="1578741"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5" name="Rectangle 14">
            <a:extLst>
              <a:ext uri="{FF2B5EF4-FFF2-40B4-BE49-F238E27FC236}">
                <a16:creationId xmlns:a16="http://schemas.microsoft.com/office/drawing/2014/main" id="{D1D54A23-014A-49B4-9E28-7641C8A4F0C1}"/>
              </a:ext>
            </a:extLst>
          </p:cNvPr>
          <p:cNvSpPr/>
          <p:nvPr userDrawn="1"/>
        </p:nvSpPr>
        <p:spPr>
          <a:xfrm>
            <a:off x="6184487"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1587504" y="1233488"/>
            <a:ext cx="9016993" cy="761076"/>
          </a:xfrm>
        </p:spPr>
        <p:txBody>
          <a:bodyPr rtlCol="0" anchor="ctr">
            <a:noAutofit/>
          </a:bodyPr>
          <a:lstStyle>
            <a:lvl1pPr algn="ctr">
              <a:defRPr sz="3600"/>
            </a:lvl1pPr>
          </a:lstStyle>
          <a:p>
            <a:pPr rtl="0"/>
            <a:r>
              <a:rPr lang="en-US" noProof="0"/>
              <a:t>Click to edit Master title style</a:t>
            </a:r>
            <a:endParaRPr lang="en-GB" noProof="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rtlCol="0"/>
          <a:lstStyle/>
          <a:p>
            <a:pPr rtl="0"/>
            <a:fld id="{03DC2DEF-D2FE-4B45-ABA4-9F153FD1C98A}" type="slidenum">
              <a:rPr lang="en-GB" noProof="0" smtClean="0"/>
              <a:t>‹#›</a:t>
            </a:fld>
            <a:endParaRPr lang="en-GB" noProof="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28091" y="2424864"/>
            <a:ext cx="4132800" cy="2833200"/>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1722820" y="2424864"/>
            <a:ext cx="4131850" cy="2832101"/>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3106958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 name="Rectangle 4">
            <a:extLst>
              <a:ext uri="{FF2B5EF4-FFF2-40B4-BE49-F238E27FC236}">
                <a16:creationId xmlns:a16="http://schemas.microsoft.com/office/drawing/2014/main" id="{113E1565-5B33-4914-9800-50B8400266FF}"/>
              </a:ext>
            </a:extLst>
          </p:cNvPr>
          <p:cNvSpPr/>
          <p:nvPr userDrawn="1"/>
        </p:nvSpPr>
        <p:spPr>
          <a:xfrm>
            <a:off x="0" y="0"/>
            <a:ext cx="12191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6" name="Picture Placeholder 6">
            <a:extLst>
              <a:ext uri="{FF2B5EF4-FFF2-40B4-BE49-F238E27FC236}">
                <a16:creationId xmlns:a16="http://schemas.microsoft.com/office/drawing/2014/main" id="{DE438B2E-01A6-453B-928D-97D98438168E}"/>
              </a:ext>
            </a:extLst>
          </p:cNvPr>
          <p:cNvSpPr>
            <a:spLocks noGrp="1"/>
          </p:cNvSpPr>
          <p:nvPr>
            <p:ph type="pic" sz="quarter" idx="13"/>
          </p:nvPr>
        </p:nvSpPr>
        <p:spPr>
          <a:xfrm>
            <a:off x="335756" y="260350"/>
            <a:ext cx="11520488"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n-US" noProof="0"/>
              <a:t>Click icon to add picture</a:t>
            </a:r>
            <a:endParaRPr lang="en-GB" noProof="0"/>
          </a:p>
        </p:txBody>
      </p:sp>
    </p:spTree>
    <p:extLst>
      <p:ext uri="{BB962C8B-B14F-4D97-AF65-F5344CB8AC3E}">
        <p14:creationId xmlns:p14="http://schemas.microsoft.com/office/powerpoint/2010/main" val="2911057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Picture Placeholder 26">
            <a:extLst>
              <a:ext uri="{FF2B5EF4-FFF2-40B4-BE49-F238E27FC236}">
                <a16:creationId xmlns:a16="http://schemas.microsoft.com/office/drawing/2014/main" id="{404FC023-3732-4036-B4DA-F34DC453036D}"/>
              </a:ext>
            </a:extLst>
          </p:cNvPr>
          <p:cNvSpPr>
            <a:spLocks noGrp="1"/>
          </p:cNvSpPr>
          <p:nvPr>
            <p:ph type="pic" sz="quarter" idx="13"/>
          </p:nvPr>
        </p:nvSpPr>
        <p:spPr>
          <a:xfrm>
            <a:off x="1" y="1"/>
            <a:ext cx="12191999" cy="6857999"/>
          </a:xfrm>
          <a:custGeom>
            <a:avLst/>
            <a:gdLst>
              <a:gd name="connsiteX0" fmla="*/ 9194799 w 12191999"/>
              <a:gd name="connsiteY0" fmla="*/ 4114799 h 6108699"/>
              <a:gd name="connsiteX1" fmla="*/ 12191999 w 12191999"/>
              <a:gd name="connsiteY1" fmla="*/ 4114799 h 6108699"/>
              <a:gd name="connsiteX2" fmla="*/ 12191999 w 12191999"/>
              <a:gd name="connsiteY2" fmla="*/ 6108699 h 6108699"/>
              <a:gd name="connsiteX3" fmla="*/ 9194799 w 12191999"/>
              <a:gd name="connsiteY3" fmla="*/ 6108699 h 6108699"/>
              <a:gd name="connsiteX4" fmla="*/ 6129865 w 12191999"/>
              <a:gd name="connsiteY4" fmla="*/ 4114799 h 6108699"/>
              <a:gd name="connsiteX5" fmla="*/ 9127065 w 12191999"/>
              <a:gd name="connsiteY5" fmla="*/ 4114799 h 6108699"/>
              <a:gd name="connsiteX6" fmla="*/ 9127065 w 12191999"/>
              <a:gd name="connsiteY6" fmla="*/ 6108699 h 6108699"/>
              <a:gd name="connsiteX7" fmla="*/ 6129865 w 12191999"/>
              <a:gd name="connsiteY7" fmla="*/ 6108699 h 6108699"/>
              <a:gd name="connsiteX8" fmla="*/ 3064933 w 12191999"/>
              <a:gd name="connsiteY8" fmla="*/ 4114799 h 6108699"/>
              <a:gd name="connsiteX9" fmla="*/ 6062132 w 12191999"/>
              <a:gd name="connsiteY9" fmla="*/ 4114799 h 6108699"/>
              <a:gd name="connsiteX10" fmla="*/ 6062132 w 12191999"/>
              <a:gd name="connsiteY10" fmla="*/ 6108699 h 6108699"/>
              <a:gd name="connsiteX11" fmla="*/ 3064933 w 12191999"/>
              <a:gd name="connsiteY11" fmla="*/ 6108699 h 6108699"/>
              <a:gd name="connsiteX12" fmla="*/ 0 w 12191999"/>
              <a:gd name="connsiteY12" fmla="*/ 4114799 h 6108699"/>
              <a:gd name="connsiteX13" fmla="*/ 2997200 w 12191999"/>
              <a:gd name="connsiteY13" fmla="*/ 4114799 h 6108699"/>
              <a:gd name="connsiteX14" fmla="*/ 2997200 w 12191999"/>
              <a:gd name="connsiteY14" fmla="*/ 6108699 h 6108699"/>
              <a:gd name="connsiteX15" fmla="*/ 0 w 12191999"/>
              <a:gd name="connsiteY15" fmla="*/ 6108699 h 6108699"/>
              <a:gd name="connsiteX16" fmla="*/ 9194799 w 12191999"/>
              <a:gd name="connsiteY16" fmla="*/ 2057400 h 6108699"/>
              <a:gd name="connsiteX17" fmla="*/ 12191999 w 12191999"/>
              <a:gd name="connsiteY17" fmla="*/ 2057400 h 6108699"/>
              <a:gd name="connsiteX18" fmla="*/ 12191999 w 12191999"/>
              <a:gd name="connsiteY18" fmla="*/ 4051299 h 6108699"/>
              <a:gd name="connsiteX19" fmla="*/ 9194799 w 12191999"/>
              <a:gd name="connsiteY19" fmla="*/ 4051299 h 6108699"/>
              <a:gd name="connsiteX20" fmla="*/ 6129865 w 12191999"/>
              <a:gd name="connsiteY20" fmla="*/ 2057400 h 6108699"/>
              <a:gd name="connsiteX21" fmla="*/ 9127065 w 12191999"/>
              <a:gd name="connsiteY21" fmla="*/ 2057400 h 6108699"/>
              <a:gd name="connsiteX22" fmla="*/ 9127065 w 12191999"/>
              <a:gd name="connsiteY22" fmla="*/ 4051299 h 6108699"/>
              <a:gd name="connsiteX23" fmla="*/ 6129865 w 12191999"/>
              <a:gd name="connsiteY23" fmla="*/ 4051299 h 6108699"/>
              <a:gd name="connsiteX24" fmla="*/ 3064934 w 12191999"/>
              <a:gd name="connsiteY24" fmla="*/ 2057400 h 6108699"/>
              <a:gd name="connsiteX25" fmla="*/ 6062132 w 12191999"/>
              <a:gd name="connsiteY25" fmla="*/ 2057400 h 6108699"/>
              <a:gd name="connsiteX26" fmla="*/ 6062132 w 12191999"/>
              <a:gd name="connsiteY26" fmla="*/ 4051299 h 6108699"/>
              <a:gd name="connsiteX27" fmla="*/ 3064934 w 12191999"/>
              <a:gd name="connsiteY27" fmla="*/ 4051299 h 6108699"/>
              <a:gd name="connsiteX28" fmla="*/ 0 w 12191999"/>
              <a:gd name="connsiteY28" fmla="*/ 2057400 h 6108699"/>
              <a:gd name="connsiteX29" fmla="*/ 2997200 w 12191999"/>
              <a:gd name="connsiteY29" fmla="*/ 2057400 h 6108699"/>
              <a:gd name="connsiteX30" fmla="*/ 2997200 w 12191999"/>
              <a:gd name="connsiteY30" fmla="*/ 4051299 h 6108699"/>
              <a:gd name="connsiteX31" fmla="*/ 0 w 12191999"/>
              <a:gd name="connsiteY31" fmla="*/ 4051299 h 6108699"/>
              <a:gd name="connsiteX32" fmla="*/ 9194799 w 12191999"/>
              <a:gd name="connsiteY32" fmla="*/ 0 h 6108699"/>
              <a:gd name="connsiteX33" fmla="*/ 12191999 w 12191999"/>
              <a:gd name="connsiteY33" fmla="*/ 0 h 6108699"/>
              <a:gd name="connsiteX34" fmla="*/ 12191999 w 12191999"/>
              <a:gd name="connsiteY34" fmla="*/ 1993900 h 6108699"/>
              <a:gd name="connsiteX35" fmla="*/ 9194799 w 12191999"/>
              <a:gd name="connsiteY35" fmla="*/ 1993900 h 6108699"/>
              <a:gd name="connsiteX36" fmla="*/ 6129865 w 12191999"/>
              <a:gd name="connsiteY36" fmla="*/ 0 h 6108699"/>
              <a:gd name="connsiteX37" fmla="*/ 9127065 w 12191999"/>
              <a:gd name="connsiteY37" fmla="*/ 0 h 6108699"/>
              <a:gd name="connsiteX38" fmla="*/ 9127065 w 12191999"/>
              <a:gd name="connsiteY38" fmla="*/ 1993900 h 6108699"/>
              <a:gd name="connsiteX39" fmla="*/ 6129865 w 12191999"/>
              <a:gd name="connsiteY39" fmla="*/ 1993900 h 6108699"/>
              <a:gd name="connsiteX40" fmla="*/ 3064934 w 12191999"/>
              <a:gd name="connsiteY40" fmla="*/ 0 h 6108699"/>
              <a:gd name="connsiteX41" fmla="*/ 6062132 w 12191999"/>
              <a:gd name="connsiteY41" fmla="*/ 0 h 6108699"/>
              <a:gd name="connsiteX42" fmla="*/ 6062132 w 12191999"/>
              <a:gd name="connsiteY42" fmla="*/ 1993900 h 6108699"/>
              <a:gd name="connsiteX43" fmla="*/ 3064934 w 12191999"/>
              <a:gd name="connsiteY43" fmla="*/ 1993900 h 6108699"/>
              <a:gd name="connsiteX44" fmla="*/ 1 w 12191999"/>
              <a:gd name="connsiteY44" fmla="*/ 0 h 6108699"/>
              <a:gd name="connsiteX45" fmla="*/ 2997201 w 12191999"/>
              <a:gd name="connsiteY45" fmla="*/ 0 h 6108699"/>
              <a:gd name="connsiteX46" fmla="*/ 2997201 w 12191999"/>
              <a:gd name="connsiteY46" fmla="*/ 1993900 h 6108699"/>
              <a:gd name="connsiteX47" fmla="*/ 1 w 12191999"/>
              <a:gd name="connsiteY47" fmla="*/ 1993900 h 6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191999" h="6108699">
                <a:moveTo>
                  <a:pt x="9194799" y="4114799"/>
                </a:moveTo>
                <a:lnTo>
                  <a:pt x="12191999" y="4114799"/>
                </a:lnTo>
                <a:lnTo>
                  <a:pt x="12191999" y="6108699"/>
                </a:lnTo>
                <a:lnTo>
                  <a:pt x="9194799" y="6108699"/>
                </a:lnTo>
                <a:close/>
                <a:moveTo>
                  <a:pt x="6129865" y="4114799"/>
                </a:moveTo>
                <a:lnTo>
                  <a:pt x="9127065" y="4114799"/>
                </a:lnTo>
                <a:lnTo>
                  <a:pt x="9127065" y="6108699"/>
                </a:lnTo>
                <a:lnTo>
                  <a:pt x="6129865" y="6108699"/>
                </a:lnTo>
                <a:close/>
                <a:moveTo>
                  <a:pt x="3064933" y="4114799"/>
                </a:moveTo>
                <a:lnTo>
                  <a:pt x="6062132" y="4114799"/>
                </a:lnTo>
                <a:lnTo>
                  <a:pt x="6062132" y="6108699"/>
                </a:lnTo>
                <a:lnTo>
                  <a:pt x="3064933" y="6108699"/>
                </a:lnTo>
                <a:close/>
                <a:moveTo>
                  <a:pt x="0" y="4114799"/>
                </a:moveTo>
                <a:lnTo>
                  <a:pt x="2997200" y="4114799"/>
                </a:lnTo>
                <a:lnTo>
                  <a:pt x="2997200" y="6108699"/>
                </a:lnTo>
                <a:lnTo>
                  <a:pt x="0" y="6108699"/>
                </a:lnTo>
                <a:close/>
                <a:moveTo>
                  <a:pt x="9194799" y="2057400"/>
                </a:moveTo>
                <a:lnTo>
                  <a:pt x="12191999" y="2057400"/>
                </a:lnTo>
                <a:lnTo>
                  <a:pt x="12191999" y="4051299"/>
                </a:lnTo>
                <a:lnTo>
                  <a:pt x="9194799" y="4051299"/>
                </a:lnTo>
                <a:close/>
                <a:moveTo>
                  <a:pt x="6129865" y="2057400"/>
                </a:moveTo>
                <a:lnTo>
                  <a:pt x="9127065" y="2057400"/>
                </a:lnTo>
                <a:lnTo>
                  <a:pt x="9127065" y="4051299"/>
                </a:lnTo>
                <a:lnTo>
                  <a:pt x="6129865" y="4051299"/>
                </a:lnTo>
                <a:close/>
                <a:moveTo>
                  <a:pt x="3064934" y="2057400"/>
                </a:moveTo>
                <a:lnTo>
                  <a:pt x="6062132" y="2057400"/>
                </a:lnTo>
                <a:lnTo>
                  <a:pt x="6062132" y="4051299"/>
                </a:lnTo>
                <a:lnTo>
                  <a:pt x="3064934" y="4051299"/>
                </a:lnTo>
                <a:close/>
                <a:moveTo>
                  <a:pt x="0" y="2057400"/>
                </a:moveTo>
                <a:lnTo>
                  <a:pt x="2997200" y="2057400"/>
                </a:lnTo>
                <a:lnTo>
                  <a:pt x="2997200" y="4051299"/>
                </a:lnTo>
                <a:lnTo>
                  <a:pt x="0" y="4051299"/>
                </a:lnTo>
                <a:close/>
                <a:moveTo>
                  <a:pt x="9194799" y="0"/>
                </a:moveTo>
                <a:lnTo>
                  <a:pt x="12191999" y="0"/>
                </a:lnTo>
                <a:lnTo>
                  <a:pt x="12191999" y="1993900"/>
                </a:lnTo>
                <a:lnTo>
                  <a:pt x="9194799" y="1993900"/>
                </a:lnTo>
                <a:close/>
                <a:moveTo>
                  <a:pt x="6129865" y="0"/>
                </a:moveTo>
                <a:lnTo>
                  <a:pt x="9127065" y="0"/>
                </a:lnTo>
                <a:lnTo>
                  <a:pt x="9127065" y="1993900"/>
                </a:lnTo>
                <a:lnTo>
                  <a:pt x="6129865" y="1993900"/>
                </a:lnTo>
                <a:close/>
                <a:moveTo>
                  <a:pt x="3064934" y="0"/>
                </a:moveTo>
                <a:lnTo>
                  <a:pt x="6062132" y="0"/>
                </a:lnTo>
                <a:lnTo>
                  <a:pt x="6062132" y="1993900"/>
                </a:lnTo>
                <a:lnTo>
                  <a:pt x="3064934" y="1993900"/>
                </a:lnTo>
                <a:close/>
                <a:moveTo>
                  <a:pt x="1" y="0"/>
                </a:moveTo>
                <a:lnTo>
                  <a:pt x="2997201" y="0"/>
                </a:lnTo>
                <a:lnTo>
                  <a:pt x="2997201" y="1993900"/>
                </a:lnTo>
                <a:lnTo>
                  <a:pt x="1" y="1993900"/>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rtl="0">
              <a:buNone/>
            </a:pPr>
            <a:r>
              <a:rPr lang="en-US" noProof="0"/>
              <a:t>Click icon to add picture</a:t>
            </a:r>
            <a:endParaRPr lang="en-GB" noProof="0"/>
          </a:p>
        </p:txBody>
      </p:sp>
    </p:spTree>
    <p:extLst>
      <p:ext uri="{BB962C8B-B14F-4D97-AF65-F5344CB8AC3E}">
        <p14:creationId xmlns:p14="http://schemas.microsoft.com/office/powerpoint/2010/main" val="4221609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7147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n-US" noProof="0"/>
              <a:t>Click icon to add picture</a:t>
            </a:r>
            <a:endParaRPr lang="en-GB" noProof="0"/>
          </a:p>
        </p:txBody>
      </p:sp>
      <p:sp>
        <p:nvSpPr>
          <p:cNvPr id="5" name="Picture Placeholder 6">
            <a:extLst>
              <a:ext uri="{FF2B5EF4-FFF2-40B4-BE49-F238E27FC236}">
                <a16:creationId xmlns:a16="http://schemas.microsoft.com/office/drawing/2014/main" id="{D9C7DFC2-3A77-4761-A9AF-98963C5CCA07}"/>
              </a:ext>
            </a:extLst>
          </p:cNvPr>
          <p:cNvSpPr>
            <a:spLocks noGrp="1"/>
          </p:cNvSpPr>
          <p:nvPr>
            <p:ph type="pic" sz="quarter" idx="14"/>
          </p:nvPr>
        </p:nvSpPr>
        <p:spPr>
          <a:xfrm>
            <a:off x="4981575" y="260350"/>
            <a:ext cx="27400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n-US" noProof="0"/>
              <a:t>Click icon to add picture</a:t>
            </a:r>
            <a:endParaRPr lang="en-GB" noProof="0"/>
          </a:p>
        </p:txBody>
      </p:sp>
      <p:sp>
        <p:nvSpPr>
          <p:cNvPr id="6" name="Picture Placeholder 6">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n-US" noProof="0"/>
              <a:t>Click icon to add picture</a:t>
            </a:r>
            <a:endParaRPr lang="en-GB" noProof="0"/>
          </a:p>
        </p:txBody>
      </p:sp>
      <p:sp>
        <p:nvSpPr>
          <p:cNvPr id="7" name="Picture Placeholder 6">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n-US" noProof="0"/>
              <a:t>Click icon to add picture</a:t>
            </a:r>
            <a:endParaRPr lang="en-GB" noProof="0"/>
          </a:p>
        </p:txBody>
      </p:sp>
    </p:spTree>
    <p:extLst>
      <p:ext uri="{BB962C8B-B14F-4D97-AF65-F5344CB8AC3E}">
        <p14:creationId xmlns:p14="http://schemas.microsoft.com/office/powerpoint/2010/main" val="4114473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1233488"/>
            <a:ext cx="12192001" cy="4391024"/>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n-US" noProof="0"/>
              <a:t>Click icon to add picture</a:t>
            </a:r>
            <a:endParaRPr lang="en-GB" noProof="0"/>
          </a:p>
        </p:txBody>
      </p:sp>
      <p:grpSp>
        <p:nvGrpSpPr>
          <p:cNvPr id="2" name="Group 1">
            <a:extLst>
              <a:ext uri="{FF2B5EF4-FFF2-40B4-BE49-F238E27FC236}">
                <a16:creationId xmlns:a16="http://schemas.microsoft.com/office/drawing/2014/main" id="{18F30468-CC2E-4430-88DD-81D548B988FA}"/>
              </a:ext>
            </a:extLst>
          </p:cNvPr>
          <p:cNvGrpSpPr/>
          <p:nvPr userDrawn="1"/>
        </p:nvGrpSpPr>
        <p:grpSpPr>
          <a:xfrm>
            <a:off x="371474" y="260350"/>
            <a:ext cx="644525" cy="973138"/>
            <a:chOff x="371475" y="671713"/>
            <a:chExt cx="496540" cy="836738"/>
          </a:xfrm>
        </p:grpSpPr>
        <p:sp>
          <p:nvSpPr>
            <p:cNvPr id="8" name="Rectangle 7">
              <a:extLst>
                <a:ext uri="{FF2B5EF4-FFF2-40B4-BE49-F238E27FC236}">
                  <a16:creationId xmlns:a16="http://schemas.microsoft.com/office/drawing/2014/main" id="{BF6F92E0-2218-46A5-A183-84468D9B72A2}"/>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Rectangle 8">
              <a:extLst>
                <a:ext uri="{FF2B5EF4-FFF2-40B4-BE49-F238E27FC236}">
                  <a16:creationId xmlns:a16="http://schemas.microsoft.com/office/drawing/2014/main" id="{9B476586-864B-4C72-91AF-8CF8796C6DE8}"/>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sp>
        <p:nvSpPr>
          <p:cNvPr id="10" name="Rectangle 9">
            <a:extLst>
              <a:ext uri="{FF2B5EF4-FFF2-40B4-BE49-F238E27FC236}">
                <a16:creationId xmlns:a16="http://schemas.microsoft.com/office/drawing/2014/main" id="{38B3D026-83A3-4D78-8B11-A20A6F47170C}"/>
              </a:ext>
            </a:extLst>
          </p:cNvPr>
          <p:cNvSpPr/>
          <p:nvPr userDrawn="1"/>
        </p:nvSpPr>
        <p:spPr>
          <a:xfrm>
            <a:off x="10795001" y="5642462"/>
            <a:ext cx="1397000" cy="12155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2359956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9171FC10-F7C3-4841-A705-B83FDE093009}"/>
              </a:ext>
            </a:extLst>
          </p:cNvPr>
          <p:cNvSpPr/>
          <p:nvPr userDrawn="1"/>
        </p:nvSpPr>
        <p:spPr>
          <a:xfrm>
            <a:off x="9398000" y="0"/>
            <a:ext cx="2793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260350"/>
            <a:ext cx="11891963"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n-US" noProof="0"/>
              <a:t>Click icon to add picture</a:t>
            </a:r>
            <a:endParaRPr lang="en-GB" noProof="0"/>
          </a:p>
        </p:txBody>
      </p:sp>
    </p:spTree>
    <p:extLst>
      <p:ext uri="{BB962C8B-B14F-4D97-AF65-F5344CB8AC3E}">
        <p14:creationId xmlns:p14="http://schemas.microsoft.com/office/powerpoint/2010/main" val="1035085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rtlCol="0"/>
          <a:lstStyle/>
          <a:p>
            <a:pPr rtl="0"/>
            <a:r>
              <a:rPr lang="en-US" noProof="0"/>
              <a:t>Click to edit Master title style</a:t>
            </a:r>
            <a:endParaRPr lang="en-GB" noProof="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rtlCol="0"/>
          <a:lstStyle/>
          <a:p>
            <a:pPr rtl="0"/>
            <a:fld id="{03DC2DEF-D2FE-4B45-ABA4-9F153FD1C98A}" type="slidenum">
              <a:rPr lang="en-GB" noProof="0" smtClean="0"/>
              <a:t>‹#›</a:t>
            </a:fld>
            <a:endParaRPr lang="en-GB" noProof="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2466000"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n-US" noProof="0"/>
              <a:t>Click icon to add picture</a:t>
            </a:r>
            <a:endParaRPr lang="en-GB" noProof="0"/>
          </a:p>
        </p:txBody>
      </p:sp>
      <p:sp>
        <p:nvSpPr>
          <p:cNvPr id="7" name="Rectangle 6">
            <a:extLst>
              <a:ext uri="{FF2B5EF4-FFF2-40B4-BE49-F238E27FC236}">
                <a16:creationId xmlns:a16="http://schemas.microsoft.com/office/drawing/2014/main" id="{02FAA6CD-8686-4F0E-9F34-3D74AC34027E}"/>
              </a:ext>
            </a:extLst>
          </p:cNvPr>
          <p:cNvSpPr/>
          <p:nvPr userDrawn="1"/>
        </p:nvSpPr>
        <p:spPr>
          <a:xfrm>
            <a:off x="2892285"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004445" y="1330963"/>
            <a:ext cx="2986019" cy="1076636"/>
          </a:xfrm>
        </p:spPr>
        <p:txBody>
          <a:bodyPr rtlCol="0"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2892284"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004445" y="2623930"/>
            <a:ext cx="2986019" cy="3448880"/>
          </a:xfrm>
        </p:spPr>
        <p:txBody>
          <a:bodyPr rtlCol="0">
            <a:normAutofit/>
          </a:bodyPr>
          <a:lstStyle>
            <a:lvl1pPr>
              <a:defRPr sz="1800"/>
            </a:lvl1pPr>
            <a:lvl2pPr>
              <a:defRPr sz="1600"/>
            </a:lvl2pPr>
            <a:lvl3pPr>
              <a:defRPr sz="1400"/>
            </a:lvl3pPr>
            <a:lvl4pPr>
              <a:defRPr sz="1200"/>
            </a:lvl4pPr>
            <a:lvl5pPr>
              <a:defRPr sz="12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1" name="Picture Placeholder 6">
            <a:extLst>
              <a:ext uri="{FF2B5EF4-FFF2-40B4-BE49-F238E27FC236}">
                <a16:creationId xmlns:a16="http://schemas.microsoft.com/office/drawing/2014/main" id="{F36B08A9-4F2C-4D72-A755-CBF0DAD5A4FC}"/>
              </a:ext>
            </a:extLst>
          </p:cNvPr>
          <p:cNvSpPr>
            <a:spLocks noGrp="1"/>
          </p:cNvSpPr>
          <p:nvPr>
            <p:ph type="pic" sz="quarter" idx="14"/>
          </p:nvPr>
        </p:nvSpPr>
        <p:spPr>
          <a:xfrm>
            <a:off x="6151738" y="1233487"/>
            <a:ext cx="246490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n-US" noProof="0"/>
              <a:t>Click icon to add picture</a:t>
            </a:r>
            <a:endParaRPr lang="en-GB" noProof="0"/>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8673131"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8673130"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8786099" y="1333189"/>
            <a:ext cx="2984400" cy="1074410"/>
          </a:xfrm>
        </p:spPr>
        <p:txBody>
          <a:bodyPr rtlCol="0"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8786099" y="2623930"/>
            <a:ext cx="2984400" cy="3448881"/>
          </a:xfrm>
        </p:spPr>
        <p:txBody>
          <a:bodyPr rtlCol="0">
            <a:normAutofit/>
          </a:bodyPr>
          <a:lstStyle>
            <a:lvl1pPr>
              <a:defRPr sz="1800"/>
            </a:lvl1pPr>
            <a:lvl2pPr>
              <a:defRPr sz="1600"/>
            </a:lvl2pPr>
            <a:lvl3pPr>
              <a:defRPr sz="1400"/>
            </a:lvl3pPr>
            <a:lvl4pPr>
              <a:defRPr sz="1200"/>
            </a:lvl4pPr>
            <a:lvl5pPr>
              <a:defRPr sz="12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389618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rtlCol="0"/>
          <a:lstStyle/>
          <a:p>
            <a:pPr rtl="0"/>
            <a:r>
              <a:rPr lang="en-US" noProof="0"/>
              <a:t>Click to edit Master title style</a:t>
            </a:r>
            <a:endParaRPr lang="en-GB" noProof="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rtlCol="0"/>
          <a:lstStyle/>
          <a:p>
            <a:pPr rtl="0"/>
            <a:fld id="{03DC2DEF-D2FE-4B45-ABA4-9F153FD1C98A}" type="slidenum">
              <a:rPr lang="en-GB" noProof="0" smtClean="0"/>
              <a:t>‹#›</a:t>
            </a:fld>
            <a:endParaRPr lang="en-GB" noProof="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7063827" y="1233488"/>
            <a:ext cx="4828135"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n-US" noProof="0"/>
              <a:t>Click icon to add picture</a:t>
            </a:r>
            <a:endParaRPr lang="en-GB" noProof="0"/>
          </a:p>
        </p:txBody>
      </p:sp>
      <p:sp>
        <p:nvSpPr>
          <p:cNvPr id="7" name="Rectangle 6">
            <a:extLst>
              <a:ext uri="{FF2B5EF4-FFF2-40B4-BE49-F238E27FC236}">
                <a16:creationId xmlns:a16="http://schemas.microsoft.com/office/drawing/2014/main" id="{02FAA6CD-8686-4F0E-9F34-3D74AC34027E}"/>
              </a:ext>
            </a:extLst>
          </p:cNvPr>
          <p:cNvSpPr/>
          <p:nvPr userDrawn="1"/>
        </p:nvSpPr>
        <p:spPr>
          <a:xfrm>
            <a:off x="371476"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483636" y="1330963"/>
            <a:ext cx="2986019" cy="1076636"/>
          </a:xfrm>
        </p:spPr>
        <p:txBody>
          <a:bodyPr rtlCol="0"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371475"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483636" y="2623930"/>
            <a:ext cx="2986019" cy="3448880"/>
          </a:xfrm>
        </p:spPr>
        <p:txBody>
          <a:bodyPr rtlCol="0">
            <a:normAutofit/>
          </a:bodyPr>
          <a:lstStyle>
            <a:lvl1pPr>
              <a:defRPr sz="1800"/>
            </a:lvl1pPr>
            <a:lvl2pPr>
              <a:defRPr sz="1600"/>
            </a:lvl2pPr>
            <a:lvl3pPr>
              <a:defRPr sz="1400"/>
            </a:lvl3pPr>
            <a:lvl4pPr>
              <a:defRPr sz="1200"/>
            </a:lvl4pPr>
            <a:lvl5pPr>
              <a:defRPr sz="12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3717652"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3717651"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3830620" y="1333189"/>
            <a:ext cx="2984400" cy="1074410"/>
          </a:xfrm>
        </p:spPr>
        <p:txBody>
          <a:bodyPr rtlCol="0"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3830620" y="2623930"/>
            <a:ext cx="2984400" cy="3448881"/>
          </a:xfrm>
        </p:spPr>
        <p:txBody>
          <a:bodyPr rtlCol="0">
            <a:normAutofit/>
          </a:bodyPr>
          <a:lstStyle>
            <a:lvl1pPr>
              <a:defRPr sz="1800"/>
            </a:lvl1pPr>
            <a:lvl2pPr>
              <a:defRPr sz="1600"/>
            </a:lvl2pPr>
            <a:lvl3pPr>
              <a:defRPr sz="1400"/>
            </a:lvl3pPr>
            <a:lvl4pPr>
              <a:defRPr sz="1200"/>
            </a:lvl4pPr>
            <a:lvl5pPr>
              <a:defRPr sz="12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325885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rtlCol="0">
            <a:normAutofit/>
          </a:bodyPr>
          <a:lstStyle>
            <a:lvl1pPr marL="0" indent="0" algn="ctr">
              <a:buNone/>
              <a:defRPr sz="1800"/>
            </a:lvl1pPr>
          </a:lstStyle>
          <a:p>
            <a:pPr rtl="0"/>
            <a:r>
              <a:rPr lang="en-US" noProof="0"/>
              <a:t>Click icon to add picture</a:t>
            </a:r>
            <a:endParaRPr lang="en-GB" noProof="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436610" y="1779589"/>
            <a:ext cx="5318781" cy="2182811"/>
          </a:xfrm>
        </p:spPr>
        <p:txBody>
          <a:bodyPr rtlCol="0" anchor="b">
            <a:normAutofit/>
          </a:bodyPr>
          <a:lstStyle>
            <a:lvl1pPr algn="ctr">
              <a:defRPr sz="5400">
                <a:solidFill>
                  <a:schemeClr val="tx1"/>
                </a:solidFill>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436610" y="4079083"/>
            <a:ext cx="5318781" cy="976311"/>
          </a:xfrm>
        </p:spPr>
        <p:txBody>
          <a:bodyPr rtlCol="0"/>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Tree>
    <p:extLst>
      <p:ext uri="{BB962C8B-B14F-4D97-AF65-F5344CB8AC3E}">
        <p14:creationId xmlns:p14="http://schemas.microsoft.com/office/powerpoint/2010/main" val="855044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rtlCol="0"/>
          <a:lstStyle/>
          <a:p>
            <a:pPr rtl="0"/>
            <a:r>
              <a:rPr lang="en-US" noProof="0"/>
              <a:t>Click to edit Master title style</a:t>
            </a:r>
            <a:endParaRPr lang="en-GB" noProof="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rtlCol="0"/>
          <a:lstStyle/>
          <a:p>
            <a:pPr rtl="0"/>
            <a:fld id="{03DC2DEF-D2FE-4B45-ABA4-9F153FD1C98A}" type="slidenum">
              <a:rPr lang="en-GB" noProof="0" smtClean="0"/>
              <a:t>‹#›</a:t>
            </a:fld>
            <a:endParaRPr lang="en-GB" noProof="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1152048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n-US" noProof="0"/>
              <a:t>Click icon to add picture</a:t>
            </a:r>
            <a:endParaRPr lang="en-GB" noProof="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8" y="2910543"/>
            <a:ext cx="5058000" cy="518457"/>
          </a:xfrm>
        </p:spPr>
        <p:txBody>
          <a:bodyPr rtlCol="0"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8" y="3523420"/>
            <a:ext cx="5058000" cy="2181641"/>
          </a:xfrm>
        </p:spPr>
        <p:txBody>
          <a:bodyPr rtlCol="0">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895142" y="2910543"/>
            <a:ext cx="5058397" cy="518457"/>
          </a:xfrm>
        </p:spPr>
        <p:txBody>
          <a:bodyPr rtlCol="0"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895142" y="3523420"/>
            <a:ext cx="5058397" cy="2181641"/>
          </a:xfrm>
        </p:spPr>
        <p:txBody>
          <a:bodyPr rtlCol="0">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3686419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B43705-0B3F-4F77-A8BB-08EC09D36A56}"/>
              </a:ext>
            </a:extLst>
          </p:cNvPr>
          <p:cNvSpPr/>
          <p:nvPr userDrawn="1"/>
        </p:nvSpPr>
        <p:spPr>
          <a:xfrm>
            <a:off x="0" y="0"/>
            <a:ext cx="12192000" cy="2146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rtlCol="0"/>
          <a:lstStyle>
            <a:lvl1pPr algn="ctr">
              <a:defRPr>
                <a:solidFill>
                  <a:schemeClr val="bg1"/>
                </a:solidFill>
              </a:defRPr>
            </a:lvl1pPr>
          </a:lstStyle>
          <a:p>
            <a:pPr rtl="0"/>
            <a:r>
              <a:rPr lang="en-US" noProof="0"/>
              <a:t>Click to edit Master title style</a:t>
            </a:r>
            <a:endParaRPr lang="en-GB" noProof="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rtlCol="0"/>
          <a:lstStyle/>
          <a:p>
            <a:pPr rtl="0"/>
            <a:fld id="{03DC2DEF-D2FE-4B45-ABA4-9F153FD1C98A}" type="slidenum">
              <a:rPr lang="en-GB" noProof="0" smtClean="0"/>
              <a:t>‹#›</a:t>
            </a:fld>
            <a:endParaRPr lang="en-GB" noProof="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7" y="3634443"/>
            <a:ext cx="5630165" cy="518457"/>
          </a:xfrm>
        </p:spPr>
        <p:txBody>
          <a:bodyPr rtlCol="0" anchor="ctr">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7" y="4247320"/>
            <a:ext cx="5630165" cy="1953455"/>
          </a:xfrm>
        </p:spPr>
        <p:txBody>
          <a:bodyPr rtlCol="0">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71476" y="3634443"/>
            <a:ext cx="5582064" cy="518457"/>
          </a:xfrm>
        </p:spPr>
        <p:txBody>
          <a:bodyPr rtlCol="0" anchor="ct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71476" y="4247320"/>
            <a:ext cx="5582064" cy="1953455"/>
          </a:xfrm>
        </p:spPr>
        <p:txBody>
          <a:bodyPr rtlCol="0">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1" name="Picture Placeholder 6">
            <a:extLst>
              <a:ext uri="{FF2B5EF4-FFF2-40B4-BE49-F238E27FC236}">
                <a16:creationId xmlns:a16="http://schemas.microsoft.com/office/drawing/2014/main" id="{16CD8AAD-701B-4F23-AB47-6FC680787135}"/>
              </a:ext>
            </a:extLst>
          </p:cNvPr>
          <p:cNvSpPr>
            <a:spLocks noGrp="1"/>
          </p:cNvSpPr>
          <p:nvPr>
            <p:ph type="pic" sz="quarter" idx="13"/>
          </p:nvPr>
        </p:nvSpPr>
        <p:spPr>
          <a:xfrm>
            <a:off x="371476" y="1593851"/>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n-US" noProof="0"/>
              <a:t>Click icon to add picture</a:t>
            </a:r>
            <a:endParaRPr lang="en-GB" noProof="0"/>
          </a:p>
        </p:txBody>
      </p:sp>
      <p:sp>
        <p:nvSpPr>
          <p:cNvPr id="16" name="Picture Placeholder 6">
            <a:extLst>
              <a:ext uri="{FF2B5EF4-FFF2-40B4-BE49-F238E27FC236}">
                <a16:creationId xmlns:a16="http://schemas.microsoft.com/office/drawing/2014/main" id="{2B9551A7-E41A-4D0E-925B-71270CA0F339}"/>
              </a:ext>
            </a:extLst>
          </p:cNvPr>
          <p:cNvSpPr>
            <a:spLocks noGrp="1"/>
          </p:cNvSpPr>
          <p:nvPr>
            <p:ph type="pic" sz="quarter" idx="14"/>
          </p:nvPr>
        </p:nvSpPr>
        <p:spPr>
          <a:xfrm>
            <a:off x="6281738" y="1593850"/>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n-US" noProof="0"/>
              <a:t>Click icon to add picture</a:t>
            </a:r>
            <a:endParaRPr lang="en-GB" noProof="0"/>
          </a:p>
        </p:txBody>
      </p:sp>
    </p:spTree>
    <p:extLst>
      <p:ext uri="{BB962C8B-B14F-4D97-AF65-F5344CB8AC3E}">
        <p14:creationId xmlns:p14="http://schemas.microsoft.com/office/powerpoint/2010/main" val="3815424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90C1024-E4C7-44C6-ADC4-870B3D482C3F}"/>
              </a:ext>
            </a:extLst>
          </p:cNvPr>
          <p:cNvSpPr/>
          <p:nvPr userDrawn="1"/>
        </p:nvSpPr>
        <p:spPr>
          <a:xfrm>
            <a:off x="6441279" y="3761720"/>
            <a:ext cx="5446800" cy="24009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7" name="Rectangle 6">
            <a:extLst>
              <a:ext uri="{FF2B5EF4-FFF2-40B4-BE49-F238E27FC236}">
                <a16:creationId xmlns:a16="http://schemas.microsoft.com/office/drawing/2014/main" id="{4DB43705-0B3F-4F77-A8BB-08EC09D36A56}"/>
              </a:ext>
            </a:extLst>
          </p:cNvPr>
          <p:cNvSpPr/>
          <p:nvPr userDrawn="1"/>
        </p:nvSpPr>
        <p:spPr>
          <a:xfrm>
            <a:off x="371474" y="1271588"/>
            <a:ext cx="5445125" cy="24009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rtlCol="0"/>
          <a:lstStyle>
            <a:lvl1pPr algn="l">
              <a:defRPr>
                <a:solidFill>
                  <a:schemeClr val="tx1"/>
                </a:solidFill>
              </a:defRPr>
            </a:lvl1pPr>
          </a:lstStyle>
          <a:p>
            <a:pPr rtl="0"/>
            <a:r>
              <a:rPr lang="en-US" noProof="0"/>
              <a:t>Click to edit Master title style</a:t>
            </a:r>
            <a:endParaRPr lang="en-GB" noProof="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rtlCol="0"/>
          <a:lstStyle/>
          <a:p>
            <a:pPr rtl="0"/>
            <a:fld id="{03DC2DEF-D2FE-4B45-ABA4-9F153FD1C98A}" type="slidenum">
              <a:rPr lang="en-GB" noProof="0" smtClean="0"/>
              <a:t>‹#›</a:t>
            </a:fld>
            <a:endParaRPr lang="en-GB" noProof="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610169" y="3956706"/>
            <a:ext cx="5109021" cy="518457"/>
          </a:xfrm>
        </p:spPr>
        <p:txBody>
          <a:bodyPr rtlCol="0"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610169" y="4569583"/>
            <a:ext cx="5109021" cy="1412117"/>
          </a:xfrm>
        </p:spPr>
        <p:txBody>
          <a:bodyPr rtlCol="0">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539836" y="1462743"/>
            <a:ext cx="5108400" cy="518457"/>
          </a:xfrm>
        </p:spPr>
        <p:txBody>
          <a:bodyPr rtlCol="0"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539836" y="2075621"/>
            <a:ext cx="5108400" cy="1391480"/>
          </a:xfrm>
        </p:spPr>
        <p:txBody>
          <a:bodyPr rtlCol="0">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7" name="Picture Placeholder 6">
            <a:extLst>
              <a:ext uri="{FF2B5EF4-FFF2-40B4-BE49-F238E27FC236}">
                <a16:creationId xmlns:a16="http://schemas.microsoft.com/office/drawing/2014/main" id="{9DFBCB44-5019-402B-BEC3-12F7F5526F0E}"/>
              </a:ext>
            </a:extLst>
          </p:cNvPr>
          <p:cNvSpPr>
            <a:spLocks noGrp="1"/>
          </p:cNvSpPr>
          <p:nvPr>
            <p:ph type="pic" sz="quarter" idx="13"/>
          </p:nvPr>
        </p:nvSpPr>
        <p:spPr>
          <a:xfrm>
            <a:off x="5880101" y="1271588"/>
            <a:ext cx="60120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n-US" noProof="0"/>
              <a:t>Click icon to add picture</a:t>
            </a:r>
            <a:endParaRPr lang="en-GB" noProof="0"/>
          </a:p>
        </p:txBody>
      </p:sp>
      <p:sp>
        <p:nvSpPr>
          <p:cNvPr id="18" name="Picture Placeholder 6">
            <a:extLst>
              <a:ext uri="{FF2B5EF4-FFF2-40B4-BE49-F238E27FC236}">
                <a16:creationId xmlns:a16="http://schemas.microsoft.com/office/drawing/2014/main" id="{8CD826C9-080C-4638-B261-376BD8B31622}"/>
              </a:ext>
            </a:extLst>
          </p:cNvPr>
          <p:cNvSpPr>
            <a:spLocks noGrp="1"/>
          </p:cNvSpPr>
          <p:nvPr>
            <p:ph type="pic" sz="quarter" idx="14"/>
          </p:nvPr>
        </p:nvSpPr>
        <p:spPr>
          <a:xfrm>
            <a:off x="371475" y="3758268"/>
            <a:ext cx="60118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n-US" noProof="0"/>
              <a:t>Click icon to add picture</a:t>
            </a:r>
            <a:endParaRPr lang="en-GB" noProof="0"/>
          </a:p>
        </p:txBody>
      </p:sp>
    </p:spTree>
    <p:extLst>
      <p:ext uri="{BB962C8B-B14F-4D97-AF65-F5344CB8AC3E}">
        <p14:creationId xmlns:p14="http://schemas.microsoft.com/office/powerpoint/2010/main" val="3565490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rtlCol="0"/>
          <a:lstStyle/>
          <a:p>
            <a:pPr rtl="0"/>
            <a:r>
              <a:rPr lang="en-US" noProof="0"/>
              <a:t>Click to edit Master title style</a:t>
            </a:r>
            <a:endParaRPr lang="en-GB" noProof="0"/>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rtlCol="0"/>
          <a:lstStyle/>
          <a:p>
            <a:pPr rtl="0"/>
            <a:fld id="{03DC2DEF-D2FE-4B45-ABA4-9F153FD1C98A}" type="slidenum">
              <a:rPr lang="en-GB" noProof="0" smtClean="0"/>
              <a:t>‹#›</a:t>
            </a:fld>
            <a:endParaRPr lang="en-GB" noProof="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1233488"/>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n-US" noProof="0"/>
              <a:t>Click icon to add picture</a:t>
            </a:r>
            <a:endParaRPr lang="en-GB" noProof="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319837" y="2227263"/>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n-US" noProof="0"/>
              <a:t>Click icon to add picture</a:t>
            </a:r>
            <a:endParaRPr lang="en-GB" noProof="0"/>
          </a:p>
        </p:txBody>
      </p:sp>
      <p:sp>
        <p:nvSpPr>
          <p:cNvPr id="7" name="Rectangle 6">
            <a:extLst>
              <a:ext uri="{FF2B5EF4-FFF2-40B4-BE49-F238E27FC236}">
                <a16:creationId xmlns:a16="http://schemas.microsoft.com/office/drawing/2014/main" id="{85661614-E5E5-43DF-A12A-7BE84E58EE3B}"/>
              </a:ext>
            </a:extLst>
          </p:cNvPr>
          <p:cNvSpPr/>
          <p:nvPr userDrawn="1"/>
        </p:nvSpPr>
        <p:spPr>
          <a:xfrm>
            <a:off x="371475" y="5271760"/>
            <a:ext cx="5572125" cy="929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Rectangle 7">
            <a:extLst>
              <a:ext uri="{FF2B5EF4-FFF2-40B4-BE49-F238E27FC236}">
                <a16:creationId xmlns:a16="http://schemas.microsoft.com/office/drawing/2014/main" id="{9161B260-71A2-402A-A38D-FE2C484B7F99}"/>
              </a:ext>
            </a:extLst>
          </p:cNvPr>
          <p:cNvSpPr/>
          <p:nvPr userDrawn="1"/>
        </p:nvSpPr>
        <p:spPr>
          <a:xfrm>
            <a:off x="6319836" y="1233488"/>
            <a:ext cx="5572125" cy="9290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534987" y="5380667"/>
            <a:ext cx="5245100" cy="711200"/>
          </a:xfrm>
        </p:spPr>
        <p:txBody>
          <a:bodyPr rtlCol="0"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n-GB" noProof="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483348" y="1342395"/>
            <a:ext cx="5245100" cy="711200"/>
          </a:xfrm>
        </p:spPr>
        <p:txBody>
          <a:bodyPr rtlCol="0"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n-GB" noProof="0"/>
              <a:t>Add your text here</a:t>
            </a:r>
          </a:p>
        </p:txBody>
      </p:sp>
    </p:spTree>
    <p:extLst>
      <p:ext uri="{BB962C8B-B14F-4D97-AF65-F5344CB8AC3E}">
        <p14:creationId xmlns:p14="http://schemas.microsoft.com/office/powerpoint/2010/main" val="2878641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4517395"/>
            <a:ext cx="5372096" cy="711200"/>
          </a:xfrm>
        </p:spPr>
        <p:txBody>
          <a:bodyPr rtlCol="0"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n-GB" noProof="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9" y="1642105"/>
            <a:ext cx="5372096" cy="711200"/>
          </a:xfrm>
        </p:spPr>
        <p:txBody>
          <a:bodyPr rtlCol="0"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n-GB" noProof="0"/>
              <a:t>Add your text here</a:t>
            </a:r>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Rectangle 12">
            <a:extLst>
              <a:ext uri="{FF2B5EF4-FFF2-40B4-BE49-F238E27FC236}">
                <a16:creationId xmlns:a16="http://schemas.microsoft.com/office/drawing/2014/main" id="{AF9F3577-4130-4F32-9302-DA8838D30560}"/>
              </a:ext>
            </a:extLst>
          </p:cNvPr>
          <p:cNvSpPr/>
          <p:nvPr userDrawn="1"/>
        </p:nvSpPr>
        <p:spPr>
          <a:xfrm>
            <a:off x="10337800" y="5122548"/>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571500"/>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n-US" noProof="0"/>
              <a:t>Click icon to add picture</a:t>
            </a:r>
            <a:endParaRPr lang="en-GB" noProof="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2429505"/>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n-US" noProof="0"/>
              <a:t>Click icon to add picture</a:t>
            </a:r>
            <a:endParaRPr lang="en-GB" noProof="0"/>
          </a:p>
        </p:txBody>
      </p:sp>
    </p:spTree>
    <p:extLst>
      <p:ext uri="{BB962C8B-B14F-4D97-AF65-F5344CB8AC3E}">
        <p14:creationId xmlns:p14="http://schemas.microsoft.com/office/powerpoint/2010/main" val="26818698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1932303"/>
            <a:ext cx="12192000" cy="29171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1470977"/>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n-US" noProof="0"/>
              <a:t>Click icon to add picture</a:t>
            </a:r>
            <a:endParaRPr lang="en-GB" noProof="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1462403"/>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n-US" noProof="0"/>
              <a:t>Click icon to add picture</a:t>
            </a:r>
            <a:endParaRPr lang="en-GB" noProof="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5451475"/>
            <a:ext cx="5372096" cy="711200"/>
          </a:xfrm>
        </p:spPr>
        <p:txBody>
          <a:bodyPr rtlCol="0"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n-GB" noProof="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8" y="591502"/>
            <a:ext cx="5372096" cy="711200"/>
          </a:xfrm>
        </p:spPr>
        <p:txBody>
          <a:bodyPr rtlCol="0"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n-GB" noProof="0"/>
              <a:t>Add your text here</a:t>
            </a:r>
          </a:p>
        </p:txBody>
      </p:sp>
      <p:grpSp>
        <p:nvGrpSpPr>
          <p:cNvPr id="14" name="Group 13">
            <a:extLst>
              <a:ext uri="{FF2B5EF4-FFF2-40B4-BE49-F238E27FC236}">
                <a16:creationId xmlns:a16="http://schemas.microsoft.com/office/drawing/2014/main" id="{AF4B4D45-80E3-42F8-B437-4182608210C3}"/>
              </a:ext>
            </a:extLst>
          </p:cNvPr>
          <p:cNvGrpSpPr/>
          <p:nvPr userDrawn="1"/>
        </p:nvGrpSpPr>
        <p:grpSpPr>
          <a:xfrm>
            <a:off x="5387974" y="422433"/>
            <a:ext cx="644525" cy="973138"/>
            <a:chOff x="371475" y="671713"/>
            <a:chExt cx="496540" cy="836738"/>
          </a:xfrm>
          <a:solidFill>
            <a:schemeClr val="accent6"/>
          </a:solidFill>
        </p:grpSpPr>
        <p:sp>
          <p:nvSpPr>
            <p:cNvPr id="15" name="Rectangle 14">
              <a:extLst>
                <a:ext uri="{FF2B5EF4-FFF2-40B4-BE49-F238E27FC236}">
                  <a16:creationId xmlns:a16="http://schemas.microsoft.com/office/drawing/2014/main" id="{D670E361-AF23-4722-9250-CCF26B3C5884}"/>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6" name="Rectangle 15">
              <a:extLst>
                <a:ext uri="{FF2B5EF4-FFF2-40B4-BE49-F238E27FC236}">
                  <a16:creationId xmlns:a16="http://schemas.microsoft.com/office/drawing/2014/main" id="{BDE16CED-9FCD-4407-99EF-FFBE689DA9F1}"/>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grpSp>
        <p:nvGrpSpPr>
          <p:cNvPr id="17" name="Group 16">
            <a:extLst>
              <a:ext uri="{FF2B5EF4-FFF2-40B4-BE49-F238E27FC236}">
                <a16:creationId xmlns:a16="http://schemas.microsoft.com/office/drawing/2014/main" id="{FA147081-5AFB-463F-B27C-7A0C4CA0573B}"/>
              </a:ext>
            </a:extLst>
          </p:cNvPr>
          <p:cNvGrpSpPr/>
          <p:nvPr userDrawn="1"/>
        </p:nvGrpSpPr>
        <p:grpSpPr>
          <a:xfrm flipH="1">
            <a:off x="6248401" y="5451475"/>
            <a:ext cx="644525" cy="973138"/>
            <a:chOff x="371475" y="671713"/>
            <a:chExt cx="496540" cy="836738"/>
          </a:xfrm>
          <a:solidFill>
            <a:schemeClr val="accent6"/>
          </a:solidFill>
        </p:grpSpPr>
        <p:sp>
          <p:nvSpPr>
            <p:cNvPr id="18" name="Rectangle 17">
              <a:extLst>
                <a:ext uri="{FF2B5EF4-FFF2-40B4-BE49-F238E27FC236}">
                  <a16:creationId xmlns:a16="http://schemas.microsoft.com/office/drawing/2014/main" id="{AE24567E-B0AE-4E55-A5FB-3019A9598162}"/>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9" name="Rectangle 18">
              <a:extLst>
                <a:ext uri="{FF2B5EF4-FFF2-40B4-BE49-F238E27FC236}">
                  <a16:creationId xmlns:a16="http://schemas.microsoft.com/office/drawing/2014/main" id="{4918E6C0-B582-4943-9462-FE9740846585}"/>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spTree>
    <p:extLst>
      <p:ext uri="{BB962C8B-B14F-4D97-AF65-F5344CB8AC3E}">
        <p14:creationId xmlns:p14="http://schemas.microsoft.com/office/powerpoint/2010/main" val="493388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0" y="0"/>
            <a:ext cx="6019200"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n-US" noProof="0"/>
              <a:t>Click icon to add picture</a:t>
            </a:r>
            <a:endParaRPr lang="en-GB" noProof="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172201" y="0"/>
            <a:ext cx="6019799"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n-US" noProof="0"/>
              <a:t>Click icon to add picture</a:t>
            </a:r>
            <a:endParaRPr lang="en-GB" noProof="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rtlCol="0"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n-GB" noProof="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rtlCol="0"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n-GB" noProof="0"/>
              <a:t>Add your text here</a:t>
            </a:r>
          </a:p>
        </p:txBody>
      </p:sp>
    </p:spTree>
    <p:extLst>
      <p:ext uri="{BB962C8B-B14F-4D97-AF65-F5344CB8AC3E}">
        <p14:creationId xmlns:p14="http://schemas.microsoft.com/office/powerpoint/2010/main" val="33037322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5372096"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260350"/>
            <a:ext cx="5618153"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n-US" noProof="0"/>
              <a:t>Click icon to add picture</a:t>
            </a:r>
            <a:endParaRPr lang="en-GB" noProof="0"/>
          </a:p>
        </p:txBody>
      </p:sp>
      <p:sp>
        <p:nvSpPr>
          <p:cNvPr id="20" name="Rectangle 19">
            <a:extLst>
              <a:ext uri="{FF2B5EF4-FFF2-40B4-BE49-F238E27FC236}">
                <a16:creationId xmlns:a16="http://schemas.microsoft.com/office/drawing/2014/main" id="{97E2F46B-C34E-40D3-9D43-BBA43EDFC924}"/>
              </a:ext>
            </a:extLst>
          </p:cNvPr>
          <p:cNvSpPr/>
          <p:nvPr userDrawn="1"/>
        </p:nvSpPr>
        <p:spPr>
          <a:xfrm>
            <a:off x="6819906" y="-18257"/>
            <a:ext cx="5372096"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80147" y="260350"/>
            <a:ext cx="5619600"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n-US" noProof="0"/>
              <a:t>Click icon to add picture</a:t>
            </a:r>
            <a:endParaRPr lang="en-GB" noProof="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rtlCol="0"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n-GB" noProof="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rtlCol="0"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n-GB" noProof="0"/>
              <a:t>Add your text here</a:t>
            </a:r>
          </a:p>
        </p:txBody>
      </p:sp>
    </p:spTree>
    <p:extLst>
      <p:ext uri="{BB962C8B-B14F-4D97-AF65-F5344CB8AC3E}">
        <p14:creationId xmlns:p14="http://schemas.microsoft.com/office/powerpoint/2010/main" val="3633710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rtlCol="0"/>
          <a:lstStyle/>
          <a:p>
            <a:pPr rtl="0"/>
            <a:r>
              <a:rPr lang="en-US" noProof="0"/>
              <a:t>Click to edit Master title style</a:t>
            </a:r>
            <a:endParaRPr lang="en-GB" noProof="0"/>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rtlCol="0"/>
          <a:lstStyle/>
          <a:p>
            <a:pPr rtl="0"/>
            <a:fld id="{03DC2DEF-D2FE-4B45-ABA4-9F153FD1C98A}" type="slidenum">
              <a:rPr lang="en-GB" noProof="0" smtClean="0"/>
              <a:t>‹#›</a:t>
            </a:fld>
            <a:endParaRPr lang="en-GB" noProof="0"/>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371475" y="1233488"/>
            <a:ext cx="2776354"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Rectangle 24">
            <a:extLst>
              <a:ext uri="{FF2B5EF4-FFF2-40B4-BE49-F238E27FC236}">
                <a16:creationId xmlns:a16="http://schemas.microsoft.com/office/drawing/2014/main" id="{EB5BF167-B9E6-4F02-9FA8-3CA79D552F0E}"/>
              </a:ext>
            </a:extLst>
          </p:cNvPr>
          <p:cNvSpPr/>
          <p:nvPr userDrawn="1"/>
        </p:nvSpPr>
        <p:spPr>
          <a:xfrm>
            <a:off x="3286186" y="1233488"/>
            <a:ext cx="2776354" cy="4967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Rectangle 25">
            <a:extLst>
              <a:ext uri="{FF2B5EF4-FFF2-40B4-BE49-F238E27FC236}">
                <a16:creationId xmlns:a16="http://schemas.microsoft.com/office/drawing/2014/main" id="{B48694DE-D82B-49DB-8A45-D1DD4C9BCEF1}"/>
              </a:ext>
            </a:extLst>
          </p:cNvPr>
          <p:cNvSpPr/>
          <p:nvPr userDrawn="1"/>
        </p:nvSpPr>
        <p:spPr>
          <a:xfrm>
            <a:off x="6200897" y="1233488"/>
            <a:ext cx="2776354" cy="4967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Rectangle 26">
            <a:extLst>
              <a:ext uri="{FF2B5EF4-FFF2-40B4-BE49-F238E27FC236}">
                <a16:creationId xmlns:a16="http://schemas.microsoft.com/office/drawing/2014/main" id="{407C1370-8D38-4641-8D37-30A1218A4372}"/>
              </a:ext>
            </a:extLst>
          </p:cNvPr>
          <p:cNvSpPr/>
          <p:nvPr userDrawn="1"/>
        </p:nvSpPr>
        <p:spPr>
          <a:xfrm>
            <a:off x="9115608" y="1246188"/>
            <a:ext cx="2776354" cy="49672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cxnSp>
        <p:nvCxnSpPr>
          <p:cNvPr id="29" name="Straight Connector 28">
            <a:extLst>
              <a:ext uri="{FF2B5EF4-FFF2-40B4-BE49-F238E27FC236}">
                <a16:creationId xmlns:a16="http://schemas.microsoft.com/office/drawing/2014/main" id="{CE3EDDE5-9B23-44D7-8546-0B2365B42B16}"/>
              </a:ext>
            </a:extLst>
          </p:cNvPr>
          <p:cNvCxnSpPr/>
          <p:nvPr userDrawn="1"/>
        </p:nvCxnSpPr>
        <p:spPr>
          <a:xfrm>
            <a:off x="591252"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9D259D5-D3C0-4B60-B2D9-9B6DFFD270D8}"/>
              </a:ext>
            </a:extLst>
          </p:cNvPr>
          <p:cNvCxnSpPr/>
          <p:nvPr userDrawn="1"/>
        </p:nvCxnSpPr>
        <p:spPr>
          <a:xfrm>
            <a:off x="3505963"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710C392-9E34-4640-AC70-210A1B8C47B5}"/>
              </a:ext>
            </a:extLst>
          </p:cNvPr>
          <p:cNvCxnSpPr/>
          <p:nvPr userDrawn="1"/>
        </p:nvCxnSpPr>
        <p:spPr>
          <a:xfrm>
            <a:off x="6420674"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A92E0B-B060-48FA-A650-36894FF4B216}"/>
              </a:ext>
            </a:extLst>
          </p:cNvPr>
          <p:cNvCxnSpPr/>
          <p:nvPr userDrawn="1"/>
        </p:nvCxnSpPr>
        <p:spPr>
          <a:xfrm>
            <a:off x="9335385"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Picture Placeholder 33">
            <a:extLst>
              <a:ext uri="{FF2B5EF4-FFF2-40B4-BE49-F238E27FC236}">
                <a16:creationId xmlns:a16="http://schemas.microsoft.com/office/drawing/2014/main" id="{D9056F2B-EAFD-4A57-BB92-D14816C84DDE}"/>
              </a:ext>
            </a:extLst>
          </p:cNvPr>
          <p:cNvSpPr>
            <a:spLocks noGrp="1"/>
          </p:cNvSpPr>
          <p:nvPr>
            <p:ph type="pic" sz="quarter" idx="13"/>
          </p:nvPr>
        </p:nvSpPr>
        <p:spPr>
          <a:xfrm>
            <a:off x="876300" y="1739900"/>
            <a:ext cx="1689100" cy="1397000"/>
          </a:xfrm>
        </p:spPr>
        <p:txBody>
          <a:bodyPr rtlCol="0"/>
          <a:lstStyle>
            <a:lvl1pPr marL="0" indent="0" algn="ctr">
              <a:buNone/>
              <a:defRPr>
                <a:solidFill>
                  <a:schemeClr val="bg1"/>
                </a:solidFill>
              </a:defRPr>
            </a:lvl1pPr>
          </a:lstStyle>
          <a:p>
            <a:pPr rtl="0"/>
            <a:r>
              <a:rPr lang="en-US" noProof="0"/>
              <a:t>Click icon to add picture</a:t>
            </a:r>
            <a:endParaRPr lang="en-GB" noProof="0"/>
          </a:p>
        </p:txBody>
      </p:sp>
      <p:sp>
        <p:nvSpPr>
          <p:cNvPr id="35" name="Picture Placeholder 33">
            <a:extLst>
              <a:ext uri="{FF2B5EF4-FFF2-40B4-BE49-F238E27FC236}">
                <a16:creationId xmlns:a16="http://schemas.microsoft.com/office/drawing/2014/main" id="{E65006DE-F797-4019-BB72-F484F9FE7E58}"/>
              </a:ext>
            </a:extLst>
          </p:cNvPr>
          <p:cNvSpPr>
            <a:spLocks noGrp="1"/>
          </p:cNvSpPr>
          <p:nvPr>
            <p:ph type="pic" sz="quarter" idx="14"/>
          </p:nvPr>
        </p:nvSpPr>
        <p:spPr>
          <a:xfrm>
            <a:off x="3829813" y="4263232"/>
            <a:ext cx="1689100" cy="1397000"/>
          </a:xfrm>
        </p:spPr>
        <p:txBody>
          <a:bodyPr rtlCol="0"/>
          <a:lstStyle>
            <a:lvl1pPr marL="0" indent="0" algn="ctr">
              <a:buNone/>
              <a:defRPr>
                <a:solidFill>
                  <a:schemeClr val="bg1"/>
                </a:solidFill>
              </a:defRPr>
            </a:lvl1pPr>
          </a:lstStyle>
          <a:p>
            <a:pPr rtl="0"/>
            <a:r>
              <a:rPr lang="en-US" noProof="0"/>
              <a:t>Click icon to add picture</a:t>
            </a:r>
            <a:endParaRPr lang="en-GB" noProof="0"/>
          </a:p>
        </p:txBody>
      </p:sp>
      <p:sp>
        <p:nvSpPr>
          <p:cNvPr id="36" name="Picture Placeholder 33">
            <a:extLst>
              <a:ext uri="{FF2B5EF4-FFF2-40B4-BE49-F238E27FC236}">
                <a16:creationId xmlns:a16="http://schemas.microsoft.com/office/drawing/2014/main" id="{0947D252-5545-4406-8764-B7712464DA56}"/>
              </a:ext>
            </a:extLst>
          </p:cNvPr>
          <p:cNvSpPr>
            <a:spLocks noGrp="1"/>
          </p:cNvSpPr>
          <p:nvPr>
            <p:ph type="pic" sz="quarter" idx="15"/>
          </p:nvPr>
        </p:nvSpPr>
        <p:spPr>
          <a:xfrm>
            <a:off x="6744524" y="1739900"/>
            <a:ext cx="1689100" cy="1397000"/>
          </a:xfrm>
        </p:spPr>
        <p:txBody>
          <a:bodyPr rtlCol="0"/>
          <a:lstStyle>
            <a:lvl1pPr marL="0" indent="0" algn="ctr">
              <a:buNone/>
              <a:defRPr>
                <a:solidFill>
                  <a:schemeClr val="bg1"/>
                </a:solidFill>
              </a:defRPr>
            </a:lvl1pPr>
          </a:lstStyle>
          <a:p>
            <a:pPr rtl="0"/>
            <a:r>
              <a:rPr lang="en-US" noProof="0"/>
              <a:t>Click icon to add picture</a:t>
            </a:r>
            <a:endParaRPr lang="en-GB" noProof="0"/>
          </a:p>
        </p:txBody>
      </p:sp>
      <p:sp>
        <p:nvSpPr>
          <p:cNvPr id="38" name="Picture Placeholder 33">
            <a:extLst>
              <a:ext uri="{FF2B5EF4-FFF2-40B4-BE49-F238E27FC236}">
                <a16:creationId xmlns:a16="http://schemas.microsoft.com/office/drawing/2014/main" id="{DD89F80C-C1D7-4F63-BAD2-F4EE1F9A162F}"/>
              </a:ext>
            </a:extLst>
          </p:cNvPr>
          <p:cNvSpPr>
            <a:spLocks noGrp="1"/>
          </p:cNvSpPr>
          <p:nvPr>
            <p:ph type="pic" sz="quarter" idx="17"/>
          </p:nvPr>
        </p:nvSpPr>
        <p:spPr>
          <a:xfrm>
            <a:off x="9659235" y="4263232"/>
            <a:ext cx="1689100" cy="1397000"/>
          </a:xfrm>
        </p:spPr>
        <p:txBody>
          <a:bodyPr rtlCol="0"/>
          <a:lstStyle>
            <a:lvl1pPr marL="0" indent="0" algn="ctr">
              <a:buNone/>
              <a:defRPr>
                <a:solidFill>
                  <a:schemeClr val="bg1"/>
                </a:solidFill>
              </a:defRPr>
            </a:lvl1pPr>
          </a:lstStyle>
          <a:p>
            <a:pPr rtl="0"/>
            <a:r>
              <a:rPr lang="en-US" noProof="0"/>
              <a:t>Click icon to add picture</a:t>
            </a:r>
            <a:endParaRPr lang="en-GB" noProof="0"/>
          </a:p>
        </p:txBody>
      </p:sp>
      <p:sp>
        <p:nvSpPr>
          <p:cNvPr id="40" name="Text Placeholder 39">
            <a:extLst>
              <a:ext uri="{FF2B5EF4-FFF2-40B4-BE49-F238E27FC236}">
                <a16:creationId xmlns:a16="http://schemas.microsoft.com/office/drawing/2014/main" id="{08BBFEC8-B6BE-4768-9284-26D98C06FFC4}"/>
              </a:ext>
            </a:extLst>
          </p:cNvPr>
          <p:cNvSpPr>
            <a:spLocks noGrp="1"/>
          </p:cNvSpPr>
          <p:nvPr>
            <p:ph type="body" sz="quarter" idx="18" hasCustomPrompt="1"/>
          </p:nvPr>
        </p:nvSpPr>
        <p:spPr>
          <a:xfrm>
            <a:off x="590550" y="3949700"/>
            <a:ext cx="2336800" cy="1854200"/>
          </a:xfrm>
        </p:spPr>
        <p:txBody>
          <a:bodyPr rtlCol="0">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n-GB" noProof="0"/>
              <a:t>Add your text here</a:t>
            </a:r>
          </a:p>
        </p:txBody>
      </p:sp>
      <p:sp>
        <p:nvSpPr>
          <p:cNvPr id="41" name="Text Placeholder 39">
            <a:extLst>
              <a:ext uri="{FF2B5EF4-FFF2-40B4-BE49-F238E27FC236}">
                <a16:creationId xmlns:a16="http://schemas.microsoft.com/office/drawing/2014/main" id="{D12C79C2-427D-418B-8FFA-C27D8F2C986B}"/>
              </a:ext>
            </a:extLst>
          </p:cNvPr>
          <p:cNvSpPr>
            <a:spLocks noGrp="1"/>
          </p:cNvSpPr>
          <p:nvPr>
            <p:ph type="body" sz="quarter" idx="19" hasCustomPrompt="1"/>
          </p:nvPr>
        </p:nvSpPr>
        <p:spPr>
          <a:xfrm>
            <a:off x="3505963" y="1595835"/>
            <a:ext cx="2336800" cy="1854200"/>
          </a:xfrm>
        </p:spPr>
        <p:txBody>
          <a:bodyPr rtlCol="0"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n-GB" noProof="0"/>
              <a:t>Add your text here</a:t>
            </a:r>
          </a:p>
        </p:txBody>
      </p:sp>
      <p:sp>
        <p:nvSpPr>
          <p:cNvPr id="42" name="Text Placeholder 39">
            <a:extLst>
              <a:ext uri="{FF2B5EF4-FFF2-40B4-BE49-F238E27FC236}">
                <a16:creationId xmlns:a16="http://schemas.microsoft.com/office/drawing/2014/main" id="{0FD568C4-A06D-4A56-B7D6-AF338F5C329A}"/>
              </a:ext>
            </a:extLst>
          </p:cNvPr>
          <p:cNvSpPr>
            <a:spLocks noGrp="1"/>
          </p:cNvSpPr>
          <p:nvPr>
            <p:ph type="body" sz="quarter" idx="20" hasCustomPrompt="1"/>
          </p:nvPr>
        </p:nvSpPr>
        <p:spPr>
          <a:xfrm>
            <a:off x="6420674" y="3949700"/>
            <a:ext cx="2336800" cy="1854200"/>
          </a:xfrm>
        </p:spPr>
        <p:txBody>
          <a:bodyPr rtlCol="0">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n-GB" noProof="0"/>
              <a:t>Add your text here</a:t>
            </a:r>
          </a:p>
        </p:txBody>
      </p:sp>
      <p:sp>
        <p:nvSpPr>
          <p:cNvPr id="43" name="Text Placeholder 39">
            <a:extLst>
              <a:ext uri="{FF2B5EF4-FFF2-40B4-BE49-F238E27FC236}">
                <a16:creationId xmlns:a16="http://schemas.microsoft.com/office/drawing/2014/main" id="{76B41443-1233-4172-B61C-7CC516D88802}"/>
              </a:ext>
            </a:extLst>
          </p:cNvPr>
          <p:cNvSpPr>
            <a:spLocks noGrp="1"/>
          </p:cNvSpPr>
          <p:nvPr>
            <p:ph type="body" sz="quarter" idx="21" hasCustomPrompt="1"/>
          </p:nvPr>
        </p:nvSpPr>
        <p:spPr>
          <a:xfrm>
            <a:off x="9335385" y="1595835"/>
            <a:ext cx="2336800" cy="1854200"/>
          </a:xfrm>
        </p:spPr>
        <p:txBody>
          <a:bodyPr rtlCol="0"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n-GB" noProof="0"/>
              <a:t>Add your text here</a:t>
            </a:r>
          </a:p>
        </p:txBody>
      </p:sp>
    </p:spTree>
    <p:extLst>
      <p:ext uri="{BB962C8B-B14F-4D97-AF65-F5344CB8AC3E}">
        <p14:creationId xmlns:p14="http://schemas.microsoft.com/office/powerpoint/2010/main" val="2108078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607F24-5B01-4964-9736-E876BC347E5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6168473" cy="758824"/>
          </a:xfrm>
        </p:spPr>
        <p:txBody>
          <a:bodyPr rtlCol="0"/>
          <a:lstStyle/>
          <a:p>
            <a:pPr rtl="0"/>
            <a:r>
              <a:rPr lang="en-US" noProof="0"/>
              <a:t>Click to edit Master title style</a:t>
            </a:r>
            <a:endParaRPr lang="en-GB" noProof="0"/>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6769101" y="0"/>
            <a:ext cx="2711082"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2" name="Rectangle 21">
            <a:extLst>
              <a:ext uri="{FF2B5EF4-FFF2-40B4-BE49-F238E27FC236}">
                <a16:creationId xmlns:a16="http://schemas.microsoft.com/office/drawing/2014/main" id="{F44232AA-36A1-4A85-8868-9D12848EB106}"/>
              </a:ext>
            </a:extLst>
          </p:cNvPr>
          <p:cNvSpPr/>
          <p:nvPr userDrawn="1"/>
        </p:nvSpPr>
        <p:spPr>
          <a:xfrm>
            <a:off x="9480918" y="2286000"/>
            <a:ext cx="2711082"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3" name="Rectangle 22">
            <a:extLst>
              <a:ext uri="{FF2B5EF4-FFF2-40B4-BE49-F238E27FC236}">
                <a16:creationId xmlns:a16="http://schemas.microsoft.com/office/drawing/2014/main" id="{0B045D93-056D-486E-A634-890ECB9AF9C2}"/>
              </a:ext>
            </a:extLst>
          </p:cNvPr>
          <p:cNvSpPr/>
          <p:nvPr userDrawn="1"/>
        </p:nvSpPr>
        <p:spPr>
          <a:xfrm>
            <a:off x="6769100" y="4572000"/>
            <a:ext cx="2711082" cy="228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8" name="Rectangle 27">
            <a:extLst>
              <a:ext uri="{FF2B5EF4-FFF2-40B4-BE49-F238E27FC236}">
                <a16:creationId xmlns:a16="http://schemas.microsoft.com/office/drawing/2014/main" id="{567CD5E4-19A9-4EFD-BBF1-2B1FBC9BB9BD}"/>
              </a:ext>
            </a:extLst>
          </p:cNvPr>
          <p:cNvSpPr/>
          <p:nvPr userDrawn="1"/>
        </p:nvSpPr>
        <p:spPr>
          <a:xfrm>
            <a:off x="9480918" y="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3" name="Rectangle 32">
            <a:extLst>
              <a:ext uri="{FF2B5EF4-FFF2-40B4-BE49-F238E27FC236}">
                <a16:creationId xmlns:a16="http://schemas.microsoft.com/office/drawing/2014/main" id="{AA533582-AC3E-4F3B-9602-085EB97AD294}"/>
              </a:ext>
            </a:extLst>
          </p:cNvPr>
          <p:cNvSpPr/>
          <p:nvPr userDrawn="1"/>
        </p:nvSpPr>
        <p:spPr>
          <a:xfrm>
            <a:off x="6768364" y="2286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7" name="Rectangle 36">
            <a:extLst>
              <a:ext uri="{FF2B5EF4-FFF2-40B4-BE49-F238E27FC236}">
                <a16:creationId xmlns:a16="http://schemas.microsoft.com/office/drawing/2014/main" id="{CF0B1BD9-4AC2-4549-9001-383664C7F224}"/>
              </a:ext>
            </a:extLst>
          </p:cNvPr>
          <p:cNvSpPr/>
          <p:nvPr userDrawn="1"/>
        </p:nvSpPr>
        <p:spPr>
          <a:xfrm>
            <a:off x="9480918" y="4572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 name="Isosceles Triangle 3">
            <a:extLst>
              <a:ext uri="{FF2B5EF4-FFF2-40B4-BE49-F238E27FC236}">
                <a16:creationId xmlns:a16="http://schemas.microsoft.com/office/drawing/2014/main" id="{32B2DC05-AAD7-458D-B737-BE8CCA1FFA99}"/>
              </a:ext>
            </a:extLst>
          </p:cNvPr>
          <p:cNvSpPr/>
          <p:nvPr userDrawn="1"/>
        </p:nvSpPr>
        <p:spPr>
          <a:xfrm rot="5400000">
            <a:off x="9422986" y="1050373"/>
            <a:ext cx="298174" cy="1852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9" name="Isosceles Triangle 38">
            <a:extLst>
              <a:ext uri="{FF2B5EF4-FFF2-40B4-BE49-F238E27FC236}">
                <a16:creationId xmlns:a16="http://schemas.microsoft.com/office/drawing/2014/main" id="{E423C01B-EB10-48EF-8F1C-C2A7E1923E3E}"/>
              </a:ext>
            </a:extLst>
          </p:cNvPr>
          <p:cNvSpPr/>
          <p:nvPr userDrawn="1"/>
        </p:nvSpPr>
        <p:spPr>
          <a:xfrm rot="16200000">
            <a:off x="9238100" y="3336373"/>
            <a:ext cx="298174" cy="1852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4" name="Isosceles Triangle 43">
            <a:extLst>
              <a:ext uri="{FF2B5EF4-FFF2-40B4-BE49-F238E27FC236}">
                <a16:creationId xmlns:a16="http://schemas.microsoft.com/office/drawing/2014/main" id="{BB0D5D5D-BB46-489A-A006-03E52FDA0AB6}"/>
              </a:ext>
            </a:extLst>
          </p:cNvPr>
          <p:cNvSpPr/>
          <p:nvPr userDrawn="1"/>
        </p:nvSpPr>
        <p:spPr>
          <a:xfrm rot="5400000">
            <a:off x="9422986" y="5622373"/>
            <a:ext cx="298174" cy="18525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5" name="Picture Placeholder 33">
            <a:extLst>
              <a:ext uri="{FF2B5EF4-FFF2-40B4-BE49-F238E27FC236}">
                <a16:creationId xmlns:a16="http://schemas.microsoft.com/office/drawing/2014/main" id="{2D0DCA06-9544-45C9-BE22-EBB853AE757C}"/>
              </a:ext>
            </a:extLst>
          </p:cNvPr>
          <p:cNvSpPr>
            <a:spLocks noGrp="1"/>
          </p:cNvSpPr>
          <p:nvPr>
            <p:ph type="pic" sz="quarter" idx="13"/>
          </p:nvPr>
        </p:nvSpPr>
        <p:spPr>
          <a:xfrm>
            <a:off x="10133588" y="561678"/>
            <a:ext cx="1405742" cy="1162644"/>
          </a:xfrm>
        </p:spPr>
        <p:txBody>
          <a:bodyPr rtlCol="0">
            <a:normAutofit/>
          </a:bodyPr>
          <a:lstStyle>
            <a:lvl1pPr marL="0" indent="0" algn="ctr">
              <a:buNone/>
              <a:defRPr sz="2000">
                <a:solidFill>
                  <a:schemeClr val="tx1"/>
                </a:solidFill>
              </a:defRPr>
            </a:lvl1pPr>
          </a:lstStyle>
          <a:p>
            <a:pPr rtl="0"/>
            <a:r>
              <a:rPr lang="en-US" noProof="0"/>
              <a:t>Click icon to add picture</a:t>
            </a:r>
            <a:endParaRPr lang="en-GB" noProof="0"/>
          </a:p>
        </p:txBody>
      </p:sp>
      <p:sp>
        <p:nvSpPr>
          <p:cNvPr id="46" name="Picture Placeholder 33">
            <a:extLst>
              <a:ext uri="{FF2B5EF4-FFF2-40B4-BE49-F238E27FC236}">
                <a16:creationId xmlns:a16="http://schemas.microsoft.com/office/drawing/2014/main" id="{21403A13-F195-405D-B352-4B77969E358B}"/>
              </a:ext>
            </a:extLst>
          </p:cNvPr>
          <p:cNvSpPr>
            <a:spLocks noGrp="1"/>
          </p:cNvSpPr>
          <p:nvPr>
            <p:ph type="pic" sz="quarter" idx="14"/>
          </p:nvPr>
        </p:nvSpPr>
        <p:spPr>
          <a:xfrm>
            <a:off x="7421034" y="2847678"/>
            <a:ext cx="1405742" cy="1162644"/>
          </a:xfrm>
        </p:spPr>
        <p:txBody>
          <a:bodyPr rtlCol="0">
            <a:normAutofit/>
          </a:bodyPr>
          <a:lstStyle>
            <a:lvl1pPr marL="0" indent="0" algn="ctr">
              <a:buNone/>
              <a:defRPr sz="2000">
                <a:solidFill>
                  <a:schemeClr val="tx1"/>
                </a:solidFill>
              </a:defRPr>
            </a:lvl1pPr>
          </a:lstStyle>
          <a:p>
            <a:pPr rtl="0"/>
            <a:r>
              <a:rPr lang="en-US" noProof="0"/>
              <a:t>Click icon to add picture</a:t>
            </a:r>
            <a:endParaRPr lang="en-GB" noProof="0"/>
          </a:p>
        </p:txBody>
      </p:sp>
      <p:sp>
        <p:nvSpPr>
          <p:cNvPr id="47" name="Picture Placeholder 33">
            <a:extLst>
              <a:ext uri="{FF2B5EF4-FFF2-40B4-BE49-F238E27FC236}">
                <a16:creationId xmlns:a16="http://schemas.microsoft.com/office/drawing/2014/main" id="{390C9BE2-4328-41D9-82FB-F6FEE7026C55}"/>
              </a:ext>
            </a:extLst>
          </p:cNvPr>
          <p:cNvSpPr>
            <a:spLocks noGrp="1"/>
          </p:cNvSpPr>
          <p:nvPr>
            <p:ph type="pic" sz="quarter" idx="15"/>
          </p:nvPr>
        </p:nvSpPr>
        <p:spPr>
          <a:xfrm>
            <a:off x="10133588" y="5133678"/>
            <a:ext cx="1405742" cy="1162644"/>
          </a:xfrm>
        </p:spPr>
        <p:txBody>
          <a:bodyPr rtlCol="0">
            <a:normAutofit/>
          </a:bodyPr>
          <a:lstStyle>
            <a:lvl1pPr marL="0" indent="0" algn="ctr">
              <a:buNone/>
              <a:defRPr sz="2000">
                <a:solidFill>
                  <a:schemeClr val="tx1"/>
                </a:solidFill>
              </a:defRPr>
            </a:lvl1pPr>
          </a:lstStyle>
          <a:p>
            <a:pPr rtl="0"/>
            <a:r>
              <a:rPr lang="en-US" noProof="0"/>
              <a:t>Click icon to add picture</a:t>
            </a:r>
            <a:endParaRPr lang="en-GB" noProof="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6168473" cy="5624512"/>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n-US" noProof="0"/>
              <a:t>Click icon to add picture</a:t>
            </a:r>
            <a:endParaRPr lang="en-GB" noProof="0"/>
          </a:p>
        </p:txBody>
      </p:sp>
      <p:sp>
        <p:nvSpPr>
          <p:cNvPr id="17" name="Text Placeholder 39">
            <a:extLst>
              <a:ext uri="{FF2B5EF4-FFF2-40B4-BE49-F238E27FC236}">
                <a16:creationId xmlns:a16="http://schemas.microsoft.com/office/drawing/2014/main" id="{1EE624A7-7FE4-44DC-B710-D995C25C9CEA}"/>
              </a:ext>
            </a:extLst>
          </p:cNvPr>
          <p:cNvSpPr>
            <a:spLocks noGrp="1"/>
          </p:cNvSpPr>
          <p:nvPr>
            <p:ph type="body" sz="quarter" idx="18" hasCustomPrompt="1"/>
          </p:nvPr>
        </p:nvSpPr>
        <p:spPr>
          <a:xfrm>
            <a:off x="6956242" y="215900"/>
            <a:ext cx="2336800" cy="1854200"/>
          </a:xfrm>
        </p:spPr>
        <p:txBody>
          <a:bodyPr rtlCol="0"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n-GB" noProof="0"/>
              <a:t>Add your text here</a:t>
            </a:r>
          </a:p>
        </p:txBody>
      </p:sp>
      <p:sp>
        <p:nvSpPr>
          <p:cNvPr id="18" name="Text Placeholder 39">
            <a:extLst>
              <a:ext uri="{FF2B5EF4-FFF2-40B4-BE49-F238E27FC236}">
                <a16:creationId xmlns:a16="http://schemas.microsoft.com/office/drawing/2014/main" id="{34CC27D1-7AB7-4922-81C5-41E9C01BAAE1}"/>
              </a:ext>
            </a:extLst>
          </p:cNvPr>
          <p:cNvSpPr>
            <a:spLocks noGrp="1"/>
          </p:cNvSpPr>
          <p:nvPr>
            <p:ph type="body" sz="quarter" idx="19" hasCustomPrompt="1"/>
          </p:nvPr>
        </p:nvSpPr>
        <p:spPr>
          <a:xfrm>
            <a:off x="9668059" y="2501900"/>
            <a:ext cx="2336800" cy="1854200"/>
          </a:xfrm>
        </p:spPr>
        <p:txBody>
          <a:bodyPr rtlCol="0"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n-GB" noProof="0"/>
              <a:t>Add your text here</a:t>
            </a:r>
          </a:p>
        </p:txBody>
      </p:sp>
      <p:sp>
        <p:nvSpPr>
          <p:cNvPr id="19" name="Text Placeholder 39">
            <a:extLst>
              <a:ext uri="{FF2B5EF4-FFF2-40B4-BE49-F238E27FC236}">
                <a16:creationId xmlns:a16="http://schemas.microsoft.com/office/drawing/2014/main" id="{03F0CFEB-33B8-47FE-BC44-44AF273543D5}"/>
              </a:ext>
            </a:extLst>
          </p:cNvPr>
          <p:cNvSpPr>
            <a:spLocks noGrp="1"/>
          </p:cNvSpPr>
          <p:nvPr>
            <p:ph type="body" sz="quarter" idx="20" hasCustomPrompt="1"/>
          </p:nvPr>
        </p:nvSpPr>
        <p:spPr>
          <a:xfrm>
            <a:off x="6956241" y="4787900"/>
            <a:ext cx="2336800" cy="1854200"/>
          </a:xfrm>
        </p:spPr>
        <p:txBody>
          <a:bodyPr rtlCol="0"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n-GB" noProof="0"/>
              <a:t>Add your text here</a:t>
            </a:r>
          </a:p>
        </p:txBody>
      </p:sp>
    </p:spTree>
    <p:extLst>
      <p:ext uri="{BB962C8B-B14F-4D97-AF65-F5344CB8AC3E}">
        <p14:creationId xmlns:p14="http://schemas.microsoft.com/office/powerpoint/2010/main" val="201425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 name="Rectangle 3">
            <a:extLst>
              <a:ext uri="{FF2B5EF4-FFF2-40B4-BE49-F238E27FC236}">
                <a16:creationId xmlns:a16="http://schemas.microsoft.com/office/drawing/2014/main" id="{D1A59197-7C21-44E6-8A97-DE0ABD1E6909}"/>
              </a:ext>
            </a:extLst>
          </p:cNvPr>
          <p:cNvSpPr/>
          <p:nvPr userDrawn="1"/>
        </p:nvSpPr>
        <p:spPr>
          <a:xfrm>
            <a:off x="0" y="0"/>
            <a:ext cx="64135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016500" y="472281"/>
            <a:ext cx="7175500" cy="5913439"/>
          </a:xfrm>
          <a:solidFill>
            <a:schemeClr val="bg1">
              <a:lumMod val="95000"/>
            </a:schemeClr>
          </a:solidFill>
        </p:spPr>
        <p:txBody>
          <a:bodyPr rtlCol="0">
            <a:normAutofit/>
          </a:bodyPr>
          <a:lstStyle>
            <a:lvl1pPr marL="0" indent="0" algn="ctr">
              <a:buNone/>
              <a:defRPr sz="1800"/>
            </a:lvl1pPr>
          </a:lstStyle>
          <a:p>
            <a:pPr rtl="0"/>
            <a:r>
              <a:rPr lang="en-US" noProof="0"/>
              <a:t>Click icon to add picture</a:t>
            </a:r>
            <a:endParaRPr lang="en-GB" noProof="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6" y="1779589"/>
            <a:ext cx="4416424" cy="2182811"/>
          </a:xfrm>
        </p:spPr>
        <p:txBody>
          <a:bodyPr rtlCol="0" anchor="b">
            <a:normAutofit/>
          </a:bodyPr>
          <a:lstStyle>
            <a:lvl1pPr algn="l">
              <a:defRPr sz="5400">
                <a:solidFill>
                  <a:schemeClr val="bg1"/>
                </a:solidFill>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6" y="4079083"/>
            <a:ext cx="4416424" cy="976311"/>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8" name="Rectangle 7">
            <a:extLst>
              <a:ext uri="{FF2B5EF4-FFF2-40B4-BE49-F238E27FC236}">
                <a16:creationId xmlns:a16="http://schemas.microsoft.com/office/drawing/2014/main" id="{C1626B81-8882-4179-8C3A-BEA9BBEF2A62}"/>
              </a:ext>
            </a:extLst>
          </p:cNvPr>
          <p:cNvSpPr/>
          <p:nvPr userDrawn="1"/>
        </p:nvSpPr>
        <p:spPr>
          <a:xfrm>
            <a:off x="5021263" y="368300"/>
            <a:ext cx="3159760" cy="1166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2724836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p>
            <a:pPr rtl="0"/>
            <a:r>
              <a:rPr lang="en-US" noProof="0"/>
              <a:t>Click to edit Master title style</a:t>
            </a:r>
            <a:endParaRPr lang="en-GB" noProof="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11520487" cy="3049754"/>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n-US" noProof="0"/>
              <a:t>Click icon to add picture</a:t>
            </a:r>
            <a:endParaRPr lang="en-GB" noProof="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n-GB" noProof="0" smtClean="0"/>
              <a:t>‹#›</a:t>
            </a:fld>
            <a:endParaRPr lang="en-GB" noProof="0"/>
          </a:p>
        </p:txBody>
      </p:sp>
      <p:sp>
        <p:nvSpPr>
          <p:cNvPr id="20" name="Picture Placeholder 33">
            <a:extLst>
              <a:ext uri="{FF2B5EF4-FFF2-40B4-BE49-F238E27FC236}">
                <a16:creationId xmlns:a16="http://schemas.microsoft.com/office/drawing/2014/main" id="{917F3183-F8DC-409E-BDAF-E3190E5CC10A}"/>
              </a:ext>
            </a:extLst>
          </p:cNvPr>
          <p:cNvSpPr>
            <a:spLocks noGrp="1"/>
          </p:cNvSpPr>
          <p:nvPr>
            <p:ph type="pic" sz="quarter" idx="13"/>
          </p:nvPr>
        </p:nvSpPr>
        <p:spPr>
          <a:xfrm>
            <a:off x="1466711" y="2999731"/>
            <a:ext cx="1405742" cy="1162644"/>
          </a:xfrm>
        </p:spPr>
        <p:txBody>
          <a:bodyPr rtlCol="0">
            <a:normAutofit/>
          </a:bodyPr>
          <a:lstStyle>
            <a:lvl1pPr marL="0" indent="0" algn="ctr">
              <a:buNone/>
              <a:defRPr sz="2000">
                <a:solidFill>
                  <a:schemeClr val="tx1"/>
                </a:solidFill>
              </a:defRPr>
            </a:lvl1pPr>
          </a:lstStyle>
          <a:p>
            <a:pPr rtl="0"/>
            <a:r>
              <a:rPr lang="en-US" noProof="0"/>
              <a:t>Click icon to add picture</a:t>
            </a:r>
            <a:endParaRPr lang="en-GB" noProof="0"/>
          </a:p>
        </p:txBody>
      </p:sp>
      <p:sp>
        <p:nvSpPr>
          <p:cNvPr id="25" name="Picture Placeholder 33">
            <a:extLst>
              <a:ext uri="{FF2B5EF4-FFF2-40B4-BE49-F238E27FC236}">
                <a16:creationId xmlns:a16="http://schemas.microsoft.com/office/drawing/2014/main" id="{8DCF90EE-8A0F-46BB-A8EC-27CB7826EB0D}"/>
              </a:ext>
            </a:extLst>
          </p:cNvPr>
          <p:cNvSpPr>
            <a:spLocks noGrp="1"/>
          </p:cNvSpPr>
          <p:nvPr>
            <p:ph type="pic" sz="quarter" idx="17"/>
          </p:nvPr>
        </p:nvSpPr>
        <p:spPr>
          <a:xfrm>
            <a:off x="4108135" y="2999731"/>
            <a:ext cx="1405742" cy="1162644"/>
          </a:xfrm>
        </p:spPr>
        <p:txBody>
          <a:bodyPr rtlCol="0">
            <a:normAutofit/>
          </a:bodyPr>
          <a:lstStyle>
            <a:lvl1pPr marL="0" indent="0" algn="ctr">
              <a:buNone/>
              <a:defRPr sz="2000">
                <a:solidFill>
                  <a:schemeClr val="tx1"/>
                </a:solidFill>
              </a:defRPr>
            </a:lvl1pPr>
          </a:lstStyle>
          <a:p>
            <a:pPr rtl="0"/>
            <a:r>
              <a:rPr lang="en-US" noProof="0"/>
              <a:t>Click icon to add picture</a:t>
            </a:r>
            <a:endParaRPr lang="en-GB" noProof="0"/>
          </a:p>
        </p:txBody>
      </p:sp>
      <p:sp>
        <p:nvSpPr>
          <p:cNvPr id="26" name="Picture Placeholder 33">
            <a:extLst>
              <a:ext uri="{FF2B5EF4-FFF2-40B4-BE49-F238E27FC236}">
                <a16:creationId xmlns:a16="http://schemas.microsoft.com/office/drawing/2014/main" id="{4B6BCE84-A7A7-4701-966F-9F969C523C51}"/>
              </a:ext>
            </a:extLst>
          </p:cNvPr>
          <p:cNvSpPr>
            <a:spLocks noGrp="1"/>
          </p:cNvSpPr>
          <p:nvPr>
            <p:ph type="pic" sz="quarter" idx="18"/>
          </p:nvPr>
        </p:nvSpPr>
        <p:spPr>
          <a:xfrm>
            <a:off x="6749558" y="2999731"/>
            <a:ext cx="1405742" cy="1162644"/>
          </a:xfrm>
        </p:spPr>
        <p:txBody>
          <a:bodyPr rtlCol="0">
            <a:normAutofit/>
          </a:bodyPr>
          <a:lstStyle>
            <a:lvl1pPr marL="0" indent="0" algn="ctr">
              <a:buNone/>
              <a:defRPr sz="2000">
                <a:solidFill>
                  <a:schemeClr val="tx1"/>
                </a:solidFill>
              </a:defRPr>
            </a:lvl1pPr>
          </a:lstStyle>
          <a:p>
            <a:pPr rtl="0"/>
            <a:r>
              <a:rPr lang="en-US" noProof="0"/>
              <a:t>Click icon to add picture</a:t>
            </a:r>
            <a:endParaRPr lang="en-GB" noProof="0"/>
          </a:p>
        </p:txBody>
      </p:sp>
      <p:sp>
        <p:nvSpPr>
          <p:cNvPr id="27" name="Picture Placeholder 33">
            <a:extLst>
              <a:ext uri="{FF2B5EF4-FFF2-40B4-BE49-F238E27FC236}">
                <a16:creationId xmlns:a16="http://schemas.microsoft.com/office/drawing/2014/main" id="{2F810615-16AA-4D3F-93BB-1074BABE1234}"/>
              </a:ext>
            </a:extLst>
          </p:cNvPr>
          <p:cNvSpPr>
            <a:spLocks noGrp="1"/>
          </p:cNvSpPr>
          <p:nvPr>
            <p:ph type="pic" sz="quarter" idx="19"/>
          </p:nvPr>
        </p:nvSpPr>
        <p:spPr>
          <a:xfrm>
            <a:off x="9435088" y="2999731"/>
            <a:ext cx="1405742" cy="1162644"/>
          </a:xfrm>
        </p:spPr>
        <p:txBody>
          <a:bodyPr rtlCol="0">
            <a:normAutofit/>
          </a:bodyPr>
          <a:lstStyle>
            <a:lvl1pPr marL="0" indent="0" algn="ctr">
              <a:buNone/>
              <a:defRPr sz="2000">
                <a:solidFill>
                  <a:schemeClr val="tx1"/>
                </a:solidFill>
              </a:defRPr>
            </a:lvl1pPr>
          </a:lstStyle>
          <a:p>
            <a:pPr rtl="0"/>
            <a:r>
              <a:rPr lang="en-US" noProof="0"/>
              <a:t>Click icon to add picture</a:t>
            </a:r>
            <a:endParaRPr lang="en-GB" noProof="0"/>
          </a:p>
        </p:txBody>
      </p:sp>
      <p:sp>
        <p:nvSpPr>
          <p:cNvPr id="32" name="Rectangle 31">
            <a:extLst>
              <a:ext uri="{FF2B5EF4-FFF2-40B4-BE49-F238E27FC236}">
                <a16:creationId xmlns:a16="http://schemas.microsoft.com/office/drawing/2014/main" id="{E9E999B4-BC91-4EF5-915C-59E58E141134}"/>
              </a:ext>
            </a:extLst>
          </p:cNvPr>
          <p:cNvSpPr/>
          <p:nvPr userDrawn="1"/>
        </p:nvSpPr>
        <p:spPr>
          <a:xfrm>
            <a:off x="979920" y="4514247"/>
            <a:ext cx="2379325" cy="1686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4" name="Rectangle 33">
            <a:extLst>
              <a:ext uri="{FF2B5EF4-FFF2-40B4-BE49-F238E27FC236}">
                <a16:creationId xmlns:a16="http://schemas.microsoft.com/office/drawing/2014/main" id="{8E3D72D1-545E-4FA9-B18F-DBE257DA9472}"/>
              </a:ext>
            </a:extLst>
          </p:cNvPr>
          <p:cNvSpPr/>
          <p:nvPr userDrawn="1"/>
        </p:nvSpPr>
        <p:spPr>
          <a:xfrm>
            <a:off x="3621344" y="4514247"/>
            <a:ext cx="2379325" cy="1686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5" name="Rectangle 34">
            <a:extLst>
              <a:ext uri="{FF2B5EF4-FFF2-40B4-BE49-F238E27FC236}">
                <a16:creationId xmlns:a16="http://schemas.microsoft.com/office/drawing/2014/main" id="{A1FF2C74-7F94-4D15-9530-4844CA0ABABA}"/>
              </a:ext>
            </a:extLst>
          </p:cNvPr>
          <p:cNvSpPr/>
          <p:nvPr userDrawn="1"/>
        </p:nvSpPr>
        <p:spPr>
          <a:xfrm>
            <a:off x="6262766" y="4514247"/>
            <a:ext cx="2379325" cy="16865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6" name="Rectangle 35">
            <a:extLst>
              <a:ext uri="{FF2B5EF4-FFF2-40B4-BE49-F238E27FC236}">
                <a16:creationId xmlns:a16="http://schemas.microsoft.com/office/drawing/2014/main" id="{D65048BF-5755-467D-94DA-799CD1A9ED70}"/>
              </a:ext>
            </a:extLst>
          </p:cNvPr>
          <p:cNvSpPr/>
          <p:nvPr userDrawn="1"/>
        </p:nvSpPr>
        <p:spPr>
          <a:xfrm>
            <a:off x="8904188" y="4514247"/>
            <a:ext cx="2379325" cy="16865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8" name="Text Placeholder 39">
            <a:extLst>
              <a:ext uri="{FF2B5EF4-FFF2-40B4-BE49-F238E27FC236}">
                <a16:creationId xmlns:a16="http://schemas.microsoft.com/office/drawing/2014/main" id="{3C8488B4-AC1B-43A6-A416-3F5BC72456F9}"/>
              </a:ext>
            </a:extLst>
          </p:cNvPr>
          <p:cNvSpPr>
            <a:spLocks noGrp="1"/>
          </p:cNvSpPr>
          <p:nvPr>
            <p:ph type="body" sz="quarter" idx="20" hasCustomPrompt="1"/>
          </p:nvPr>
        </p:nvSpPr>
        <p:spPr>
          <a:xfrm>
            <a:off x="1091465" y="4598182"/>
            <a:ext cx="2156235" cy="1330436"/>
          </a:xfrm>
        </p:spPr>
        <p:txBody>
          <a:bodyPr rtlCol="0">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n-GB" noProof="0"/>
              <a:t>Add your text here</a:t>
            </a:r>
          </a:p>
        </p:txBody>
      </p:sp>
      <p:sp>
        <p:nvSpPr>
          <p:cNvPr id="40" name="Text Placeholder 39">
            <a:extLst>
              <a:ext uri="{FF2B5EF4-FFF2-40B4-BE49-F238E27FC236}">
                <a16:creationId xmlns:a16="http://schemas.microsoft.com/office/drawing/2014/main" id="{950DB978-3832-472D-9958-42D6A712EA6B}"/>
              </a:ext>
            </a:extLst>
          </p:cNvPr>
          <p:cNvSpPr>
            <a:spLocks noGrp="1"/>
          </p:cNvSpPr>
          <p:nvPr>
            <p:ph type="body" sz="quarter" idx="21" hasCustomPrompt="1"/>
          </p:nvPr>
        </p:nvSpPr>
        <p:spPr>
          <a:xfrm>
            <a:off x="3732888" y="4598182"/>
            <a:ext cx="2156235" cy="1330436"/>
          </a:xfrm>
        </p:spPr>
        <p:txBody>
          <a:bodyPr rtlCol="0">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n-GB" noProof="0"/>
              <a:t>Add your text here</a:t>
            </a:r>
          </a:p>
        </p:txBody>
      </p:sp>
      <p:sp>
        <p:nvSpPr>
          <p:cNvPr id="41" name="Text Placeholder 39">
            <a:extLst>
              <a:ext uri="{FF2B5EF4-FFF2-40B4-BE49-F238E27FC236}">
                <a16:creationId xmlns:a16="http://schemas.microsoft.com/office/drawing/2014/main" id="{7A9C8821-D3DD-40C3-83BD-38D190405711}"/>
              </a:ext>
            </a:extLst>
          </p:cNvPr>
          <p:cNvSpPr>
            <a:spLocks noGrp="1"/>
          </p:cNvSpPr>
          <p:nvPr>
            <p:ph type="body" sz="quarter" idx="22" hasCustomPrompt="1"/>
          </p:nvPr>
        </p:nvSpPr>
        <p:spPr>
          <a:xfrm>
            <a:off x="6374310" y="4598182"/>
            <a:ext cx="2156235" cy="1330436"/>
          </a:xfrm>
        </p:spPr>
        <p:txBody>
          <a:bodyPr rtlCol="0">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n-GB" noProof="0"/>
              <a:t>Add your text here</a:t>
            </a:r>
          </a:p>
        </p:txBody>
      </p:sp>
      <p:sp>
        <p:nvSpPr>
          <p:cNvPr id="42" name="Text Placeholder 39">
            <a:extLst>
              <a:ext uri="{FF2B5EF4-FFF2-40B4-BE49-F238E27FC236}">
                <a16:creationId xmlns:a16="http://schemas.microsoft.com/office/drawing/2014/main" id="{C3FC554A-BF67-40BD-BD4F-B2EA17BBDBC1}"/>
              </a:ext>
            </a:extLst>
          </p:cNvPr>
          <p:cNvSpPr>
            <a:spLocks noGrp="1"/>
          </p:cNvSpPr>
          <p:nvPr>
            <p:ph type="body" sz="quarter" idx="23" hasCustomPrompt="1"/>
          </p:nvPr>
        </p:nvSpPr>
        <p:spPr>
          <a:xfrm>
            <a:off x="9015732" y="4598182"/>
            <a:ext cx="2156235" cy="1330436"/>
          </a:xfrm>
        </p:spPr>
        <p:txBody>
          <a:bodyPr rtlCol="0">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n-GB" noProof="0"/>
              <a:t>Add your text here</a:t>
            </a:r>
          </a:p>
        </p:txBody>
      </p:sp>
      <p:cxnSp>
        <p:nvCxnSpPr>
          <p:cNvPr id="6" name="Straight Connector 5">
            <a:extLst>
              <a:ext uri="{FF2B5EF4-FFF2-40B4-BE49-F238E27FC236}">
                <a16:creationId xmlns:a16="http://schemas.microsoft.com/office/drawing/2014/main" id="{62ECF54D-C7AE-4FFE-A9FA-ECD663CD2A09}"/>
              </a:ext>
            </a:extLst>
          </p:cNvPr>
          <p:cNvCxnSpPr>
            <a:cxnSpLocks/>
          </p:cNvCxnSpPr>
          <p:nvPr userDrawn="1"/>
        </p:nvCxnSpPr>
        <p:spPr>
          <a:xfrm>
            <a:off x="979920" y="4357837"/>
            <a:ext cx="237932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FB84BED-8481-4D23-AE06-31529215FE6C}"/>
              </a:ext>
            </a:extLst>
          </p:cNvPr>
          <p:cNvCxnSpPr>
            <a:cxnSpLocks/>
          </p:cNvCxnSpPr>
          <p:nvPr userDrawn="1"/>
        </p:nvCxnSpPr>
        <p:spPr>
          <a:xfrm>
            <a:off x="3621344" y="4357837"/>
            <a:ext cx="237932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A09D405-9228-4697-A91F-4E5A2B5B6512}"/>
              </a:ext>
            </a:extLst>
          </p:cNvPr>
          <p:cNvCxnSpPr>
            <a:cxnSpLocks/>
          </p:cNvCxnSpPr>
          <p:nvPr userDrawn="1"/>
        </p:nvCxnSpPr>
        <p:spPr>
          <a:xfrm>
            <a:off x="6262767" y="4357837"/>
            <a:ext cx="237932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645748A-37E1-4661-B50F-D1FCAF7F3088}"/>
              </a:ext>
            </a:extLst>
          </p:cNvPr>
          <p:cNvCxnSpPr>
            <a:cxnSpLocks/>
          </p:cNvCxnSpPr>
          <p:nvPr userDrawn="1"/>
        </p:nvCxnSpPr>
        <p:spPr>
          <a:xfrm>
            <a:off x="8904191" y="4357837"/>
            <a:ext cx="2379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8721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p>
            <a:pPr rtl="0"/>
            <a:r>
              <a:rPr lang="en-US" noProof="0"/>
              <a:t>Click to edit Master title style</a:t>
            </a:r>
            <a:endParaRPr lang="en-GB" noProof="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6" y="1233488"/>
            <a:ext cx="4140890"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n-US" noProof="0"/>
              <a:t>Click icon to add picture</a:t>
            </a:r>
            <a:endParaRPr lang="en-GB" noProof="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n-GB" noProof="0" smtClean="0"/>
              <a:t>‹#›</a:t>
            </a:fld>
            <a:endParaRPr lang="en-GB" noProof="0"/>
          </a:p>
        </p:txBody>
      </p:sp>
      <p:sp>
        <p:nvSpPr>
          <p:cNvPr id="18" name="Rectangle 17">
            <a:extLst>
              <a:ext uri="{FF2B5EF4-FFF2-40B4-BE49-F238E27FC236}">
                <a16:creationId xmlns:a16="http://schemas.microsoft.com/office/drawing/2014/main" id="{1DD2DC66-11E4-4714-A8DE-E8AC34D49655}"/>
              </a:ext>
            </a:extLst>
          </p:cNvPr>
          <p:cNvSpPr/>
          <p:nvPr userDrawn="1"/>
        </p:nvSpPr>
        <p:spPr>
          <a:xfrm>
            <a:off x="4615257" y="1233489"/>
            <a:ext cx="2371952" cy="5148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nvGrpSpPr>
          <p:cNvPr id="5" name="Group 4">
            <a:extLst>
              <a:ext uri="{FF2B5EF4-FFF2-40B4-BE49-F238E27FC236}">
                <a16:creationId xmlns:a16="http://schemas.microsoft.com/office/drawing/2014/main" id="{B6748F93-9B1D-4874-A164-A654BF7D6C8C}"/>
              </a:ext>
            </a:extLst>
          </p:cNvPr>
          <p:cNvGrpSpPr/>
          <p:nvPr userDrawn="1"/>
        </p:nvGrpSpPr>
        <p:grpSpPr>
          <a:xfrm>
            <a:off x="4842107" y="2462886"/>
            <a:ext cx="1918252" cy="2689468"/>
            <a:chOff x="4790661" y="2266122"/>
            <a:chExt cx="1918252" cy="2852530"/>
          </a:xfrm>
        </p:grpSpPr>
        <p:cxnSp>
          <p:nvCxnSpPr>
            <p:cNvPr id="4" name="Straight Connector 3">
              <a:extLst>
                <a:ext uri="{FF2B5EF4-FFF2-40B4-BE49-F238E27FC236}">
                  <a16:creationId xmlns:a16="http://schemas.microsoft.com/office/drawing/2014/main" id="{4AEF10CE-C943-4C6B-9DBF-5A0E63CDC89B}"/>
                </a:ext>
              </a:extLst>
            </p:cNvPr>
            <p:cNvCxnSpPr/>
            <p:nvPr userDrawn="1"/>
          </p:nvCxnSpPr>
          <p:spPr>
            <a:xfrm>
              <a:off x="4790661" y="226612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28B198-0637-4F15-900F-6709BFE4BDEA}"/>
                </a:ext>
              </a:extLst>
            </p:cNvPr>
            <p:cNvCxnSpPr/>
            <p:nvPr userDrawn="1"/>
          </p:nvCxnSpPr>
          <p:spPr>
            <a:xfrm>
              <a:off x="4790661" y="369238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F29A1B0-F4AB-4243-979A-50FADE3330EA}"/>
                </a:ext>
              </a:extLst>
            </p:cNvPr>
            <p:cNvCxnSpPr/>
            <p:nvPr userDrawn="1"/>
          </p:nvCxnSpPr>
          <p:spPr>
            <a:xfrm>
              <a:off x="4790661" y="511865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894F998-0FDF-4CA2-802E-4FCFA7674171}"/>
              </a:ext>
            </a:extLst>
          </p:cNvPr>
          <p:cNvGrpSpPr/>
          <p:nvPr userDrawn="1"/>
        </p:nvGrpSpPr>
        <p:grpSpPr>
          <a:xfrm>
            <a:off x="7090100" y="2462886"/>
            <a:ext cx="4801862" cy="2689468"/>
            <a:chOff x="4790661" y="2266122"/>
            <a:chExt cx="1918252" cy="2852530"/>
          </a:xfrm>
        </p:grpSpPr>
        <p:cxnSp>
          <p:nvCxnSpPr>
            <p:cNvPr id="33" name="Straight Connector 32">
              <a:extLst>
                <a:ext uri="{FF2B5EF4-FFF2-40B4-BE49-F238E27FC236}">
                  <a16:creationId xmlns:a16="http://schemas.microsoft.com/office/drawing/2014/main" id="{C1F0C0C8-87C4-49FB-B35B-E937E9D0BEC5}"/>
                </a:ext>
              </a:extLst>
            </p:cNvPr>
            <p:cNvCxnSpPr/>
            <p:nvPr userDrawn="1"/>
          </p:nvCxnSpPr>
          <p:spPr>
            <a:xfrm>
              <a:off x="4790661" y="226612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57C5D3-7E33-4894-8AC3-0FD1BEB12F40}"/>
                </a:ext>
              </a:extLst>
            </p:cNvPr>
            <p:cNvCxnSpPr/>
            <p:nvPr userDrawn="1"/>
          </p:nvCxnSpPr>
          <p:spPr>
            <a:xfrm>
              <a:off x="4790661" y="3692387"/>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00BA9F8-92BF-42F0-BD46-D9B7E7422F75}"/>
                </a:ext>
              </a:extLst>
            </p:cNvPr>
            <p:cNvCxnSpPr/>
            <p:nvPr userDrawn="1"/>
          </p:nvCxnSpPr>
          <p:spPr>
            <a:xfrm>
              <a:off x="4790661" y="511865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7166507" y="1463643"/>
            <a:ext cx="4725455" cy="758822"/>
          </a:xfrm>
        </p:spPr>
        <p:txBody>
          <a:bodyPr rtlCol="0"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n-GB" noProof="0"/>
              <a:t>Add your text here</a:t>
            </a:r>
          </a:p>
        </p:txBody>
      </p:sp>
      <p:sp>
        <p:nvSpPr>
          <p:cNvPr id="40" name="Text Placeholder 39">
            <a:extLst>
              <a:ext uri="{FF2B5EF4-FFF2-40B4-BE49-F238E27FC236}">
                <a16:creationId xmlns:a16="http://schemas.microsoft.com/office/drawing/2014/main" id="{179CBA0C-6465-4209-AF3F-548A57F20CE8}"/>
              </a:ext>
            </a:extLst>
          </p:cNvPr>
          <p:cNvSpPr>
            <a:spLocks noGrp="1"/>
          </p:cNvSpPr>
          <p:nvPr>
            <p:ph type="body" sz="quarter" idx="21" hasCustomPrompt="1"/>
          </p:nvPr>
        </p:nvSpPr>
        <p:spPr>
          <a:xfrm>
            <a:off x="7166507" y="2741755"/>
            <a:ext cx="4725455" cy="758822"/>
          </a:xfrm>
        </p:spPr>
        <p:txBody>
          <a:bodyPr rtlCol="0"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n-GB" noProof="0"/>
              <a:t>Add your text here</a:t>
            </a:r>
          </a:p>
        </p:txBody>
      </p:sp>
      <p:sp>
        <p:nvSpPr>
          <p:cNvPr id="41" name="Text Placeholder 39">
            <a:extLst>
              <a:ext uri="{FF2B5EF4-FFF2-40B4-BE49-F238E27FC236}">
                <a16:creationId xmlns:a16="http://schemas.microsoft.com/office/drawing/2014/main" id="{99852211-6BD9-4B69-BBC9-F2181F272D23}"/>
              </a:ext>
            </a:extLst>
          </p:cNvPr>
          <p:cNvSpPr>
            <a:spLocks noGrp="1"/>
          </p:cNvSpPr>
          <p:nvPr>
            <p:ph type="body" sz="quarter" idx="22" hasCustomPrompt="1"/>
          </p:nvPr>
        </p:nvSpPr>
        <p:spPr>
          <a:xfrm>
            <a:off x="7166507" y="4069997"/>
            <a:ext cx="4725455" cy="758822"/>
          </a:xfrm>
        </p:spPr>
        <p:txBody>
          <a:bodyPr rtlCol="0"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n-GB" noProof="0"/>
              <a:t>Add your text here</a:t>
            </a:r>
          </a:p>
        </p:txBody>
      </p:sp>
      <p:sp>
        <p:nvSpPr>
          <p:cNvPr id="42" name="Text Placeholder 39">
            <a:extLst>
              <a:ext uri="{FF2B5EF4-FFF2-40B4-BE49-F238E27FC236}">
                <a16:creationId xmlns:a16="http://schemas.microsoft.com/office/drawing/2014/main" id="{EEF11D65-7095-41D2-9630-E2EB44552E58}"/>
              </a:ext>
            </a:extLst>
          </p:cNvPr>
          <p:cNvSpPr>
            <a:spLocks noGrp="1"/>
          </p:cNvSpPr>
          <p:nvPr>
            <p:ph type="body" sz="quarter" idx="23" hasCustomPrompt="1"/>
          </p:nvPr>
        </p:nvSpPr>
        <p:spPr>
          <a:xfrm>
            <a:off x="7166507" y="5394355"/>
            <a:ext cx="4725455" cy="758822"/>
          </a:xfrm>
        </p:spPr>
        <p:txBody>
          <a:bodyPr rtlCol="0"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n-GB" noProof="0"/>
              <a:t>Add your text here</a:t>
            </a:r>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5227571" y="1437538"/>
            <a:ext cx="1147325" cy="811033"/>
          </a:xfrm>
        </p:spPr>
        <p:txBody>
          <a:bodyPr rtlCol="0">
            <a:normAutofit/>
          </a:bodyPr>
          <a:lstStyle>
            <a:lvl1pPr marL="0" indent="0" algn="ctr">
              <a:buNone/>
              <a:defRPr sz="1600">
                <a:solidFill>
                  <a:schemeClr val="bg1"/>
                </a:solidFill>
              </a:defRPr>
            </a:lvl1pPr>
          </a:lstStyle>
          <a:p>
            <a:pPr rtl="0"/>
            <a:r>
              <a:rPr lang="en-US" noProof="0"/>
              <a:t>Click icon to add picture</a:t>
            </a:r>
            <a:endParaRPr lang="en-GB" noProof="0"/>
          </a:p>
        </p:txBody>
      </p:sp>
      <p:sp>
        <p:nvSpPr>
          <p:cNvPr id="44" name="Picture Placeholder 33">
            <a:extLst>
              <a:ext uri="{FF2B5EF4-FFF2-40B4-BE49-F238E27FC236}">
                <a16:creationId xmlns:a16="http://schemas.microsoft.com/office/drawing/2014/main" id="{9A1BE0BE-1FFD-445C-B6BA-E4A602D22112}"/>
              </a:ext>
            </a:extLst>
          </p:cNvPr>
          <p:cNvSpPr>
            <a:spLocks noGrp="1"/>
          </p:cNvSpPr>
          <p:nvPr>
            <p:ph type="pic" sz="quarter" idx="24"/>
          </p:nvPr>
        </p:nvSpPr>
        <p:spPr>
          <a:xfrm>
            <a:off x="5227571" y="2715650"/>
            <a:ext cx="1147325" cy="811033"/>
          </a:xfrm>
        </p:spPr>
        <p:txBody>
          <a:bodyPr rtlCol="0">
            <a:normAutofit/>
          </a:bodyPr>
          <a:lstStyle>
            <a:lvl1pPr marL="0" indent="0" algn="ctr">
              <a:buNone/>
              <a:defRPr sz="1600">
                <a:solidFill>
                  <a:schemeClr val="bg1"/>
                </a:solidFill>
              </a:defRPr>
            </a:lvl1pPr>
          </a:lstStyle>
          <a:p>
            <a:pPr rtl="0"/>
            <a:r>
              <a:rPr lang="en-US" noProof="0"/>
              <a:t>Click icon to add picture</a:t>
            </a:r>
            <a:endParaRPr lang="en-GB" noProof="0"/>
          </a:p>
        </p:txBody>
      </p:sp>
      <p:sp>
        <p:nvSpPr>
          <p:cNvPr id="45" name="Picture Placeholder 33">
            <a:extLst>
              <a:ext uri="{FF2B5EF4-FFF2-40B4-BE49-F238E27FC236}">
                <a16:creationId xmlns:a16="http://schemas.microsoft.com/office/drawing/2014/main" id="{B577AF17-6C7E-48B9-B267-0874B232A710}"/>
              </a:ext>
            </a:extLst>
          </p:cNvPr>
          <p:cNvSpPr>
            <a:spLocks noGrp="1"/>
          </p:cNvSpPr>
          <p:nvPr>
            <p:ph type="pic" sz="quarter" idx="25"/>
          </p:nvPr>
        </p:nvSpPr>
        <p:spPr>
          <a:xfrm>
            <a:off x="5227571" y="4043892"/>
            <a:ext cx="1147325" cy="811033"/>
          </a:xfrm>
        </p:spPr>
        <p:txBody>
          <a:bodyPr rtlCol="0">
            <a:normAutofit/>
          </a:bodyPr>
          <a:lstStyle>
            <a:lvl1pPr marL="0" indent="0" algn="ctr">
              <a:buNone/>
              <a:defRPr sz="1600">
                <a:solidFill>
                  <a:schemeClr val="bg1"/>
                </a:solidFill>
              </a:defRPr>
            </a:lvl1pPr>
          </a:lstStyle>
          <a:p>
            <a:pPr rtl="0"/>
            <a:r>
              <a:rPr lang="en-US" noProof="0"/>
              <a:t>Click icon to add picture</a:t>
            </a:r>
            <a:endParaRPr lang="en-GB" noProof="0"/>
          </a:p>
        </p:txBody>
      </p:sp>
      <p:sp>
        <p:nvSpPr>
          <p:cNvPr id="46" name="Picture Placeholder 33">
            <a:extLst>
              <a:ext uri="{FF2B5EF4-FFF2-40B4-BE49-F238E27FC236}">
                <a16:creationId xmlns:a16="http://schemas.microsoft.com/office/drawing/2014/main" id="{98A01AB1-3434-46C7-B1B3-90AFD4B1799F}"/>
              </a:ext>
            </a:extLst>
          </p:cNvPr>
          <p:cNvSpPr>
            <a:spLocks noGrp="1"/>
          </p:cNvSpPr>
          <p:nvPr>
            <p:ph type="pic" sz="quarter" idx="26"/>
          </p:nvPr>
        </p:nvSpPr>
        <p:spPr>
          <a:xfrm>
            <a:off x="5227571" y="5368250"/>
            <a:ext cx="1147325" cy="811033"/>
          </a:xfrm>
        </p:spPr>
        <p:txBody>
          <a:bodyPr rtlCol="0">
            <a:normAutofit/>
          </a:bodyPr>
          <a:lstStyle>
            <a:lvl1pPr marL="0" indent="0" algn="ctr">
              <a:buNone/>
              <a:defRPr sz="1600">
                <a:solidFill>
                  <a:schemeClr val="bg1"/>
                </a:solidFill>
              </a:defRPr>
            </a:lvl1pPr>
          </a:lstStyle>
          <a:p>
            <a:pPr rtl="0"/>
            <a:r>
              <a:rPr lang="en-US" noProof="0"/>
              <a:t>Click icon to add picture</a:t>
            </a:r>
            <a:endParaRPr lang="en-GB" noProof="0"/>
          </a:p>
        </p:txBody>
      </p:sp>
    </p:spTree>
    <p:extLst>
      <p:ext uri="{BB962C8B-B14F-4D97-AF65-F5344CB8AC3E}">
        <p14:creationId xmlns:p14="http://schemas.microsoft.com/office/powerpoint/2010/main" val="2728092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p>
            <a:pPr rtl="0"/>
            <a:r>
              <a:rPr lang="en-US" noProof="0"/>
              <a:t>Click to edit Master title style</a:t>
            </a:r>
            <a:endParaRPr lang="en-GB" noProof="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n-GB" noProof="0" smtClean="0"/>
              <a:t>‹#›</a:t>
            </a:fld>
            <a:endParaRPr lang="en-GB" noProof="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DD2DC66-11E4-4714-A8DE-E8AC34D49655}"/>
              </a:ext>
            </a:extLst>
          </p:cNvPr>
          <p:cNvSpPr/>
          <p:nvPr userDrawn="1"/>
        </p:nvSpPr>
        <p:spPr>
          <a:xfrm>
            <a:off x="371475" y="1233488"/>
            <a:ext cx="2293200"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3" name="Rectangle 22">
            <a:extLst>
              <a:ext uri="{FF2B5EF4-FFF2-40B4-BE49-F238E27FC236}">
                <a16:creationId xmlns:a16="http://schemas.microsoft.com/office/drawing/2014/main" id="{EAF541B1-4F4B-40BC-BF0B-B80864399D0C}"/>
              </a:ext>
            </a:extLst>
          </p:cNvPr>
          <p:cNvSpPr/>
          <p:nvPr userDrawn="1"/>
        </p:nvSpPr>
        <p:spPr>
          <a:xfrm>
            <a:off x="371475" y="3773172"/>
            <a:ext cx="2293200"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Rectangle 25">
            <a:extLst>
              <a:ext uri="{FF2B5EF4-FFF2-40B4-BE49-F238E27FC236}">
                <a16:creationId xmlns:a16="http://schemas.microsoft.com/office/drawing/2014/main" id="{DB837A4A-8DA3-4F45-9468-2C7DE5B35803}"/>
              </a:ext>
            </a:extLst>
          </p:cNvPr>
          <p:cNvSpPr/>
          <p:nvPr userDrawn="1"/>
        </p:nvSpPr>
        <p:spPr>
          <a:xfrm>
            <a:off x="6170635" y="1233487"/>
            <a:ext cx="2294237"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Rectangle 26">
            <a:extLst>
              <a:ext uri="{FF2B5EF4-FFF2-40B4-BE49-F238E27FC236}">
                <a16:creationId xmlns:a16="http://schemas.microsoft.com/office/drawing/2014/main" id="{39CA034F-F360-4CF5-B944-C16768254C5A}"/>
              </a:ext>
            </a:extLst>
          </p:cNvPr>
          <p:cNvSpPr/>
          <p:nvPr userDrawn="1"/>
        </p:nvSpPr>
        <p:spPr>
          <a:xfrm>
            <a:off x="6170635" y="3773171"/>
            <a:ext cx="2294237"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615473" y="1713955"/>
            <a:ext cx="1805204" cy="1466666"/>
          </a:xfrm>
        </p:spPr>
        <p:txBody>
          <a:bodyPr rtlCol="0">
            <a:normAutofit/>
          </a:bodyPr>
          <a:lstStyle>
            <a:lvl1pPr marL="0" indent="0" algn="ctr">
              <a:buNone/>
              <a:defRPr sz="1600">
                <a:solidFill>
                  <a:schemeClr val="bg1"/>
                </a:solidFill>
              </a:defRPr>
            </a:lvl1pPr>
          </a:lstStyle>
          <a:p>
            <a:pPr rtl="0"/>
            <a:r>
              <a:rPr lang="en-US" noProof="0"/>
              <a:t>Click icon to add picture</a:t>
            </a:r>
            <a:endParaRPr lang="en-GB" noProof="0"/>
          </a:p>
        </p:txBody>
      </p:sp>
      <p:sp>
        <p:nvSpPr>
          <p:cNvPr id="32" name="Rectangle 31">
            <a:extLst>
              <a:ext uri="{FF2B5EF4-FFF2-40B4-BE49-F238E27FC236}">
                <a16:creationId xmlns:a16="http://schemas.microsoft.com/office/drawing/2014/main" id="{ECA01639-D8FA-4F18-8FE5-E923F5A1BB48}"/>
              </a:ext>
            </a:extLst>
          </p:cNvPr>
          <p:cNvSpPr/>
          <p:nvPr userDrawn="1"/>
        </p:nvSpPr>
        <p:spPr>
          <a:xfrm>
            <a:off x="2730561"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4" name="Rectangle 33">
            <a:extLst>
              <a:ext uri="{FF2B5EF4-FFF2-40B4-BE49-F238E27FC236}">
                <a16:creationId xmlns:a16="http://schemas.microsoft.com/office/drawing/2014/main" id="{AF02D09E-3C25-405E-BF24-A884A07C224A}"/>
              </a:ext>
            </a:extLst>
          </p:cNvPr>
          <p:cNvSpPr/>
          <p:nvPr userDrawn="1"/>
        </p:nvSpPr>
        <p:spPr>
          <a:xfrm>
            <a:off x="2730561"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2900245" y="1460126"/>
            <a:ext cx="3002880" cy="1974324"/>
          </a:xfrm>
        </p:spPr>
        <p:txBody>
          <a:bodyPr rtlCol="0"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n-GB" noProof="0"/>
              <a:t>Add your text here</a:t>
            </a:r>
          </a:p>
        </p:txBody>
      </p:sp>
      <p:sp>
        <p:nvSpPr>
          <p:cNvPr id="35" name="Text Placeholder 39">
            <a:extLst>
              <a:ext uri="{FF2B5EF4-FFF2-40B4-BE49-F238E27FC236}">
                <a16:creationId xmlns:a16="http://schemas.microsoft.com/office/drawing/2014/main" id="{33BDF68D-A417-4526-95BD-83DC0A4FA5B1}"/>
              </a:ext>
            </a:extLst>
          </p:cNvPr>
          <p:cNvSpPr>
            <a:spLocks noGrp="1"/>
          </p:cNvSpPr>
          <p:nvPr>
            <p:ph type="body" sz="quarter" idx="27" hasCustomPrompt="1"/>
          </p:nvPr>
        </p:nvSpPr>
        <p:spPr>
          <a:xfrm>
            <a:off x="2900245" y="3999809"/>
            <a:ext cx="3002880" cy="1974324"/>
          </a:xfrm>
        </p:spPr>
        <p:txBody>
          <a:bodyPr rtlCol="0"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n-GB" noProof="0"/>
              <a:t>Add your text here</a:t>
            </a:r>
          </a:p>
        </p:txBody>
      </p:sp>
      <p:sp>
        <p:nvSpPr>
          <p:cNvPr id="36" name="Rectangle 35">
            <a:extLst>
              <a:ext uri="{FF2B5EF4-FFF2-40B4-BE49-F238E27FC236}">
                <a16:creationId xmlns:a16="http://schemas.microsoft.com/office/drawing/2014/main" id="{1C6F0F84-9668-4EA8-A3F5-3AD5AED3EFDD}"/>
              </a:ext>
            </a:extLst>
          </p:cNvPr>
          <p:cNvSpPr/>
          <p:nvPr userDrawn="1"/>
        </p:nvSpPr>
        <p:spPr>
          <a:xfrm>
            <a:off x="8549714"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7" name="Rectangle 46">
            <a:extLst>
              <a:ext uri="{FF2B5EF4-FFF2-40B4-BE49-F238E27FC236}">
                <a16:creationId xmlns:a16="http://schemas.microsoft.com/office/drawing/2014/main" id="{19CCCFCB-4EAD-47A3-8F4A-307EE022DD53}"/>
              </a:ext>
            </a:extLst>
          </p:cNvPr>
          <p:cNvSpPr/>
          <p:nvPr userDrawn="1"/>
        </p:nvSpPr>
        <p:spPr>
          <a:xfrm>
            <a:off x="8549714"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9" name="Text Placeholder 39">
            <a:extLst>
              <a:ext uri="{FF2B5EF4-FFF2-40B4-BE49-F238E27FC236}">
                <a16:creationId xmlns:a16="http://schemas.microsoft.com/office/drawing/2014/main" id="{058CD71F-A7E3-4F68-ADE3-4E6B1BAE3129}"/>
              </a:ext>
            </a:extLst>
          </p:cNvPr>
          <p:cNvSpPr>
            <a:spLocks noGrp="1"/>
          </p:cNvSpPr>
          <p:nvPr>
            <p:ph type="body" sz="quarter" idx="28" hasCustomPrompt="1"/>
          </p:nvPr>
        </p:nvSpPr>
        <p:spPr>
          <a:xfrm>
            <a:off x="8719398" y="1460126"/>
            <a:ext cx="3002880" cy="1974324"/>
          </a:xfrm>
        </p:spPr>
        <p:txBody>
          <a:bodyPr rtlCol="0"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n-GB" noProof="0"/>
              <a:t>Add your text here</a:t>
            </a:r>
          </a:p>
        </p:txBody>
      </p:sp>
      <p:sp>
        <p:nvSpPr>
          <p:cNvPr id="50" name="Text Placeholder 39">
            <a:extLst>
              <a:ext uri="{FF2B5EF4-FFF2-40B4-BE49-F238E27FC236}">
                <a16:creationId xmlns:a16="http://schemas.microsoft.com/office/drawing/2014/main" id="{6EC40EC2-3775-4AF2-965D-0235107D8342}"/>
              </a:ext>
            </a:extLst>
          </p:cNvPr>
          <p:cNvSpPr>
            <a:spLocks noGrp="1"/>
          </p:cNvSpPr>
          <p:nvPr>
            <p:ph type="body" sz="quarter" idx="29" hasCustomPrompt="1"/>
          </p:nvPr>
        </p:nvSpPr>
        <p:spPr>
          <a:xfrm>
            <a:off x="8719398" y="3999809"/>
            <a:ext cx="3002880" cy="1974324"/>
          </a:xfrm>
        </p:spPr>
        <p:txBody>
          <a:bodyPr rtlCol="0"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n-GB" noProof="0"/>
              <a:t>Add your text here</a:t>
            </a:r>
          </a:p>
        </p:txBody>
      </p:sp>
      <p:sp>
        <p:nvSpPr>
          <p:cNvPr id="51" name="Picture Placeholder 33">
            <a:extLst>
              <a:ext uri="{FF2B5EF4-FFF2-40B4-BE49-F238E27FC236}">
                <a16:creationId xmlns:a16="http://schemas.microsoft.com/office/drawing/2014/main" id="{F196EA03-E36C-4E2A-A82F-8FA76EC2DBFC}"/>
              </a:ext>
            </a:extLst>
          </p:cNvPr>
          <p:cNvSpPr>
            <a:spLocks noGrp="1"/>
          </p:cNvSpPr>
          <p:nvPr>
            <p:ph type="pic" sz="quarter" idx="30"/>
          </p:nvPr>
        </p:nvSpPr>
        <p:spPr>
          <a:xfrm>
            <a:off x="615473" y="4253638"/>
            <a:ext cx="1805204" cy="1466666"/>
          </a:xfrm>
        </p:spPr>
        <p:txBody>
          <a:bodyPr rtlCol="0">
            <a:normAutofit/>
          </a:bodyPr>
          <a:lstStyle>
            <a:lvl1pPr marL="0" indent="0" algn="ctr">
              <a:buNone/>
              <a:defRPr sz="1600">
                <a:solidFill>
                  <a:schemeClr val="bg1"/>
                </a:solidFill>
              </a:defRPr>
            </a:lvl1pPr>
          </a:lstStyle>
          <a:p>
            <a:pPr rtl="0"/>
            <a:r>
              <a:rPr lang="en-US" noProof="0"/>
              <a:t>Click icon to add picture</a:t>
            </a:r>
            <a:endParaRPr lang="en-GB" noProof="0"/>
          </a:p>
        </p:txBody>
      </p:sp>
      <p:sp>
        <p:nvSpPr>
          <p:cNvPr id="52" name="Picture Placeholder 33">
            <a:extLst>
              <a:ext uri="{FF2B5EF4-FFF2-40B4-BE49-F238E27FC236}">
                <a16:creationId xmlns:a16="http://schemas.microsoft.com/office/drawing/2014/main" id="{9A754FAD-4B3A-4A76-9F0D-84DA72FD822B}"/>
              </a:ext>
            </a:extLst>
          </p:cNvPr>
          <p:cNvSpPr>
            <a:spLocks noGrp="1"/>
          </p:cNvSpPr>
          <p:nvPr>
            <p:ph type="pic" sz="quarter" idx="31"/>
          </p:nvPr>
        </p:nvSpPr>
        <p:spPr>
          <a:xfrm>
            <a:off x="6415151" y="4253638"/>
            <a:ext cx="1805204" cy="1466666"/>
          </a:xfrm>
        </p:spPr>
        <p:txBody>
          <a:bodyPr rtlCol="0">
            <a:normAutofit/>
          </a:bodyPr>
          <a:lstStyle>
            <a:lvl1pPr marL="0" indent="0" algn="ctr">
              <a:buNone/>
              <a:defRPr sz="1600">
                <a:solidFill>
                  <a:schemeClr val="bg1"/>
                </a:solidFill>
              </a:defRPr>
            </a:lvl1pPr>
          </a:lstStyle>
          <a:p>
            <a:pPr rtl="0"/>
            <a:r>
              <a:rPr lang="en-US" noProof="0"/>
              <a:t>Click icon to add picture</a:t>
            </a:r>
            <a:endParaRPr lang="en-GB" noProof="0"/>
          </a:p>
        </p:txBody>
      </p:sp>
      <p:sp>
        <p:nvSpPr>
          <p:cNvPr id="53" name="Picture Placeholder 33">
            <a:extLst>
              <a:ext uri="{FF2B5EF4-FFF2-40B4-BE49-F238E27FC236}">
                <a16:creationId xmlns:a16="http://schemas.microsoft.com/office/drawing/2014/main" id="{7A45718F-1012-47C4-BF29-7462E5C6CB90}"/>
              </a:ext>
            </a:extLst>
          </p:cNvPr>
          <p:cNvSpPr>
            <a:spLocks noGrp="1"/>
          </p:cNvSpPr>
          <p:nvPr>
            <p:ph type="pic" sz="quarter" idx="32"/>
          </p:nvPr>
        </p:nvSpPr>
        <p:spPr>
          <a:xfrm>
            <a:off x="6415151" y="1713954"/>
            <a:ext cx="1805204" cy="1466666"/>
          </a:xfrm>
        </p:spPr>
        <p:txBody>
          <a:bodyPr rtlCol="0">
            <a:normAutofit/>
          </a:bodyPr>
          <a:lstStyle>
            <a:lvl1pPr marL="0" indent="0" algn="ctr">
              <a:buNone/>
              <a:defRPr sz="1600">
                <a:solidFill>
                  <a:schemeClr val="bg1"/>
                </a:solidFill>
              </a:defRPr>
            </a:lvl1pPr>
          </a:lstStyle>
          <a:p>
            <a:pPr rtl="0"/>
            <a:r>
              <a:rPr lang="en-US" noProof="0"/>
              <a:t>Click icon to add picture</a:t>
            </a:r>
            <a:endParaRPr lang="en-GB" noProof="0"/>
          </a:p>
        </p:txBody>
      </p:sp>
    </p:spTree>
    <p:extLst>
      <p:ext uri="{BB962C8B-B14F-4D97-AF65-F5344CB8AC3E}">
        <p14:creationId xmlns:p14="http://schemas.microsoft.com/office/powerpoint/2010/main" val="6277322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DD2DC66-11E4-4714-A8DE-E8AC34D49655}"/>
              </a:ext>
            </a:extLst>
          </p:cNvPr>
          <p:cNvSpPr/>
          <p:nvPr userDrawn="1"/>
        </p:nvSpPr>
        <p:spPr>
          <a:xfrm>
            <a:off x="371474" y="1660868"/>
            <a:ext cx="2686613"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1" name="Rectangle 20">
            <a:extLst>
              <a:ext uri="{FF2B5EF4-FFF2-40B4-BE49-F238E27FC236}">
                <a16:creationId xmlns:a16="http://schemas.microsoft.com/office/drawing/2014/main" id="{8CD9ECBB-3A0A-409C-B1C0-C8F4C3087894}"/>
              </a:ext>
            </a:extLst>
          </p:cNvPr>
          <p:cNvSpPr/>
          <p:nvPr userDrawn="1"/>
        </p:nvSpPr>
        <p:spPr>
          <a:xfrm>
            <a:off x="3316099" y="1660868"/>
            <a:ext cx="2686613"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2" name="Rectangle 21">
            <a:extLst>
              <a:ext uri="{FF2B5EF4-FFF2-40B4-BE49-F238E27FC236}">
                <a16:creationId xmlns:a16="http://schemas.microsoft.com/office/drawing/2014/main" id="{6FB4FA2C-0414-484D-95CD-C5E17E33E238}"/>
              </a:ext>
            </a:extLst>
          </p:cNvPr>
          <p:cNvSpPr/>
          <p:nvPr userDrawn="1"/>
        </p:nvSpPr>
        <p:spPr>
          <a:xfrm>
            <a:off x="6260723" y="1660868"/>
            <a:ext cx="2686613"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Rectangle 24">
            <a:extLst>
              <a:ext uri="{FF2B5EF4-FFF2-40B4-BE49-F238E27FC236}">
                <a16:creationId xmlns:a16="http://schemas.microsoft.com/office/drawing/2014/main" id="{8D0DE753-6478-4950-8F99-15952FCB6521}"/>
              </a:ext>
            </a:extLst>
          </p:cNvPr>
          <p:cNvSpPr/>
          <p:nvPr userDrawn="1"/>
        </p:nvSpPr>
        <p:spPr>
          <a:xfrm>
            <a:off x="9205348" y="1660868"/>
            <a:ext cx="2686613"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p>
            <a:pPr rtl="0"/>
            <a:r>
              <a:rPr lang="en-US" noProof="0"/>
              <a:t>Click to edit Master title style</a:t>
            </a:r>
            <a:endParaRPr lang="en-GB" noProof="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n-GB" noProof="0" smtClean="0"/>
              <a:t>‹#›</a:t>
            </a:fld>
            <a:endParaRPr lang="en-GB" noProof="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761485"/>
            <a:ext cx="2494721" cy="2226366"/>
          </a:xfrm>
        </p:spPr>
        <p:txBody>
          <a:bodyPr rtlCol="0">
            <a:normAutofit/>
          </a:bodyPr>
          <a:lstStyle>
            <a:lvl1pPr marL="0" indent="0" algn="ctr">
              <a:buNone/>
              <a:defRPr sz="1600">
                <a:solidFill>
                  <a:schemeClr val="bg1"/>
                </a:solidFill>
              </a:defRPr>
            </a:lvl1pPr>
          </a:lstStyle>
          <a:p>
            <a:pPr rtl="0"/>
            <a:r>
              <a:rPr lang="en-US" noProof="0"/>
              <a:t>Click icon to add picture</a:t>
            </a:r>
            <a:endParaRPr lang="en-GB" noProof="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761485"/>
            <a:ext cx="2494721" cy="2226366"/>
          </a:xfrm>
        </p:spPr>
        <p:txBody>
          <a:bodyPr rtlCol="0">
            <a:normAutofit/>
          </a:bodyPr>
          <a:lstStyle>
            <a:lvl1pPr marL="0" indent="0" algn="ctr">
              <a:buNone/>
              <a:defRPr sz="1600">
                <a:solidFill>
                  <a:schemeClr val="bg1"/>
                </a:solidFill>
              </a:defRPr>
            </a:lvl1pPr>
          </a:lstStyle>
          <a:p>
            <a:pPr rtl="0"/>
            <a:r>
              <a:rPr lang="en-US" noProof="0"/>
              <a:t>Click icon to add picture</a:t>
            </a:r>
            <a:endParaRPr lang="en-GB" noProof="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761485"/>
            <a:ext cx="2494721" cy="2226366"/>
          </a:xfrm>
        </p:spPr>
        <p:txBody>
          <a:bodyPr rtlCol="0">
            <a:normAutofit/>
          </a:bodyPr>
          <a:lstStyle>
            <a:lvl1pPr marL="0" indent="0" algn="ctr">
              <a:buNone/>
              <a:defRPr sz="1600">
                <a:solidFill>
                  <a:schemeClr val="bg1"/>
                </a:solidFill>
              </a:defRPr>
            </a:lvl1pPr>
          </a:lstStyle>
          <a:p>
            <a:pPr rtl="0"/>
            <a:r>
              <a:rPr lang="en-US" noProof="0"/>
              <a:t>Click icon to add picture</a:t>
            </a:r>
            <a:endParaRPr lang="en-GB" noProof="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761485"/>
            <a:ext cx="2494721" cy="2226366"/>
          </a:xfrm>
        </p:spPr>
        <p:txBody>
          <a:bodyPr rtlCol="0">
            <a:normAutofit/>
          </a:bodyPr>
          <a:lstStyle>
            <a:lvl1pPr marL="0" indent="0" algn="ctr">
              <a:buNone/>
              <a:defRPr sz="1600">
                <a:solidFill>
                  <a:schemeClr val="bg1"/>
                </a:solidFill>
              </a:defRPr>
            </a:lvl1pPr>
          </a:lstStyle>
          <a:p>
            <a:pPr rtl="0"/>
            <a:r>
              <a:rPr lang="en-US" noProof="0"/>
              <a:t>Click icon to add picture</a:t>
            </a:r>
            <a:endParaRPr lang="en-GB" noProof="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371474" y="4302782"/>
            <a:ext cx="2686613" cy="666781"/>
          </a:xfrm>
        </p:spPr>
        <p:txBody>
          <a:bodyPr rtlCol="0" anchor="t">
            <a:noAutofit/>
          </a:bodyPr>
          <a:lstStyle>
            <a:lvl1pPr marL="0" indent="0" algn="ctr">
              <a:buNone/>
              <a:defRPr sz="2000" b="1">
                <a:solidFill>
                  <a:schemeClr val="accent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n-GB" noProof="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371474" y="5058156"/>
            <a:ext cx="2686613" cy="666781"/>
          </a:xfrm>
        </p:spPr>
        <p:txBody>
          <a:bodyPr rtlCol="0"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n-GB" noProof="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316099" y="4302782"/>
            <a:ext cx="2686613" cy="666781"/>
          </a:xfrm>
        </p:spPr>
        <p:txBody>
          <a:bodyPr rtlCol="0" anchor="t">
            <a:noAutofit/>
          </a:bodyPr>
          <a:lstStyle>
            <a:lvl1pPr marL="0" indent="0" algn="ctr">
              <a:buNone/>
              <a:defRPr sz="2000" b="1">
                <a:solidFill>
                  <a:schemeClr val="accent2"/>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n-GB" noProof="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316099" y="5058156"/>
            <a:ext cx="2686613" cy="666781"/>
          </a:xfrm>
        </p:spPr>
        <p:txBody>
          <a:bodyPr rtlCol="0"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n-GB" noProof="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260723" y="4302782"/>
            <a:ext cx="2686613" cy="666781"/>
          </a:xfrm>
        </p:spPr>
        <p:txBody>
          <a:bodyPr rtlCol="0" anchor="t">
            <a:noAutofit/>
          </a:bodyPr>
          <a:lstStyle>
            <a:lvl1pPr marL="0" indent="0" algn="ctr">
              <a:buNone/>
              <a:defRPr sz="2000" b="1">
                <a:solidFill>
                  <a:schemeClr val="accent4"/>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n-GB" noProof="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260723" y="5058156"/>
            <a:ext cx="2686613" cy="666781"/>
          </a:xfrm>
        </p:spPr>
        <p:txBody>
          <a:bodyPr rtlCol="0"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n-GB" noProof="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205350" y="4302782"/>
            <a:ext cx="2686613" cy="666781"/>
          </a:xfrm>
        </p:spPr>
        <p:txBody>
          <a:bodyPr rtlCol="0" anchor="t">
            <a:noAutofit/>
          </a:bodyPr>
          <a:lstStyle>
            <a:lvl1pPr marL="0" indent="0" algn="ctr">
              <a:buNone/>
              <a:defRPr sz="2000" b="1">
                <a:solidFill>
                  <a:schemeClr val="accent6"/>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n-GB" noProof="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205350" y="5058156"/>
            <a:ext cx="2686613" cy="666781"/>
          </a:xfrm>
        </p:spPr>
        <p:txBody>
          <a:bodyPr rtlCol="0"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n-GB" noProof="0"/>
              <a:t>Add your text here</a:t>
            </a:r>
          </a:p>
        </p:txBody>
      </p:sp>
    </p:spTree>
    <p:extLst>
      <p:ext uri="{BB962C8B-B14F-4D97-AF65-F5344CB8AC3E}">
        <p14:creationId xmlns:p14="http://schemas.microsoft.com/office/powerpoint/2010/main" val="1884734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BB81E01-55F6-44A7-8ACB-B172EA0F9FB3}"/>
              </a:ext>
            </a:extLst>
          </p:cNvPr>
          <p:cNvSpPr/>
          <p:nvPr userDrawn="1"/>
        </p:nvSpPr>
        <p:spPr>
          <a:xfrm>
            <a:off x="467420" y="3895002"/>
            <a:ext cx="2494721" cy="206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Rectangle 25">
            <a:extLst>
              <a:ext uri="{FF2B5EF4-FFF2-40B4-BE49-F238E27FC236}">
                <a16:creationId xmlns:a16="http://schemas.microsoft.com/office/drawing/2014/main" id="{FAD85DF7-0BE8-4B88-98A1-F5062CDAA964}"/>
              </a:ext>
            </a:extLst>
          </p:cNvPr>
          <p:cNvSpPr/>
          <p:nvPr userDrawn="1"/>
        </p:nvSpPr>
        <p:spPr>
          <a:xfrm>
            <a:off x="3412044" y="3895002"/>
            <a:ext cx="2494721" cy="2067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Rectangle 26">
            <a:extLst>
              <a:ext uri="{FF2B5EF4-FFF2-40B4-BE49-F238E27FC236}">
                <a16:creationId xmlns:a16="http://schemas.microsoft.com/office/drawing/2014/main" id="{DF69394C-95D0-4D10-A34D-A35EF27D2806}"/>
              </a:ext>
            </a:extLst>
          </p:cNvPr>
          <p:cNvSpPr/>
          <p:nvPr userDrawn="1"/>
        </p:nvSpPr>
        <p:spPr>
          <a:xfrm>
            <a:off x="6356668" y="3895002"/>
            <a:ext cx="2494721" cy="2067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2" name="Rectangle 31">
            <a:extLst>
              <a:ext uri="{FF2B5EF4-FFF2-40B4-BE49-F238E27FC236}">
                <a16:creationId xmlns:a16="http://schemas.microsoft.com/office/drawing/2014/main" id="{86DBF753-694A-4503-A33B-73C09E8EE3A5}"/>
              </a:ext>
            </a:extLst>
          </p:cNvPr>
          <p:cNvSpPr/>
          <p:nvPr userDrawn="1"/>
        </p:nvSpPr>
        <p:spPr>
          <a:xfrm>
            <a:off x="9301294" y="3895002"/>
            <a:ext cx="2494721" cy="20672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p>
            <a:pPr rtl="0"/>
            <a:r>
              <a:rPr lang="en-US" noProof="0"/>
              <a:t>Click to edit Master title style</a:t>
            </a:r>
            <a:endParaRPr lang="en-GB" noProof="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n-GB" noProof="0" smtClean="0"/>
              <a:t>‹#›</a:t>
            </a:fld>
            <a:endParaRPr lang="en-GB" noProof="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522949"/>
            <a:ext cx="2494721" cy="2226366"/>
          </a:xfrm>
        </p:spPr>
        <p:txBody>
          <a:bodyPr rtlCol="0">
            <a:normAutofit/>
          </a:bodyPr>
          <a:lstStyle>
            <a:lvl1pPr marL="0" indent="0" algn="ctr">
              <a:buNone/>
              <a:defRPr sz="1600">
                <a:solidFill>
                  <a:schemeClr val="tx1"/>
                </a:solidFill>
              </a:defRPr>
            </a:lvl1pPr>
          </a:lstStyle>
          <a:p>
            <a:pPr rtl="0"/>
            <a:r>
              <a:rPr lang="en-US" noProof="0"/>
              <a:t>Click icon to add picture</a:t>
            </a:r>
            <a:endParaRPr lang="en-GB" noProof="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522949"/>
            <a:ext cx="2494721" cy="2226366"/>
          </a:xfrm>
        </p:spPr>
        <p:txBody>
          <a:bodyPr rtlCol="0">
            <a:normAutofit/>
          </a:bodyPr>
          <a:lstStyle>
            <a:lvl1pPr marL="0" indent="0" algn="ctr">
              <a:buNone/>
              <a:defRPr sz="1600">
                <a:solidFill>
                  <a:schemeClr val="tx1"/>
                </a:solidFill>
              </a:defRPr>
            </a:lvl1pPr>
          </a:lstStyle>
          <a:p>
            <a:pPr rtl="0"/>
            <a:r>
              <a:rPr lang="en-US" noProof="0"/>
              <a:t>Click icon to add picture</a:t>
            </a:r>
            <a:endParaRPr lang="en-GB" noProof="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522949"/>
            <a:ext cx="2494721" cy="2226366"/>
          </a:xfrm>
        </p:spPr>
        <p:txBody>
          <a:bodyPr rtlCol="0">
            <a:normAutofit/>
          </a:bodyPr>
          <a:lstStyle>
            <a:lvl1pPr marL="0" indent="0" algn="ctr">
              <a:buNone/>
              <a:defRPr sz="1600">
                <a:solidFill>
                  <a:schemeClr val="tx1"/>
                </a:solidFill>
              </a:defRPr>
            </a:lvl1pPr>
          </a:lstStyle>
          <a:p>
            <a:pPr rtl="0"/>
            <a:r>
              <a:rPr lang="en-US" noProof="0"/>
              <a:t>Click icon to add picture</a:t>
            </a:r>
            <a:endParaRPr lang="en-GB" noProof="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522949"/>
            <a:ext cx="2494721" cy="2226366"/>
          </a:xfrm>
        </p:spPr>
        <p:txBody>
          <a:bodyPr rtlCol="0">
            <a:normAutofit/>
          </a:bodyPr>
          <a:lstStyle>
            <a:lvl1pPr marL="0" indent="0" algn="ctr">
              <a:buNone/>
              <a:defRPr sz="1600">
                <a:solidFill>
                  <a:schemeClr val="tx1"/>
                </a:solidFill>
              </a:defRPr>
            </a:lvl1pPr>
          </a:lstStyle>
          <a:p>
            <a:pPr rtl="0"/>
            <a:r>
              <a:rPr lang="en-US" noProof="0"/>
              <a:t>Click icon to add picture</a:t>
            </a:r>
            <a:endParaRPr lang="en-GB" noProof="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604610" y="4123880"/>
            <a:ext cx="2220341" cy="666781"/>
          </a:xfrm>
        </p:spPr>
        <p:txBody>
          <a:bodyPr rtlCol="0"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n-GB" noProof="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604610" y="4879254"/>
            <a:ext cx="2220341" cy="666781"/>
          </a:xfrm>
        </p:spPr>
        <p:txBody>
          <a:bodyPr rtlCol="0"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n-GB" noProof="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549235" y="4123880"/>
            <a:ext cx="2220341" cy="666781"/>
          </a:xfrm>
        </p:spPr>
        <p:txBody>
          <a:bodyPr rtlCol="0"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n-GB" noProof="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549235" y="4879254"/>
            <a:ext cx="2220341" cy="666781"/>
          </a:xfrm>
        </p:spPr>
        <p:txBody>
          <a:bodyPr rtlCol="0"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n-GB" noProof="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493859" y="4123880"/>
            <a:ext cx="2220341" cy="666781"/>
          </a:xfrm>
        </p:spPr>
        <p:txBody>
          <a:bodyPr rtlCol="0"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n-GB" noProof="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493859" y="4879254"/>
            <a:ext cx="2220341" cy="666781"/>
          </a:xfrm>
        </p:spPr>
        <p:txBody>
          <a:bodyPr rtlCol="0"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n-GB" noProof="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438486" y="4123880"/>
            <a:ext cx="2220341" cy="666781"/>
          </a:xfrm>
        </p:spPr>
        <p:txBody>
          <a:bodyPr rtlCol="0"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n-GB" noProof="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438486" y="4879254"/>
            <a:ext cx="2220341" cy="666781"/>
          </a:xfrm>
        </p:spPr>
        <p:txBody>
          <a:bodyPr rtlCol="0"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n-GB" noProof="0"/>
              <a:t>Add your text here</a:t>
            </a:r>
          </a:p>
        </p:txBody>
      </p:sp>
    </p:spTree>
    <p:extLst>
      <p:ext uri="{BB962C8B-B14F-4D97-AF65-F5344CB8AC3E}">
        <p14:creationId xmlns:p14="http://schemas.microsoft.com/office/powerpoint/2010/main" val="565382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p>
            <a:pPr rtl="0"/>
            <a:r>
              <a:rPr lang="en-US" noProof="0"/>
              <a:t>Click to edit Master title style</a:t>
            </a:r>
            <a:endParaRPr lang="en-GB" noProof="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n-GB" noProof="0" smtClean="0"/>
              <a:t>‹#›</a:t>
            </a:fld>
            <a:endParaRPr lang="en-GB" noProof="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4900613" y="1233488"/>
            <a:ext cx="6991350" cy="4967287"/>
          </a:xfrm>
        </p:spPr>
        <p:txBody>
          <a:bodyPr rtlCol="0">
            <a:normAutofit/>
          </a:bodyPr>
          <a:lstStyle>
            <a:lvl1pPr marL="0" indent="0" algn="ctr">
              <a:buNone/>
              <a:defRPr sz="2000"/>
            </a:lvl1pPr>
          </a:lstStyle>
          <a:p>
            <a:pPr rtl="0"/>
            <a:r>
              <a:rPr lang="en-US" noProof="0"/>
              <a:t>Click icon to add chart</a:t>
            </a:r>
            <a:endParaRPr lang="en-GB" noProof="0"/>
          </a:p>
        </p:txBody>
      </p:sp>
      <p:sp>
        <p:nvSpPr>
          <p:cNvPr id="25" name="Rectangle 24">
            <a:extLst>
              <a:ext uri="{FF2B5EF4-FFF2-40B4-BE49-F238E27FC236}">
                <a16:creationId xmlns:a16="http://schemas.microsoft.com/office/drawing/2014/main" id="{D928258E-48B5-471F-BC61-B45FB2CA51BA}"/>
              </a:ext>
            </a:extLst>
          </p:cNvPr>
          <p:cNvSpPr/>
          <p:nvPr userDrawn="1"/>
        </p:nvSpPr>
        <p:spPr>
          <a:xfrm>
            <a:off x="371474" y="1233488"/>
            <a:ext cx="4419187"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6" name="Text Placeholder 5">
            <a:extLst>
              <a:ext uri="{FF2B5EF4-FFF2-40B4-BE49-F238E27FC236}">
                <a16:creationId xmlns:a16="http://schemas.microsoft.com/office/drawing/2014/main" id="{9867FAC3-5109-4D5D-8105-FC48313396C4}"/>
              </a:ext>
            </a:extLst>
          </p:cNvPr>
          <p:cNvSpPr>
            <a:spLocks noGrp="1"/>
          </p:cNvSpPr>
          <p:nvPr>
            <p:ph type="body" sz="quarter" idx="14"/>
          </p:nvPr>
        </p:nvSpPr>
        <p:spPr>
          <a:xfrm>
            <a:off x="546100" y="1450975"/>
            <a:ext cx="4065588" cy="4552950"/>
          </a:xfrm>
        </p:spPr>
        <p:txBody>
          <a:bodyPr rtlCol="0">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10596796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p>
            <a:pPr rtl="0"/>
            <a:r>
              <a:rPr lang="en-US" noProof="0"/>
              <a:t>Click to edit Master title style</a:t>
            </a:r>
            <a:endParaRPr lang="en-GB" noProof="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n-GB" noProof="0" smtClean="0"/>
              <a:t>‹#›</a:t>
            </a:fld>
            <a:endParaRPr lang="en-GB" noProof="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11520488" cy="4967287"/>
          </a:xfrm>
        </p:spPr>
        <p:txBody>
          <a:bodyPr rtlCol="0">
            <a:normAutofit/>
          </a:bodyPr>
          <a:lstStyle>
            <a:lvl1pPr marL="0" indent="0" algn="ctr">
              <a:buNone/>
              <a:defRPr sz="2000"/>
            </a:lvl1pPr>
          </a:lstStyle>
          <a:p>
            <a:pPr rtl="0"/>
            <a:r>
              <a:rPr lang="en-US" noProof="0"/>
              <a:t>Click icon to add chart</a:t>
            </a:r>
            <a:endParaRPr lang="en-GB" noProof="0"/>
          </a:p>
        </p:txBody>
      </p:sp>
    </p:spTree>
    <p:extLst>
      <p:ext uri="{BB962C8B-B14F-4D97-AF65-F5344CB8AC3E}">
        <p14:creationId xmlns:p14="http://schemas.microsoft.com/office/powerpoint/2010/main" val="25895297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p>
            <a:pPr rtl="0"/>
            <a:r>
              <a:rPr lang="en-US" noProof="0"/>
              <a:t>Click to edit Master title style</a:t>
            </a:r>
            <a:endParaRPr lang="en-GB" noProof="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n-GB" noProof="0" smtClean="0"/>
              <a:t>‹#›</a:t>
            </a:fld>
            <a:endParaRPr lang="en-GB" noProof="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7450621" cy="4967287"/>
          </a:xfrm>
        </p:spPr>
        <p:txBody>
          <a:bodyPr rtlCol="0">
            <a:normAutofit/>
          </a:bodyPr>
          <a:lstStyle>
            <a:lvl1pPr marL="0" indent="0" algn="ctr">
              <a:buNone/>
              <a:defRPr sz="2000"/>
            </a:lvl1pPr>
          </a:lstStyle>
          <a:p>
            <a:pPr rtl="0"/>
            <a:r>
              <a:rPr lang="en-US" noProof="0"/>
              <a:t>Click icon to add chart</a:t>
            </a:r>
            <a:endParaRPr lang="en-GB" noProof="0"/>
          </a:p>
        </p:txBody>
      </p:sp>
      <p:sp>
        <p:nvSpPr>
          <p:cNvPr id="5" name="Picture Placeholder 4">
            <a:extLst>
              <a:ext uri="{FF2B5EF4-FFF2-40B4-BE49-F238E27FC236}">
                <a16:creationId xmlns:a16="http://schemas.microsoft.com/office/drawing/2014/main" id="{F1D1D3DC-359F-47D3-A498-6E5DEF615BD3}"/>
              </a:ext>
            </a:extLst>
          </p:cNvPr>
          <p:cNvSpPr>
            <a:spLocks noGrp="1"/>
          </p:cNvSpPr>
          <p:nvPr>
            <p:ph type="pic" sz="quarter" idx="14"/>
          </p:nvPr>
        </p:nvSpPr>
        <p:spPr>
          <a:xfrm>
            <a:off x="7940675" y="1233488"/>
            <a:ext cx="3951288" cy="4967287"/>
          </a:xfrm>
        </p:spPr>
        <p:txBody>
          <a:bodyPr rtlCol="0">
            <a:normAutofit/>
          </a:bodyPr>
          <a:lstStyle>
            <a:lvl1pPr marL="0" indent="0" algn="ctr">
              <a:buNone/>
              <a:defRPr sz="2000"/>
            </a:lvl1pPr>
          </a:lstStyle>
          <a:p>
            <a:pPr rtl="0"/>
            <a:r>
              <a:rPr lang="en-US" noProof="0"/>
              <a:t>Click icon to add picture</a:t>
            </a:r>
            <a:endParaRPr lang="en-GB" noProof="0"/>
          </a:p>
        </p:txBody>
      </p:sp>
    </p:spTree>
    <p:extLst>
      <p:ext uri="{BB962C8B-B14F-4D97-AF65-F5344CB8AC3E}">
        <p14:creationId xmlns:p14="http://schemas.microsoft.com/office/powerpoint/2010/main" val="38405930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p>
            <a:pPr rtl="0"/>
            <a:r>
              <a:rPr lang="en-US" noProof="0"/>
              <a:t>Click to edit Master title style</a:t>
            </a:r>
            <a:endParaRPr lang="en-GB" noProof="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n-GB" noProof="0" smtClean="0"/>
              <a:t>‹#›</a:t>
            </a:fld>
            <a:endParaRPr lang="en-GB" noProof="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81415" y="1233488"/>
            <a:ext cx="5512490" cy="4967287"/>
          </a:xfrm>
        </p:spPr>
        <p:txBody>
          <a:bodyPr rtlCol="0">
            <a:normAutofit/>
          </a:bodyPr>
          <a:lstStyle>
            <a:lvl1pPr marL="0" indent="0" algn="ctr">
              <a:buNone/>
              <a:defRPr sz="2000"/>
            </a:lvl1pPr>
          </a:lstStyle>
          <a:p>
            <a:pPr rtl="0"/>
            <a:r>
              <a:rPr lang="en-US" noProof="0"/>
              <a:t>Click icon to add chart</a:t>
            </a:r>
            <a:endParaRPr lang="en-GB" noProof="0"/>
          </a:p>
        </p:txBody>
      </p:sp>
      <p:sp>
        <p:nvSpPr>
          <p:cNvPr id="7" name="Chart Placeholder 3">
            <a:extLst>
              <a:ext uri="{FF2B5EF4-FFF2-40B4-BE49-F238E27FC236}">
                <a16:creationId xmlns:a16="http://schemas.microsoft.com/office/drawing/2014/main" id="{6750280A-6976-42F9-B984-8601DD1972DC}"/>
              </a:ext>
            </a:extLst>
          </p:cNvPr>
          <p:cNvSpPr>
            <a:spLocks noGrp="1"/>
          </p:cNvSpPr>
          <p:nvPr>
            <p:ph type="chart" sz="quarter" idx="14"/>
          </p:nvPr>
        </p:nvSpPr>
        <p:spPr>
          <a:xfrm>
            <a:off x="6379473" y="1233488"/>
            <a:ext cx="5512490" cy="4967287"/>
          </a:xfrm>
        </p:spPr>
        <p:txBody>
          <a:bodyPr rtlCol="0">
            <a:normAutofit/>
          </a:bodyPr>
          <a:lstStyle>
            <a:lvl1pPr marL="0" indent="0" algn="ctr">
              <a:buNone/>
              <a:defRPr sz="2000"/>
            </a:lvl1pPr>
          </a:lstStyle>
          <a:p>
            <a:pPr rtl="0"/>
            <a:r>
              <a:rPr lang="en-US" noProof="0"/>
              <a:t>Click icon to add chart</a:t>
            </a:r>
            <a:endParaRPr lang="en-GB" noProof="0"/>
          </a:p>
        </p:txBody>
      </p:sp>
      <p:cxnSp>
        <p:nvCxnSpPr>
          <p:cNvPr id="6" name="Straight Connector 5">
            <a:extLst>
              <a:ext uri="{FF2B5EF4-FFF2-40B4-BE49-F238E27FC236}">
                <a16:creationId xmlns:a16="http://schemas.microsoft.com/office/drawing/2014/main" id="{5E63221D-DF23-4F80-AB42-A74C1B1CB425}"/>
              </a:ext>
            </a:extLst>
          </p:cNvPr>
          <p:cNvCxnSpPr/>
          <p:nvPr userDrawn="1"/>
        </p:nvCxnSpPr>
        <p:spPr>
          <a:xfrm>
            <a:off x="6125817" y="1233488"/>
            <a:ext cx="0" cy="49672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39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p>
            <a:pPr rtl="0"/>
            <a:r>
              <a:rPr lang="en-US" noProof="0"/>
              <a:t>Click to edit Master title style</a:t>
            </a:r>
            <a:endParaRPr lang="en-GB" noProof="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n-GB" noProof="0" smtClean="0"/>
              <a:t>‹#›</a:t>
            </a:fld>
            <a:endParaRPr lang="en-GB" noProof="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510622" y="1362696"/>
            <a:ext cx="5552246" cy="2294899"/>
          </a:xfrm>
        </p:spPr>
        <p:txBody>
          <a:bodyPr rtlCol="0">
            <a:normAutofit/>
          </a:bodyPr>
          <a:lstStyle>
            <a:lvl1pPr marL="0" indent="0" algn="ctr">
              <a:buNone/>
              <a:defRPr sz="2000"/>
            </a:lvl1pPr>
          </a:lstStyle>
          <a:p>
            <a:pPr rtl="0"/>
            <a:r>
              <a:rPr lang="en-US" noProof="0"/>
              <a:t>Click icon to add chart</a:t>
            </a:r>
            <a:endParaRPr lang="en-GB" noProof="0"/>
          </a:p>
        </p:txBody>
      </p:sp>
      <p:sp>
        <p:nvSpPr>
          <p:cNvPr id="9" name="Chart Placeholder 3">
            <a:extLst>
              <a:ext uri="{FF2B5EF4-FFF2-40B4-BE49-F238E27FC236}">
                <a16:creationId xmlns:a16="http://schemas.microsoft.com/office/drawing/2014/main" id="{3CC4F2FB-E360-40E2-BDA5-455EB243C216}"/>
              </a:ext>
            </a:extLst>
          </p:cNvPr>
          <p:cNvSpPr>
            <a:spLocks noGrp="1"/>
          </p:cNvSpPr>
          <p:nvPr>
            <p:ph type="chart" sz="quarter" idx="14"/>
          </p:nvPr>
        </p:nvSpPr>
        <p:spPr>
          <a:xfrm>
            <a:off x="500682" y="3781218"/>
            <a:ext cx="5552246" cy="2294899"/>
          </a:xfrm>
        </p:spPr>
        <p:txBody>
          <a:bodyPr rtlCol="0">
            <a:normAutofit/>
          </a:bodyPr>
          <a:lstStyle>
            <a:lvl1pPr marL="0" indent="0" algn="ctr">
              <a:buNone/>
              <a:defRPr sz="2000"/>
            </a:lvl1pPr>
          </a:lstStyle>
          <a:p>
            <a:pPr rtl="0"/>
            <a:r>
              <a:rPr lang="en-US" noProof="0"/>
              <a:t>Click icon to add chart</a:t>
            </a:r>
            <a:endParaRPr lang="en-GB" noProof="0"/>
          </a:p>
        </p:txBody>
      </p:sp>
      <p:sp>
        <p:nvSpPr>
          <p:cNvPr id="10" name="Chart Placeholder 3">
            <a:extLst>
              <a:ext uri="{FF2B5EF4-FFF2-40B4-BE49-F238E27FC236}">
                <a16:creationId xmlns:a16="http://schemas.microsoft.com/office/drawing/2014/main" id="{6373EAFD-6648-4861-97FB-A3961B86C814}"/>
              </a:ext>
            </a:extLst>
          </p:cNvPr>
          <p:cNvSpPr>
            <a:spLocks noGrp="1"/>
          </p:cNvSpPr>
          <p:nvPr>
            <p:ph type="chart" sz="quarter" idx="15"/>
          </p:nvPr>
        </p:nvSpPr>
        <p:spPr>
          <a:xfrm>
            <a:off x="6208643" y="1367561"/>
            <a:ext cx="5552246" cy="2294899"/>
          </a:xfrm>
        </p:spPr>
        <p:txBody>
          <a:bodyPr rtlCol="0">
            <a:normAutofit/>
          </a:bodyPr>
          <a:lstStyle>
            <a:lvl1pPr marL="0" indent="0" algn="ctr">
              <a:buNone/>
              <a:defRPr sz="2000"/>
            </a:lvl1pPr>
          </a:lstStyle>
          <a:p>
            <a:pPr rtl="0"/>
            <a:r>
              <a:rPr lang="en-US" noProof="0"/>
              <a:t>Click icon to add chart</a:t>
            </a:r>
            <a:endParaRPr lang="en-GB" noProof="0"/>
          </a:p>
        </p:txBody>
      </p:sp>
      <p:sp>
        <p:nvSpPr>
          <p:cNvPr id="11" name="Chart Placeholder 3">
            <a:extLst>
              <a:ext uri="{FF2B5EF4-FFF2-40B4-BE49-F238E27FC236}">
                <a16:creationId xmlns:a16="http://schemas.microsoft.com/office/drawing/2014/main" id="{CF0E102C-57E1-46ED-BE41-21C356F42BAD}"/>
              </a:ext>
            </a:extLst>
          </p:cNvPr>
          <p:cNvSpPr>
            <a:spLocks noGrp="1"/>
          </p:cNvSpPr>
          <p:nvPr>
            <p:ph type="chart" sz="quarter" idx="16"/>
          </p:nvPr>
        </p:nvSpPr>
        <p:spPr>
          <a:xfrm>
            <a:off x="6198703" y="3786083"/>
            <a:ext cx="5552246" cy="2294899"/>
          </a:xfrm>
        </p:spPr>
        <p:txBody>
          <a:bodyPr rtlCol="0">
            <a:normAutofit/>
          </a:bodyPr>
          <a:lstStyle>
            <a:lvl1pPr marL="0" indent="0" algn="ctr">
              <a:buNone/>
              <a:defRPr sz="2000"/>
            </a:lvl1pPr>
          </a:lstStyle>
          <a:p>
            <a:pPr rtl="0"/>
            <a:r>
              <a:rPr lang="en-US" noProof="0"/>
              <a:t>Click icon to add chart</a:t>
            </a:r>
            <a:endParaRPr lang="en-GB" noProof="0"/>
          </a:p>
        </p:txBody>
      </p:sp>
    </p:spTree>
    <p:extLst>
      <p:ext uri="{BB962C8B-B14F-4D97-AF65-F5344CB8AC3E}">
        <p14:creationId xmlns:p14="http://schemas.microsoft.com/office/powerpoint/2010/main" val="10208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5" name="Rectangle 14">
            <a:extLst>
              <a:ext uri="{FF2B5EF4-FFF2-40B4-BE49-F238E27FC236}">
                <a16:creationId xmlns:a16="http://schemas.microsoft.com/office/drawing/2014/main" id="{1517DDCC-4521-4225-8F36-D4B39128409A}"/>
              </a:ext>
            </a:extLst>
          </p:cNvPr>
          <p:cNvSpPr/>
          <p:nvPr userDrawn="1"/>
        </p:nvSpPr>
        <p:spPr>
          <a:xfrm>
            <a:off x="8991600" y="3965574"/>
            <a:ext cx="3200400" cy="28924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6" name="Rectangle 5">
            <a:extLst>
              <a:ext uri="{FF2B5EF4-FFF2-40B4-BE49-F238E27FC236}">
                <a16:creationId xmlns:a16="http://schemas.microsoft.com/office/drawing/2014/main" id="{B16570C8-2343-4B74-AF97-DC7CE5D92865}"/>
              </a:ext>
            </a:extLst>
          </p:cNvPr>
          <p:cNvSpPr/>
          <p:nvPr userDrawn="1"/>
        </p:nvSpPr>
        <p:spPr>
          <a:xfrm>
            <a:off x="0" y="0"/>
            <a:ext cx="3200400" cy="28924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Picture Placeholder 8">
            <a:extLst>
              <a:ext uri="{FF2B5EF4-FFF2-40B4-BE49-F238E27FC236}">
                <a16:creationId xmlns:a16="http://schemas.microsoft.com/office/drawing/2014/main" id="{2D02598E-521E-41CD-B068-134834CFF4FF}"/>
              </a:ext>
            </a:extLst>
          </p:cNvPr>
          <p:cNvSpPr>
            <a:spLocks noGrp="1"/>
          </p:cNvSpPr>
          <p:nvPr userDrawn="1">
            <p:ph type="pic" sz="quarter" idx="10"/>
          </p:nvPr>
        </p:nvSpPr>
        <p:spPr>
          <a:xfrm>
            <a:off x="371476" y="278606"/>
            <a:ext cx="11520487" cy="3150394"/>
          </a:xfrm>
          <a:solidFill>
            <a:schemeClr val="bg1">
              <a:lumMod val="95000"/>
            </a:schemeClr>
          </a:solidFill>
        </p:spPr>
        <p:txBody>
          <a:bodyPr rtlCol="0">
            <a:normAutofit/>
          </a:bodyPr>
          <a:lstStyle>
            <a:lvl1pPr marL="0" indent="0" algn="ctr">
              <a:buNone/>
              <a:defRPr sz="1800"/>
            </a:lvl1pPr>
          </a:lstStyle>
          <a:p>
            <a:pPr rtl="0"/>
            <a:r>
              <a:rPr lang="en-US" noProof="0"/>
              <a:t>Click icon to add picture</a:t>
            </a:r>
            <a:endParaRPr lang="en-GB" noProof="0"/>
          </a:p>
        </p:txBody>
      </p:sp>
      <p:sp>
        <p:nvSpPr>
          <p:cNvPr id="14" name="Rectangle 13">
            <a:extLst>
              <a:ext uri="{FF2B5EF4-FFF2-40B4-BE49-F238E27FC236}">
                <a16:creationId xmlns:a16="http://schemas.microsoft.com/office/drawing/2014/main" id="{40B27536-7968-45BB-9FA8-DF1A47A47827}"/>
              </a:ext>
            </a:extLst>
          </p:cNvPr>
          <p:cNvSpPr/>
          <p:nvPr userDrawn="1"/>
        </p:nvSpPr>
        <p:spPr>
          <a:xfrm>
            <a:off x="371476" y="3429000"/>
            <a:ext cx="11520487" cy="277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4E8B51C6-9166-4F67-995A-396809E6533C}"/>
              </a:ext>
            </a:extLst>
          </p:cNvPr>
          <p:cNvSpPr>
            <a:spLocks noGrp="1"/>
          </p:cNvSpPr>
          <p:nvPr userDrawn="1">
            <p:ph type="ctrTitle"/>
          </p:nvPr>
        </p:nvSpPr>
        <p:spPr>
          <a:xfrm>
            <a:off x="1510507" y="3886201"/>
            <a:ext cx="9242424" cy="1104900"/>
          </a:xfrm>
        </p:spPr>
        <p:txBody>
          <a:bodyPr rtlCol="0" anchor="ctr">
            <a:normAutofit/>
          </a:bodyPr>
          <a:lstStyle>
            <a:lvl1pPr algn="ctr">
              <a:defRPr sz="5400">
                <a:solidFill>
                  <a:schemeClr val="accent1"/>
                </a:solidFill>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A951C9A4-8764-4CB3-AC26-C957C0E84BCD}"/>
              </a:ext>
            </a:extLst>
          </p:cNvPr>
          <p:cNvSpPr>
            <a:spLocks noGrp="1"/>
          </p:cNvSpPr>
          <p:nvPr userDrawn="1">
            <p:ph type="subTitle" idx="1"/>
          </p:nvPr>
        </p:nvSpPr>
        <p:spPr>
          <a:xfrm>
            <a:off x="1510507" y="5130801"/>
            <a:ext cx="9242424" cy="533400"/>
          </a:xfrm>
        </p:spPr>
        <p:txBody>
          <a:bodyPr rtlCol="0"/>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Tree>
    <p:extLst>
      <p:ext uri="{BB962C8B-B14F-4D97-AF65-F5344CB8AC3E}">
        <p14:creationId xmlns:p14="http://schemas.microsoft.com/office/powerpoint/2010/main" val="29283791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rtlCol="0">
            <a:normAutofit/>
          </a:bodyPr>
          <a:lstStyle>
            <a:lvl1pPr marL="0" indent="0" algn="ctr">
              <a:buNone/>
              <a:defRPr sz="1800"/>
            </a:lvl1pPr>
          </a:lstStyle>
          <a:p>
            <a:pPr rtl="0"/>
            <a:r>
              <a:rPr lang="en-US" noProof="0"/>
              <a:t>Click icon to add picture</a:t>
            </a:r>
            <a:endParaRPr lang="en-GB" noProof="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1727201" y="2337595"/>
            <a:ext cx="8737600" cy="2182811"/>
          </a:xfrm>
        </p:spPr>
        <p:txBody>
          <a:bodyPr rtlCol="0" anchor="ctr">
            <a:normAutofit/>
          </a:bodyPr>
          <a:lstStyle>
            <a:lvl1pPr algn="ctr">
              <a:defRPr sz="11500">
                <a:solidFill>
                  <a:schemeClr val="tx1"/>
                </a:solidFill>
              </a:defRPr>
            </a:lvl1pPr>
          </a:lstStyle>
          <a:p>
            <a:pPr rtl="0"/>
            <a:r>
              <a:rPr lang="en-GB" noProof="0"/>
              <a:t>Thank you</a:t>
            </a:r>
          </a:p>
        </p:txBody>
      </p:sp>
    </p:spTree>
    <p:extLst>
      <p:ext uri="{BB962C8B-B14F-4D97-AF65-F5344CB8AC3E}">
        <p14:creationId xmlns:p14="http://schemas.microsoft.com/office/powerpoint/2010/main" val="27575380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3DD3-9184-4434-93FC-DDB3E5B5328C}"/>
              </a:ext>
            </a:extLst>
          </p:cNvPr>
          <p:cNvSpPr>
            <a:spLocks noGrp="1"/>
          </p:cNvSpPr>
          <p:nvPr>
            <p:ph type="title"/>
          </p:nvPr>
        </p:nvSpPr>
        <p:spPr>
          <a:xfrm>
            <a:off x="839788" y="457200"/>
            <a:ext cx="3932237" cy="1600200"/>
          </a:xfrm>
        </p:spPr>
        <p:txBody>
          <a:bodyPr rtlCol="0" anchor="b"/>
          <a:lstStyle>
            <a:lvl1pPr>
              <a:defRPr sz="3200"/>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A4302458-F7EC-4A75-A897-E73CF8028E73}"/>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Text Placeholder 3">
            <a:extLst>
              <a:ext uri="{FF2B5EF4-FFF2-40B4-BE49-F238E27FC236}">
                <a16:creationId xmlns:a16="http://schemas.microsoft.com/office/drawing/2014/main" id="{AFD31584-D229-4F6C-BA8E-36782FDA8DA0}"/>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7" name="Slide Number Placeholder 6">
            <a:extLst>
              <a:ext uri="{FF2B5EF4-FFF2-40B4-BE49-F238E27FC236}">
                <a16:creationId xmlns:a16="http://schemas.microsoft.com/office/drawing/2014/main" id="{382B7AE8-665C-4FF6-B292-B525984D93C4}"/>
              </a:ext>
            </a:extLst>
          </p:cNvPr>
          <p:cNvSpPr>
            <a:spLocks noGrp="1"/>
          </p:cNvSpPr>
          <p:nvPr>
            <p:ph type="sldNum" sz="quarter" idx="12"/>
          </p:nvPr>
        </p:nvSpPr>
        <p:spPr/>
        <p:txBody>
          <a:bodyPr rtlCol="0"/>
          <a:lstStyle/>
          <a:p>
            <a:pPr rtl="0"/>
            <a:fld id="{03DC2DEF-D2FE-4B45-ABA4-9F153FD1C98A}" type="slidenum">
              <a:rPr lang="en-GB" noProof="0" smtClean="0"/>
              <a:t>‹#›</a:t>
            </a:fld>
            <a:endParaRPr lang="en-GB" noProof="0"/>
          </a:p>
        </p:txBody>
      </p:sp>
    </p:spTree>
    <p:extLst>
      <p:ext uri="{BB962C8B-B14F-4D97-AF65-F5344CB8AC3E}">
        <p14:creationId xmlns:p14="http://schemas.microsoft.com/office/powerpoint/2010/main" val="13903189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ACFC-0D65-4857-AAEE-904747F38A57}"/>
              </a:ext>
            </a:extLst>
          </p:cNvPr>
          <p:cNvSpPr>
            <a:spLocks noGrp="1"/>
          </p:cNvSpPr>
          <p:nvPr>
            <p:ph type="title"/>
          </p:nvPr>
        </p:nvSpPr>
        <p:spPr>
          <a:xfrm>
            <a:off x="839788" y="457200"/>
            <a:ext cx="3932237" cy="1600200"/>
          </a:xfrm>
        </p:spPr>
        <p:txBody>
          <a:bodyPr rtlCol="0" anchor="b"/>
          <a:lstStyle>
            <a:lvl1pPr>
              <a:defRPr sz="3200"/>
            </a:lvl1pPr>
          </a:lstStyle>
          <a:p>
            <a:pPr rtl="0"/>
            <a:r>
              <a:rPr lang="en-US" noProof="0"/>
              <a:t>Click to edit Master title style</a:t>
            </a:r>
            <a:endParaRPr lang="en-GB" noProof="0"/>
          </a:p>
        </p:txBody>
      </p:sp>
      <p:sp>
        <p:nvSpPr>
          <p:cNvPr id="3" name="Picture Placeholder 2">
            <a:extLst>
              <a:ext uri="{FF2B5EF4-FFF2-40B4-BE49-F238E27FC236}">
                <a16:creationId xmlns:a16="http://schemas.microsoft.com/office/drawing/2014/main" id="{8A594C5E-E06C-488C-AC82-331C53B94F1C}"/>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4" name="Text Placeholder 3">
            <a:extLst>
              <a:ext uri="{FF2B5EF4-FFF2-40B4-BE49-F238E27FC236}">
                <a16:creationId xmlns:a16="http://schemas.microsoft.com/office/drawing/2014/main" id="{74EC8C27-FA57-408C-8D6B-844D81BC8312}"/>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7" name="Slide Number Placeholder 6">
            <a:extLst>
              <a:ext uri="{FF2B5EF4-FFF2-40B4-BE49-F238E27FC236}">
                <a16:creationId xmlns:a16="http://schemas.microsoft.com/office/drawing/2014/main" id="{E468A18F-96D4-4F1F-BF6B-EDFACBF8D67C}"/>
              </a:ext>
            </a:extLst>
          </p:cNvPr>
          <p:cNvSpPr>
            <a:spLocks noGrp="1"/>
          </p:cNvSpPr>
          <p:nvPr>
            <p:ph type="sldNum" sz="quarter" idx="12"/>
          </p:nvPr>
        </p:nvSpPr>
        <p:spPr/>
        <p:txBody>
          <a:bodyPr rtlCol="0"/>
          <a:lstStyle/>
          <a:p>
            <a:pPr rtl="0"/>
            <a:fld id="{03DC2DEF-D2FE-4B45-ABA4-9F153FD1C98A}" type="slidenum">
              <a:rPr lang="en-GB" noProof="0" smtClean="0"/>
              <a:t>‹#›</a:t>
            </a:fld>
            <a:endParaRPr lang="en-GB" noProof="0"/>
          </a:p>
        </p:txBody>
      </p:sp>
    </p:spTree>
    <p:extLst>
      <p:ext uri="{BB962C8B-B14F-4D97-AF65-F5344CB8AC3E}">
        <p14:creationId xmlns:p14="http://schemas.microsoft.com/office/powerpoint/2010/main" val="180341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p:txBody>
          <a:bodyPr rtlCol="0"/>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p>
            <a:pPr rtl="0"/>
            <a:fld id="{03DC2DEF-D2FE-4B45-ABA4-9F153FD1C98A}" type="slidenum">
              <a:rPr lang="en-GB" noProof="0" smtClean="0"/>
              <a:t>‹#›</a:t>
            </a:fld>
            <a:endParaRPr lang="en-GB" noProof="0"/>
          </a:p>
        </p:txBody>
      </p:sp>
    </p:spTree>
    <p:extLst>
      <p:ext uri="{BB962C8B-B14F-4D97-AF65-F5344CB8AC3E}">
        <p14:creationId xmlns:p14="http://schemas.microsoft.com/office/powerpoint/2010/main" val="84979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C071DB-1B6B-4FC3-A099-12F35734D22D}"/>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Rectangle 7">
            <a:extLst>
              <a:ext uri="{FF2B5EF4-FFF2-40B4-BE49-F238E27FC236}">
                <a16:creationId xmlns:a16="http://schemas.microsoft.com/office/drawing/2014/main" id="{35768407-2D97-4F4F-8CB8-4D3668680B64}"/>
              </a:ext>
            </a:extLst>
          </p:cNvPr>
          <p:cNvSpPr/>
          <p:nvPr userDrawn="1"/>
        </p:nvSpPr>
        <p:spPr>
          <a:xfrm>
            <a:off x="371475" y="1460501"/>
            <a:ext cx="5724525" cy="47402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ln>
                <a:noFill/>
              </a:ln>
            </a:endParaRPr>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1244600" y="260351"/>
            <a:ext cx="9702800" cy="973137"/>
          </a:xfrm>
        </p:spPr>
        <p:txBody>
          <a:bodyPr rtlCol="0">
            <a:normAutofit/>
          </a:bodyPr>
          <a:lstStyle>
            <a:lvl1pPr algn="ctr">
              <a:defRPr sz="4400"/>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546100" y="1638299"/>
            <a:ext cx="5346700" cy="4381501"/>
          </a:xfrm>
        </p:spPr>
        <p:txBody>
          <a:bodyPr rtlCol="0">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p>
            <a:pPr rtl="0"/>
            <a:fld id="{03DC2DEF-D2FE-4B45-ABA4-9F153FD1C98A}" type="slidenum">
              <a:rPr lang="en-GB" noProof="0" smtClean="0"/>
              <a:t>‹#›</a:t>
            </a:fld>
            <a:endParaRPr lang="en-GB" noProof="0"/>
          </a:p>
        </p:txBody>
      </p:sp>
      <p:sp>
        <p:nvSpPr>
          <p:cNvPr id="7" name="Picture Placeholder 6">
            <a:extLst>
              <a:ext uri="{FF2B5EF4-FFF2-40B4-BE49-F238E27FC236}">
                <a16:creationId xmlns:a16="http://schemas.microsoft.com/office/drawing/2014/main" id="{6D4AFEBD-46AA-4A09-AD19-CDD123811A47}"/>
              </a:ext>
            </a:extLst>
          </p:cNvPr>
          <p:cNvSpPr>
            <a:spLocks noGrp="1"/>
          </p:cNvSpPr>
          <p:nvPr>
            <p:ph type="pic" sz="quarter" idx="13"/>
          </p:nvPr>
        </p:nvSpPr>
        <p:spPr>
          <a:xfrm>
            <a:off x="6096000" y="1460501"/>
            <a:ext cx="5795963" cy="4740274"/>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n-US" noProof="0"/>
              <a:t>Click icon to add picture</a:t>
            </a:r>
            <a:endParaRPr lang="en-GB" noProof="0"/>
          </a:p>
        </p:txBody>
      </p:sp>
    </p:spTree>
    <p:extLst>
      <p:ext uri="{BB962C8B-B14F-4D97-AF65-F5344CB8AC3E}">
        <p14:creationId xmlns:p14="http://schemas.microsoft.com/office/powerpoint/2010/main" val="337717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260351"/>
            <a:ext cx="5495926" cy="2138362"/>
          </a:xfrm>
        </p:spPr>
        <p:txBody>
          <a:bodyPr rtlCol="0" anchor="b">
            <a:noAutofit/>
          </a:bodyPr>
          <a:lstStyle>
            <a:lvl1pPr>
              <a:defRPr sz="5400"/>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2603500"/>
            <a:ext cx="5495926" cy="3573463"/>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p>
            <a:pPr rtl="0"/>
            <a:fld id="{03DC2DEF-D2FE-4B45-ABA4-9F153FD1C98A}" type="slidenum">
              <a:rPr lang="en-GB" noProof="0" smtClean="0"/>
              <a:t>‹#›</a:t>
            </a:fld>
            <a:endParaRPr lang="en-GB" noProof="0"/>
          </a:p>
        </p:txBody>
      </p:sp>
      <p:sp>
        <p:nvSpPr>
          <p:cNvPr id="5" name="Picture Placeholder 1">
            <a:extLst>
              <a:ext uri="{FF2B5EF4-FFF2-40B4-BE49-F238E27FC236}">
                <a16:creationId xmlns:a16="http://schemas.microsoft.com/office/drawing/2014/main" id="{08C777B1-9A90-4B1E-A6AE-9339286077EB}"/>
              </a:ext>
            </a:extLst>
          </p:cNvPr>
          <p:cNvSpPr>
            <a:spLocks noGrp="1"/>
          </p:cNvSpPr>
          <p:nvPr>
            <p:ph type="pic" sz="quarter" idx="10" hasCustomPrompt="1"/>
          </p:nvPr>
        </p:nvSpPr>
        <p:spPr>
          <a:xfrm>
            <a:off x="9191224" y="637283"/>
            <a:ext cx="2692800" cy="278254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rtl="0">
              <a:buNone/>
            </a:pPr>
            <a:r>
              <a:rPr lang="en-GB" noProof="0"/>
              <a:t>Add Image Here</a:t>
            </a:r>
          </a:p>
        </p:txBody>
      </p:sp>
      <p:sp>
        <p:nvSpPr>
          <p:cNvPr id="7" name="Picture Placeholder 2">
            <a:extLst>
              <a:ext uri="{FF2B5EF4-FFF2-40B4-BE49-F238E27FC236}">
                <a16:creationId xmlns:a16="http://schemas.microsoft.com/office/drawing/2014/main" id="{0FEA994A-8056-4F3D-9365-B6A362A93EE3}"/>
              </a:ext>
            </a:extLst>
          </p:cNvPr>
          <p:cNvSpPr>
            <a:spLocks noGrp="1"/>
          </p:cNvSpPr>
          <p:nvPr>
            <p:ph type="pic" sz="quarter" idx="11" hasCustomPrompt="1"/>
          </p:nvPr>
        </p:nvSpPr>
        <p:spPr>
          <a:xfrm>
            <a:off x="6498424" y="3430043"/>
            <a:ext cx="2692800" cy="277232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rtl="0">
              <a:buNone/>
            </a:pPr>
            <a:r>
              <a:rPr lang="en-GB" noProof="0"/>
              <a:t>Add Image Here</a:t>
            </a:r>
          </a:p>
        </p:txBody>
      </p:sp>
      <p:sp>
        <p:nvSpPr>
          <p:cNvPr id="9" name="Rectangle 8">
            <a:extLst>
              <a:ext uri="{FF2B5EF4-FFF2-40B4-BE49-F238E27FC236}">
                <a16:creationId xmlns:a16="http://schemas.microsoft.com/office/drawing/2014/main" id="{E429E334-587D-4420-9285-C2A5F494582B}"/>
              </a:ext>
            </a:extLst>
          </p:cNvPr>
          <p:cNvSpPr/>
          <p:nvPr userDrawn="1"/>
        </p:nvSpPr>
        <p:spPr>
          <a:xfrm>
            <a:off x="9289522" y="3527226"/>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Rectangle 9">
            <a:extLst>
              <a:ext uri="{FF2B5EF4-FFF2-40B4-BE49-F238E27FC236}">
                <a16:creationId xmlns:a16="http://schemas.microsoft.com/office/drawing/2014/main" id="{F7BD4601-EF26-4D7C-8CB6-95488F17575B}"/>
              </a:ext>
            </a:extLst>
          </p:cNvPr>
          <p:cNvSpPr/>
          <p:nvPr userDrawn="1"/>
        </p:nvSpPr>
        <p:spPr>
          <a:xfrm>
            <a:off x="8621786" y="2848323"/>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91949C41-2679-4E9D-A28C-F0C979F5702B}"/>
              </a:ext>
            </a:extLst>
          </p:cNvPr>
          <p:cNvSpPr/>
          <p:nvPr userDrawn="1"/>
        </p:nvSpPr>
        <p:spPr>
          <a:xfrm>
            <a:off x="8870898" y="2508125"/>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2" name="Rectangle 11">
            <a:extLst>
              <a:ext uri="{FF2B5EF4-FFF2-40B4-BE49-F238E27FC236}">
                <a16:creationId xmlns:a16="http://schemas.microsoft.com/office/drawing/2014/main" id="{3454B05D-55FD-4118-B899-4095FF50870D}"/>
              </a:ext>
            </a:extLst>
          </p:cNvPr>
          <p:cNvSpPr/>
          <p:nvPr userDrawn="1"/>
        </p:nvSpPr>
        <p:spPr>
          <a:xfrm>
            <a:off x="0" y="933450"/>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44053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1016000"/>
            <a:ext cx="3997324" cy="2501899"/>
          </a:xfrm>
        </p:spPr>
        <p:txBody>
          <a:bodyPr rtlCol="0" anchor="b">
            <a:noAutofit/>
          </a:bodyPr>
          <a:lstStyle>
            <a:lvl1pPr>
              <a:defRPr sz="5400"/>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3619500"/>
            <a:ext cx="3997325" cy="2557463"/>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p>
            <a:pPr rtl="0"/>
            <a:fld id="{03DC2DEF-D2FE-4B45-ABA4-9F153FD1C98A}" type="slidenum">
              <a:rPr lang="en-GB" noProof="0" smtClean="0"/>
              <a:t>‹#›</a:t>
            </a:fld>
            <a:endParaRPr lang="en-GB" noProof="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4902201" y="619125"/>
            <a:ext cx="3454400" cy="558165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n-US" noProof="0"/>
              <a:t>Click icon to add picture</a:t>
            </a:r>
            <a:endParaRPr lang="en-GB" noProof="0"/>
          </a:p>
        </p:txBody>
      </p:sp>
      <p:sp>
        <p:nvSpPr>
          <p:cNvPr id="14" name="Picture Placeholder 6">
            <a:extLst>
              <a:ext uri="{FF2B5EF4-FFF2-40B4-BE49-F238E27FC236}">
                <a16:creationId xmlns:a16="http://schemas.microsoft.com/office/drawing/2014/main" id="{F6824EBC-CC6E-4D5A-B85A-DAC55ACE8533}"/>
              </a:ext>
            </a:extLst>
          </p:cNvPr>
          <p:cNvSpPr>
            <a:spLocks noGrp="1"/>
          </p:cNvSpPr>
          <p:nvPr>
            <p:ph type="pic" sz="quarter" idx="14"/>
          </p:nvPr>
        </p:nvSpPr>
        <p:spPr>
          <a:xfrm>
            <a:off x="8432801" y="260351"/>
            <a:ext cx="3454400" cy="5581649"/>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n-US" noProof="0"/>
              <a:t>Click icon to add picture</a:t>
            </a:r>
            <a:endParaRPr lang="en-GB" noProof="0"/>
          </a:p>
        </p:txBody>
      </p:sp>
      <p:sp>
        <p:nvSpPr>
          <p:cNvPr id="15" name="Rectangle 14">
            <a:extLst>
              <a:ext uri="{FF2B5EF4-FFF2-40B4-BE49-F238E27FC236}">
                <a16:creationId xmlns:a16="http://schemas.microsoft.com/office/drawing/2014/main" id="{43661888-890D-4E0C-8076-65EDFDB7DE27}"/>
              </a:ext>
            </a:extLst>
          </p:cNvPr>
          <p:cNvSpPr/>
          <p:nvPr userDrawn="1"/>
        </p:nvSpPr>
        <p:spPr>
          <a:xfrm>
            <a:off x="8432801" y="5842000"/>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6" name="Rectangle 15">
            <a:extLst>
              <a:ext uri="{FF2B5EF4-FFF2-40B4-BE49-F238E27FC236}">
                <a16:creationId xmlns:a16="http://schemas.microsoft.com/office/drawing/2014/main" id="{5AE48EF9-5BAF-4BD7-A6BE-866C0307B69F}"/>
              </a:ext>
            </a:extLst>
          </p:cNvPr>
          <p:cNvSpPr/>
          <p:nvPr userDrawn="1"/>
        </p:nvSpPr>
        <p:spPr>
          <a:xfrm>
            <a:off x="4902201" y="239509"/>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7" name="Rectangle 16">
            <a:extLst>
              <a:ext uri="{FF2B5EF4-FFF2-40B4-BE49-F238E27FC236}">
                <a16:creationId xmlns:a16="http://schemas.microsoft.com/office/drawing/2014/main" id="{E8D4A5F4-99AC-4FB3-8A59-AB8D7B4FC7D7}"/>
              </a:ext>
            </a:extLst>
          </p:cNvPr>
          <p:cNvSpPr/>
          <p:nvPr userDrawn="1"/>
        </p:nvSpPr>
        <p:spPr>
          <a:xfrm>
            <a:off x="0" y="1384300"/>
            <a:ext cx="177800" cy="4457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7401361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60ACE-E228-45FD-83E3-FF4D1CCF705F}"/>
              </a:ext>
            </a:extLst>
          </p:cNvPr>
          <p:cNvSpPr>
            <a:spLocks noGrp="1"/>
          </p:cNvSpPr>
          <p:nvPr>
            <p:ph type="title"/>
          </p:nvPr>
        </p:nvSpPr>
        <p:spPr>
          <a:xfrm>
            <a:off x="371475" y="260351"/>
            <a:ext cx="11520487" cy="758824"/>
          </a:xfrm>
          <a:prstGeom prst="rect">
            <a:avLst/>
          </a:prstGeom>
        </p:spPr>
        <p:txBody>
          <a:bodyPr vert="horz" lIns="91440" tIns="45720" rIns="91440" bIns="45720" rtlCol="0" anchor="ctr">
            <a:normAutofit/>
          </a:body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D88AF9FF-2A4E-41E6-956B-69BC625CC9A4}"/>
              </a:ext>
            </a:extLst>
          </p:cNvPr>
          <p:cNvSpPr>
            <a:spLocks noGrp="1"/>
          </p:cNvSpPr>
          <p:nvPr>
            <p:ph type="body" idx="1"/>
          </p:nvPr>
        </p:nvSpPr>
        <p:spPr>
          <a:xfrm>
            <a:off x="371474" y="1233488"/>
            <a:ext cx="11520487" cy="4943475"/>
          </a:xfrm>
          <a:prstGeom prst="rect">
            <a:avLst/>
          </a:prstGeom>
        </p:spPr>
        <p:txBody>
          <a:bodyPr vert="horz" lIns="91440" tIns="45720" rIns="91440" bIns="45720"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Rectangle 6">
            <a:extLst>
              <a:ext uri="{FF2B5EF4-FFF2-40B4-BE49-F238E27FC236}">
                <a16:creationId xmlns:a16="http://schemas.microsoft.com/office/drawing/2014/main" id="{CEE1F87C-C7F2-4F14-86B1-854B7B0C580E}"/>
              </a:ext>
            </a:extLst>
          </p:cNvPr>
          <p:cNvSpPr/>
          <p:nvPr userDrawn="1"/>
        </p:nvSpPr>
        <p:spPr>
          <a:xfrm>
            <a:off x="11229975" y="6512060"/>
            <a:ext cx="962025" cy="34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6" name="Slide Number Placeholder 5">
            <a:extLst>
              <a:ext uri="{FF2B5EF4-FFF2-40B4-BE49-F238E27FC236}">
                <a16:creationId xmlns:a16="http://schemas.microsoft.com/office/drawing/2014/main" id="{94FD9470-E137-41DF-A5CA-C7B4B9856E94}"/>
              </a:ext>
            </a:extLst>
          </p:cNvPr>
          <p:cNvSpPr>
            <a:spLocks noGrp="1"/>
          </p:cNvSpPr>
          <p:nvPr>
            <p:ph type="sldNum" sz="quarter" idx="4"/>
          </p:nvPr>
        </p:nvSpPr>
        <p:spPr>
          <a:xfrm>
            <a:off x="11518900" y="6581978"/>
            <a:ext cx="373062" cy="206104"/>
          </a:xfrm>
          <a:prstGeom prst="rect">
            <a:avLst/>
          </a:prstGeom>
        </p:spPr>
        <p:txBody>
          <a:bodyPr vert="horz" lIns="91440" tIns="45720" rIns="91440" bIns="45720" rtlCol="0" anchor="ctr"/>
          <a:lstStyle>
            <a:lvl1pPr algn="r">
              <a:defRPr sz="1200">
                <a:solidFill>
                  <a:schemeClr val="bg1"/>
                </a:solidFill>
              </a:defRPr>
            </a:lvl1pPr>
          </a:lstStyle>
          <a:p>
            <a:pPr rtl="0"/>
            <a:fld id="{03DC2DEF-D2FE-4B45-ABA4-9F153FD1C98A}" type="slidenum">
              <a:rPr lang="en-GB" noProof="0" smtClean="0"/>
              <a:pPr/>
              <a:t>‹#›</a:t>
            </a:fld>
            <a:endParaRPr lang="en-GB" noProof="0"/>
          </a:p>
        </p:txBody>
      </p:sp>
      <p:sp>
        <p:nvSpPr>
          <p:cNvPr id="8" name="Rectangle 7">
            <a:extLst>
              <a:ext uri="{FF2B5EF4-FFF2-40B4-BE49-F238E27FC236}">
                <a16:creationId xmlns:a16="http://schemas.microsoft.com/office/drawing/2014/main" id="{48AB12CC-D752-4664-B92F-BAEFF0416B7E}"/>
              </a:ext>
            </a:extLst>
          </p:cNvPr>
          <p:cNvSpPr/>
          <p:nvPr userDrawn="1"/>
        </p:nvSpPr>
        <p:spPr>
          <a:xfrm>
            <a:off x="0" y="260350"/>
            <a:ext cx="300037" cy="755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34345832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 id="2147483669" r:id="rId12"/>
    <p:sldLayoutId id="2147483651" r:id="rId13"/>
    <p:sldLayoutId id="2147483670" r:id="rId14"/>
    <p:sldLayoutId id="2147483671" r:id="rId15"/>
    <p:sldLayoutId id="2147483672" r:id="rId16"/>
    <p:sldLayoutId id="2147483673" r:id="rId17"/>
    <p:sldLayoutId id="2147483652" r:id="rId18"/>
    <p:sldLayoutId id="2147483674" r:id="rId19"/>
    <p:sldLayoutId id="2147483675" r:id="rId20"/>
    <p:sldLayoutId id="2147483676" r:id="rId21"/>
    <p:sldLayoutId id="2147483677" r:id="rId22"/>
    <p:sldLayoutId id="2147483655" r:id="rId23"/>
    <p:sldLayoutId id="2147483678" r:id="rId24"/>
    <p:sldLayoutId id="2147483679" r:id="rId25"/>
    <p:sldLayoutId id="2147483680" r:id="rId26"/>
    <p:sldLayoutId id="2147483681" r:id="rId27"/>
    <p:sldLayoutId id="2147483653" r:id="rId28"/>
    <p:sldLayoutId id="2147483682" r:id="rId29"/>
    <p:sldLayoutId id="2147483683" r:id="rId30"/>
    <p:sldLayoutId id="2147483684" r:id="rId31"/>
    <p:sldLayoutId id="2147483685" r:id="rId32"/>
    <p:sldLayoutId id="2147483654" r:id="rId33"/>
    <p:sldLayoutId id="2147483686" r:id="rId34"/>
    <p:sldLayoutId id="2147483687" r:id="rId35"/>
    <p:sldLayoutId id="2147483689" r:id="rId36"/>
    <p:sldLayoutId id="2147483688" r:id="rId37"/>
    <p:sldLayoutId id="2147483690" r:id="rId38"/>
    <p:sldLayoutId id="2147483691" r:id="rId39"/>
    <p:sldLayoutId id="2147483692" r:id="rId40"/>
    <p:sldLayoutId id="2147483693" r:id="rId41"/>
    <p:sldLayoutId id="2147483694" r:id="rId42"/>
    <p:sldLayoutId id="2147483695" r:id="rId43"/>
    <p:sldLayoutId id="2147483696" r:id="rId44"/>
    <p:sldLayoutId id="2147483697" r:id="rId45"/>
    <p:sldLayoutId id="2147483698" r:id="rId46"/>
    <p:sldLayoutId id="2147483699" r:id="rId47"/>
    <p:sldLayoutId id="2147483700" r:id="rId48"/>
    <p:sldLayoutId id="2147483701" r:id="rId49"/>
    <p:sldLayoutId id="2147483702" r:id="rId50"/>
    <p:sldLayoutId id="2147483656" r:id="rId51"/>
    <p:sldLayoutId id="2147483657" r:id="rId52"/>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234" userDrawn="1">
          <p15:clr>
            <a:srgbClr val="F26B43"/>
          </p15:clr>
        </p15:guide>
        <p15:guide id="3" orient="horz" pos="4133" userDrawn="1">
          <p15:clr>
            <a:srgbClr val="F26B43"/>
          </p15:clr>
        </p15:guide>
        <p15:guide id="4" pos="7491" userDrawn="1">
          <p15:clr>
            <a:srgbClr val="F26B43"/>
          </p15:clr>
        </p15:guide>
        <p15:guide id="5" orient="horz" pos="640" userDrawn="1">
          <p15:clr>
            <a:srgbClr val="F26B43"/>
          </p15:clr>
        </p15:guide>
        <p15:guide id="6" orient="horz" pos="777" userDrawn="1">
          <p15:clr>
            <a:srgbClr val="F26B43"/>
          </p15:clr>
        </p15:guide>
        <p15:guide id="7" orient="horz" pos="4020" userDrawn="1">
          <p15:clr>
            <a:srgbClr val="F26B43"/>
          </p15:clr>
        </p15:guide>
        <p15:guide id="8"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8.xml"/><Relationship Id="rId6" Type="http://schemas.openxmlformats.org/officeDocument/2006/relationships/image" Target="../media/image19.svg"/><Relationship Id="rId11" Type="http://schemas.openxmlformats.org/officeDocument/2006/relationships/image" Target="../media/image24.jpe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sv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4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8" Type="http://schemas.openxmlformats.org/officeDocument/2006/relationships/hyperlink" Target="https://learn-events.com/" TargetMode="External"/><Relationship Id="rId3" Type="http://schemas.openxmlformats.org/officeDocument/2006/relationships/image" Target="../media/image33.png"/><Relationship Id="rId7" Type="http://schemas.openxmlformats.org/officeDocument/2006/relationships/hyperlink" Target="https://www.vision2030.gov.sa/en/vision-2030/overview/" TargetMode="External"/><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mailto:jonathan.ledger@businessandtrade.gov.u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View of Earth from orbit">
            <a:extLst>
              <a:ext uri="{FF2B5EF4-FFF2-40B4-BE49-F238E27FC236}">
                <a16:creationId xmlns:a16="http://schemas.microsoft.com/office/drawing/2014/main" id="{251CEBEB-5088-4E63-81A4-0DCEB5B45207}"/>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cstate="hqprint">
            <a:extLst>
              <a:ext uri="{28A0092B-C50C-407E-A947-70E740481C1C}">
                <a14:useLocalDpi xmlns:a14="http://schemas.microsoft.com/office/drawing/2010/main"/>
              </a:ext>
            </a:extLst>
          </a:blip>
          <a:srcRect/>
          <a:stretch/>
        </p:blipFill>
        <p:spPr>
          <a:xfrm>
            <a:off x="20" y="11"/>
            <a:ext cx="10512000" cy="3835235"/>
          </a:xfrm>
          <a:noFill/>
        </p:spPr>
      </p:pic>
      <p:sp>
        <p:nvSpPr>
          <p:cNvPr id="3" name="Title 2">
            <a:extLst>
              <a:ext uri="{FF2B5EF4-FFF2-40B4-BE49-F238E27FC236}">
                <a16:creationId xmlns:a16="http://schemas.microsoft.com/office/drawing/2014/main" id="{3D71C9CD-CAE8-4AC8-936D-333769D479E5}"/>
              </a:ext>
            </a:extLst>
          </p:cNvPr>
          <p:cNvSpPr>
            <a:spLocks noGrp="1"/>
          </p:cNvSpPr>
          <p:nvPr>
            <p:ph type="ctrTitle"/>
          </p:nvPr>
        </p:nvSpPr>
        <p:spPr>
          <a:xfrm>
            <a:off x="371475" y="4551363"/>
            <a:ext cx="11520488" cy="1176337"/>
          </a:xfrm>
        </p:spPr>
        <p:txBody>
          <a:bodyPr rtlCol="0" anchor="ctr">
            <a:normAutofit fontScale="90000"/>
          </a:bodyPr>
          <a:lstStyle/>
          <a:p>
            <a:pPr rtl="0"/>
            <a:r>
              <a:rPr lang="en-GB" dirty="0"/>
              <a:t>Unlocking International Opportunities </a:t>
            </a:r>
          </a:p>
        </p:txBody>
      </p:sp>
      <p:sp>
        <p:nvSpPr>
          <p:cNvPr id="4" name="Subtitle 3">
            <a:extLst>
              <a:ext uri="{FF2B5EF4-FFF2-40B4-BE49-F238E27FC236}">
                <a16:creationId xmlns:a16="http://schemas.microsoft.com/office/drawing/2014/main" id="{C6D24F99-E026-485A-96CD-AEC98137262A}"/>
              </a:ext>
            </a:extLst>
          </p:cNvPr>
          <p:cNvSpPr>
            <a:spLocks noGrp="1"/>
          </p:cNvSpPr>
          <p:nvPr>
            <p:ph type="subTitle" idx="1"/>
          </p:nvPr>
        </p:nvSpPr>
        <p:spPr>
          <a:xfrm>
            <a:off x="371475" y="5830888"/>
            <a:ext cx="11304000" cy="396000"/>
          </a:xfrm>
        </p:spPr>
        <p:txBody>
          <a:bodyPr rtlCol="0">
            <a:normAutofit lnSpcReduction="10000"/>
          </a:bodyPr>
          <a:lstStyle/>
          <a:p>
            <a:pPr rtl="0"/>
            <a:r>
              <a:rPr lang="en-GB" dirty="0"/>
              <a:t>Bridging Borders Through Qualifications</a:t>
            </a:r>
          </a:p>
        </p:txBody>
      </p:sp>
    </p:spTree>
    <p:extLst>
      <p:ext uri="{BB962C8B-B14F-4D97-AF65-F5344CB8AC3E}">
        <p14:creationId xmlns:p14="http://schemas.microsoft.com/office/powerpoint/2010/main" val="149549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EF48F30-BEB4-44C7-9F35-3BBB61CF89AF}"/>
              </a:ext>
            </a:extLst>
          </p:cNvPr>
          <p:cNvSpPr>
            <a:spLocks noGrp="1"/>
          </p:cNvSpPr>
          <p:nvPr>
            <p:ph type="title"/>
          </p:nvPr>
        </p:nvSpPr>
        <p:spPr>
          <a:xfrm>
            <a:off x="193296" y="128999"/>
            <a:ext cx="11883090" cy="755649"/>
          </a:xfrm>
        </p:spPr>
        <p:txBody>
          <a:bodyPr rtlCol="0">
            <a:noAutofit/>
          </a:bodyPr>
          <a:lstStyle/>
          <a:p>
            <a:pPr rtl="0"/>
            <a:r>
              <a:rPr lang="en-GB" sz="4000" dirty="0"/>
              <a:t>Challenges &amp; pitfalls in working with a global audience</a:t>
            </a:r>
          </a:p>
        </p:txBody>
      </p:sp>
      <p:sp>
        <p:nvSpPr>
          <p:cNvPr id="3" name="Slide Number Placeholder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rtlCol="0"/>
          <a:lstStyle/>
          <a:p>
            <a:pPr rtl="0"/>
            <a:fld id="{03DC2DEF-D2FE-4B45-ABA4-9F153FD1C98A}" type="slidenum">
              <a:rPr lang="en-GB" smtClean="0"/>
              <a:t>10</a:t>
            </a:fld>
            <a:endParaRPr lang="en-GB"/>
          </a:p>
        </p:txBody>
      </p:sp>
      <p:sp>
        <p:nvSpPr>
          <p:cNvPr id="13" name="Content Placeholder 12">
            <a:extLst>
              <a:ext uri="{FF2B5EF4-FFF2-40B4-BE49-F238E27FC236}">
                <a16:creationId xmlns:a16="http://schemas.microsoft.com/office/drawing/2014/main" id="{0097C6D9-3930-4866-9E88-F17648880044}"/>
              </a:ext>
            </a:extLst>
          </p:cNvPr>
          <p:cNvSpPr>
            <a:spLocks noGrp="1"/>
          </p:cNvSpPr>
          <p:nvPr>
            <p:ph sz="quarter" idx="4"/>
          </p:nvPr>
        </p:nvSpPr>
        <p:spPr>
          <a:xfrm>
            <a:off x="6257687" y="3638034"/>
            <a:ext cx="5630165" cy="1953455"/>
          </a:xfrm>
        </p:spPr>
        <p:txBody>
          <a:bodyPr rtlCol="0">
            <a:noAutofit/>
          </a:bodyPr>
          <a:lstStyle/>
          <a:p>
            <a:pPr marL="0" indent="0" algn="ctr" rtl="0">
              <a:buNone/>
            </a:pPr>
            <a:r>
              <a:rPr lang="en-GB" sz="1350" dirty="0"/>
              <a:t>International/regional experts</a:t>
            </a:r>
          </a:p>
          <a:p>
            <a:pPr marL="0" indent="0" algn="ctr" rtl="0">
              <a:buNone/>
            </a:pPr>
            <a:r>
              <a:rPr lang="en-GB" sz="1350" dirty="0"/>
              <a:t>Regional affiliates</a:t>
            </a:r>
          </a:p>
          <a:p>
            <a:pPr marL="0" indent="0" algn="ctr" rtl="0">
              <a:buNone/>
            </a:pPr>
            <a:r>
              <a:rPr lang="en-GB" sz="1350" dirty="0"/>
              <a:t>Upfront commitment to learner numbers for new centres</a:t>
            </a:r>
          </a:p>
          <a:p>
            <a:pPr marL="0" indent="0" algn="ctr" rtl="0">
              <a:buNone/>
            </a:pPr>
            <a:r>
              <a:rPr lang="en-GB" sz="1350" dirty="0"/>
              <a:t>Forward business planning for new centres</a:t>
            </a:r>
          </a:p>
          <a:p>
            <a:pPr marL="0" indent="0" algn="ctr" rtl="0">
              <a:buNone/>
            </a:pPr>
            <a:r>
              <a:rPr lang="en-GB" sz="1350" dirty="0"/>
              <a:t>Review, development and implementation of policies, procedures and resources to reduce the risk of international operations</a:t>
            </a:r>
          </a:p>
          <a:p>
            <a:pPr marL="0" indent="0" algn="ctr" rtl="0">
              <a:buNone/>
            </a:pPr>
            <a:r>
              <a:rPr lang="en-GB" sz="1350" dirty="0"/>
              <a:t>Alignment of domestic centres delivering internationally</a:t>
            </a:r>
          </a:p>
          <a:p>
            <a:pPr marL="0" indent="0" algn="ctr" rtl="0">
              <a:buNone/>
            </a:pPr>
            <a:r>
              <a:rPr lang="en-GB" sz="1350" dirty="0"/>
              <a:t>Understanding of customer needs – product mix, region</a:t>
            </a:r>
          </a:p>
          <a:p>
            <a:pPr marL="0" indent="0" algn="ctr" rtl="0">
              <a:buNone/>
            </a:pPr>
            <a:r>
              <a:rPr lang="en-GB" sz="1350" dirty="0"/>
              <a:t>Social impact balanced against financial return</a:t>
            </a:r>
          </a:p>
          <a:p>
            <a:pPr marL="0" indent="0" algn="ctr" rtl="0">
              <a:buNone/>
            </a:pPr>
            <a:r>
              <a:rPr lang="en-GB" sz="1350" dirty="0"/>
              <a:t>Externally marked assessments/Use of AI</a:t>
            </a:r>
          </a:p>
          <a:p>
            <a:pPr marL="0" indent="0" algn="ctr">
              <a:buNone/>
            </a:pPr>
            <a:r>
              <a:rPr lang="en-GB" sz="1350" dirty="0"/>
              <a:t>Partnerships e.g. DBT</a:t>
            </a:r>
          </a:p>
          <a:p>
            <a:pPr marL="0" indent="0" rtl="0">
              <a:buNone/>
            </a:pPr>
            <a:endParaRPr lang="en-GB" sz="1400" dirty="0"/>
          </a:p>
        </p:txBody>
      </p:sp>
      <p:sp>
        <p:nvSpPr>
          <p:cNvPr id="11" name="Content Placeholder 10">
            <a:extLst>
              <a:ext uri="{FF2B5EF4-FFF2-40B4-BE49-F238E27FC236}">
                <a16:creationId xmlns:a16="http://schemas.microsoft.com/office/drawing/2014/main" id="{2B253683-524F-46CF-BFCD-BFF6A7A920A7}"/>
              </a:ext>
            </a:extLst>
          </p:cNvPr>
          <p:cNvSpPr>
            <a:spLocks noGrp="1"/>
          </p:cNvSpPr>
          <p:nvPr>
            <p:ph sz="half" idx="2"/>
          </p:nvPr>
        </p:nvSpPr>
        <p:spPr>
          <a:xfrm>
            <a:off x="371476" y="3715624"/>
            <a:ext cx="5582064" cy="3182635"/>
          </a:xfrm>
        </p:spPr>
        <p:txBody>
          <a:bodyPr rtlCol="0">
            <a:normAutofit/>
          </a:bodyPr>
          <a:lstStyle/>
          <a:p>
            <a:pPr marL="0" indent="0" algn="ctr" rtl="0">
              <a:buNone/>
            </a:pPr>
            <a:r>
              <a:rPr lang="en-GB" sz="1350" dirty="0"/>
              <a:t>High risk activity</a:t>
            </a:r>
          </a:p>
          <a:p>
            <a:pPr marL="0" indent="0" algn="ctr" rtl="0">
              <a:buNone/>
            </a:pPr>
            <a:r>
              <a:rPr lang="en-GB" sz="1350" dirty="0"/>
              <a:t>Lack of familiarity with territories and international education</a:t>
            </a:r>
          </a:p>
          <a:p>
            <a:pPr marL="0" indent="0" algn="ctr" rtl="0">
              <a:buNone/>
            </a:pPr>
            <a:r>
              <a:rPr lang="en-GB" sz="1350" dirty="0"/>
              <a:t>Small partner centres – limited revenue/high QA need</a:t>
            </a:r>
          </a:p>
          <a:p>
            <a:pPr marL="0" indent="0" algn="ctr" rtl="0">
              <a:buNone/>
            </a:pPr>
            <a:r>
              <a:rPr lang="en-GB" sz="1350" dirty="0"/>
              <a:t>Lack of awareness of governmental, ministerial and regulatory requirements and objectives</a:t>
            </a:r>
          </a:p>
          <a:p>
            <a:pPr marL="0" indent="0" algn="ctr" rtl="0">
              <a:buNone/>
            </a:pPr>
            <a:r>
              <a:rPr lang="en-GB" sz="1350" dirty="0"/>
              <a:t>Quality and compliance across chosen regions</a:t>
            </a:r>
          </a:p>
          <a:p>
            <a:pPr marL="0" indent="0" algn="ctr" rtl="0">
              <a:buNone/>
            </a:pPr>
            <a:r>
              <a:rPr lang="en-GB" sz="1350" dirty="0"/>
              <a:t>Malpractice and maladministration risk</a:t>
            </a:r>
          </a:p>
          <a:p>
            <a:pPr marL="0" indent="0" algn="ctr" rtl="0">
              <a:buNone/>
            </a:pPr>
            <a:r>
              <a:rPr lang="en-GB" sz="1350" dirty="0"/>
              <a:t>Bad debt risk</a:t>
            </a:r>
          </a:p>
          <a:p>
            <a:pPr marL="0" indent="0" algn="ctr" rtl="0">
              <a:buNone/>
            </a:pPr>
            <a:r>
              <a:rPr lang="en-GB" sz="1350" dirty="0"/>
              <a:t>Different tax laws</a:t>
            </a:r>
          </a:p>
          <a:p>
            <a:pPr marL="0" indent="0" algn="ctr" rtl="0">
              <a:buNone/>
            </a:pPr>
            <a:r>
              <a:rPr lang="en-GB" sz="1350" dirty="0"/>
              <a:t>Geopolitical risk and regional instability</a:t>
            </a:r>
          </a:p>
          <a:p>
            <a:pPr rtl="0"/>
            <a:endParaRPr lang="en-GB" dirty="0"/>
          </a:p>
        </p:txBody>
      </p:sp>
      <p:pic>
        <p:nvPicPr>
          <p:cNvPr id="14" name="Picture 13">
            <a:extLst>
              <a:ext uri="{FF2B5EF4-FFF2-40B4-BE49-F238E27FC236}">
                <a16:creationId xmlns:a16="http://schemas.microsoft.com/office/drawing/2014/main" id="{F9D39FFF-853E-1389-306D-79D605BB8654}"/>
              </a:ext>
            </a:extLst>
          </p:cNvPr>
          <p:cNvPicPr>
            <a:picLocks noChangeAspect="1"/>
          </p:cNvPicPr>
          <p:nvPr/>
        </p:nvPicPr>
        <p:blipFill>
          <a:blip r:embed="rId3"/>
          <a:stretch>
            <a:fillRect/>
          </a:stretch>
        </p:blipFill>
        <p:spPr>
          <a:xfrm>
            <a:off x="603865" y="1603055"/>
            <a:ext cx="5117285" cy="1918457"/>
          </a:xfrm>
          <a:prstGeom prst="rect">
            <a:avLst/>
          </a:prstGeom>
        </p:spPr>
      </p:pic>
      <p:pic>
        <p:nvPicPr>
          <p:cNvPr id="20" name="Picture Placeholder 19">
            <a:extLst>
              <a:ext uri="{FF2B5EF4-FFF2-40B4-BE49-F238E27FC236}">
                <a16:creationId xmlns:a16="http://schemas.microsoft.com/office/drawing/2014/main" id="{3A20B5F7-77BF-ED40-6C37-21648FD23A9C}"/>
              </a:ext>
            </a:extLst>
          </p:cNvPr>
          <p:cNvPicPr>
            <a:picLocks noGrp="1" noChangeAspect="1"/>
          </p:cNvPicPr>
          <p:nvPr>
            <p:ph type="pic" sz="quarter" idx="14"/>
          </p:nvPr>
        </p:nvPicPr>
        <p:blipFill>
          <a:blip r:embed="rId4" cstate="hqprint">
            <a:extLst>
              <a:ext uri="{28A0092B-C50C-407E-A947-70E740481C1C}">
                <a14:useLocalDpi xmlns:a14="http://schemas.microsoft.com/office/drawing/2010/main"/>
              </a:ext>
            </a:extLst>
          </a:blip>
          <a:srcRect/>
          <a:stretch>
            <a:fillRect/>
          </a:stretch>
        </p:blipFill>
        <p:spPr>
          <a:xfrm>
            <a:off x="6585358" y="1593850"/>
            <a:ext cx="5011025" cy="1929569"/>
          </a:xfrm>
          <a:prstGeom prst="rect">
            <a:avLst/>
          </a:prstGeom>
        </p:spPr>
      </p:pic>
      <p:sp>
        <p:nvSpPr>
          <p:cNvPr id="22" name="Text Placeholder 21">
            <a:extLst>
              <a:ext uri="{FF2B5EF4-FFF2-40B4-BE49-F238E27FC236}">
                <a16:creationId xmlns:a16="http://schemas.microsoft.com/office/drawing/2014/main" id="{3565597F-F12F-78E5-C06C-64948FDD2345}"/>
              </a:ext>
            </a:extLst>
          </p:cNvPr>
          <p:cNvSpPr>
            <a:spLocks noGrp="1"/>
          </p:cNvSpPr>
          <p:nvPr>
            <p:ph type="body" idx="1"/>
          </p:nvPr>
        </p:nvSpPr>
        <p:spPr/>
        <p:txBody>
          <a:bodyPr/>
          <a:lstStyle/>
          <a:p>
            <a:endParaRPr lang="en-GB"/>
          </a:p>
        </p:txBody>
      </p:sp>
      <p:sp>
        <p:nvSpPr>
          <p:cNvPr id="24" name="Text Placeholder 23">
            <a:extLst>
              <a:ext uri="{FF2B5EF4-FFF2-40B4-BE49-F238E27FC236}">
                <a16:creationId xmlns:a16="http://schemas.microsoft.com/office/drawing/2014/main" id="{AC6412F3-258C-99FD-9288-27950D6BA64B}"/>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154969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768246-2496-4F97-8FCA-02252116FF87}"/>
              </a:ext>
            </a:extLst>
          </p:cNvPr>
          <p:cNvSpPr>
            <a:spLocks noGrp="1"/>
          </p:cNvSpPr>
          <p:nvPr>
            <p:ph type="title"/>
          </p:nvPr>
        </p:nvSpPr>
        <p:spPr>
          <a:xfrm>
            <a:off x="371475" y="260351"/>
            <a:ext cx="11820525" cy="758824"/>
          </a:xfrm>
        </p:spPr>
        <p:txBody>
          <a:bodyPr rtlCol="0">
            <a:noAutofit/>
          </a:bodyPr>
          <a:lstStyle/>
          <a:p>
            <a:r>
              <a:rPr lang="en-GB" sz="4000" dirty="0"/>
              <a:t>How? Key Strategies &amp; Considerations</a:t>
            </a:r>
            <a:r>
              <a:rPr lang="en-GB" sz="4000" dirty="0">
                <a:solidFill>
                  <a:schemeClr val="accent2">
                    <a:lumMod val="75000"/>
                  </a:schemeClr>
                </a:solidFill>
              </a:rPr>
              <a:t> - </a:t>
            </a:r>
            <a:r>
              <a:rPr lang="en-GB" sz="4000" dirty="0"/>
              <a:t>Brand Building</a:t>
            </a:r>
          </a:p>
        </p:txBody>
      </p:sp>
      <p:pic>
        <p:nvPicPr>
          <p:cNvPr id="22" name="Picture Placeholder 21">
            <a:extLst>
              <a:ext uri="{FF2B5EF4-FFF2-40B4-BE49-F238E27FC236}">
                <a16:creationId xmlns:a16="http://schemas.microsoft.com/office/drawing/2014/main" id="{0F5C8F58-81B2-4162-9563-70C679CF85F2}"/>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l="-17857" t="-6122" r="-17857" b="-6122"/>
          <a:stretch/>
        </p:blipFill>
        <p:spPr>
          <a:xfrm>
            <a:off x="876300" y="1739900"/>
            <a:ext cx="1689100" cy="1397000"/>
          </a:xfrm>
        </p:spPr>
      </p:pic>
      <p:pic>
        <p:nvPicPr>
          <p:cNvPr id="26" name="Picture Placeholder 25">
            <a:extLst>
              <a:ext uri="{FF2B5EF4-FFF2-40B4-BE49-F238E27FC236}">
                <a16:creationId xmlns:a16="http://schemas.microsoft.com/office/drawing/2014/main" id="{2AD0E03E-80ED-4CBF-B567-3E1EAB01FD41}"/>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5" cstate="hqprint">
            <a:extLst>
              <a:ext uri="{28A0092B-C50C-407E-A947-70E740481C1C}">
                <a14:useLocalDpi xmlns:a14="http://schemas.microsoft.com/office/drawing/2010/main"/>
              </a:ext>
              <a:ext uri="{96DAC541-7B7A-43D3-8B79-37D633B846F1}">
                <asvg:svgBlip xmlns:asvg="http://schemas.microsoft.com/office/drawing/2016/SVG/main" r:embed="rId6"/>
              </a:ext>
            </a:extLst>
          </a:blip>
          <a:srcRect l="-18293" t="-6483" r="-18293" b="-6483"/>
          <a:stretch/>
        </p:blipFill>
        <p:spPr>
          <a:xfrm>
            <a:off x="3829813" y="4263232"/>
            <a:ext cx="1689100" cy="1397000"/>
          </a:xfrm>
        </p:spPr>
      </p:pic>
      <p:sp>
        <p:nvSpPr>
          <p:cNvPr id="2" name="Slide Number Placeholder 1">
            <a:extLst>
              <a:ext uri="{FF2B5EF4-FFF2-40B4-BE49-F238E27FC236}">
                <a16:creationId xmlns:a16="http://schemas.microsoft.com/office/drawing/2014/main" id="{7EAB17F8-59B5-4C93-9884-D30446299CA5}"/>
              </a:ext>
            </a:extLst>
          </p:cNvPr>
          <p:cNvSpPr>
            <a:spLocks noGrp="1"/>
          </p:cNvSpPr>
          <p:nvPr>
            <p:ph type="sldNum" sz="quarter" idx="12"/>
          </p:nvPr>
        </p:nvSpPr>
        <p:spPr/>
        <p:txBody>
          <a:bodyPr rtlCol="0"/>
          <a:lstStyle/>
          <a:p>
            <a:pPr rtl="0"/>
            <a:fld id="{03DC2DEF-D2FE-4B45-ABA4-9F153FD1C98A}" type="slidenum">
              <a:rPr lang="en-GB" smtClean="0"/>
              <a:t>11</a:t>
            </a:fld>
            <a:endParaRPr lang="en-GB"/>
          </a:p>
        </p:txBody>
      </p:sp>
      <p:pic>
        <p:nvPicPr>
          <p:cNvPr id="3" name="Picture 2">
            <a:extLst>
              <a:ext uri="{FF2B5EF4-FFF2-40B4-BE49-F238E27FC236}">
                <a16:creationId xmlns:a16="http://schemas.microsoft.com/office/drawing/2014/main" id="{B25733F0-E646-4E10-47EE-AEECB2ECD429}"/>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962440" y="4184015"/>
            <a:ext cx="1689100" cy="1385570"/>
          </a:xfrm>
          <a:prstGeom prst="rect">
            <a:avLst/>
          </a:prstGeom>
          <a:noFill/>
        </p:spPr>
      </p:pic>
      <p:pic>
        <p:nvPicPr>
          <p:cNvPr id="4" name="Picture Placeholder 21">
            <a:extLst>
              <a:ext uri="{FF2B5EF4-FFF2-40B4-BE49-F238E27FC236}">
                <a16:creationId xmlns:a16="http://schemas.microsoft.com/office/drawing/2014/main" id="{418A1445-6302-9C16-1D20-A3DD1C9A5CF8}"/>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8"/>
              </a:ext>
            </a:extLst>
          </a:blip>
          <a:srcRect l="-17857" t="-6122" r="-17857" b="-6122"/>
          <a:stretch/>
        </p:blipFill>
        <p:spPr>
          <a:xfrm>
            <a:off x="6733156" y="1895287"/>
            <a:ext cx="1689100" cy="1397000"/>
          </a:xfrm>
          <a:prstGeom prst="rect">
            <a:avLst/>
          </a:prstGeom>
        </p:spPr>
      </p:pic>
      <p:pic>
        <p:nvPicPr>
          <p:cNvPr id="5" name="Picture 4">
            <a:extLst>
              <a:ext uri="{FF2B5EF4-FFF2-40B4-BE49-F238E27FC236}">
                <a16:creationId xmlns:a16="http://schemas.microsoft.com/office/drawing/2014/main" id="{A5DD22CD-85B9-ACC5-D823-A76AC08BC9E6}"/>
              </a:ext>
            </a:extLst>
          </p:cNvPr>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3907150" y="4180047"/>
            <a:ext cx="1611763" cy="1344614"/>
          </a:xfrm>
          <a:prstGeom prst="rect">
            <a:avLst/>
          </a:prstGeom>
          <a:noFill/>
        </p:spPr>
      </p:pic>
      <p:pic>
        <p:nvPicPr>
          <p:cNvPr id="7" name="Picture Placeholder 21">
            <a:extLst>
              <a:ext uri="{FF2B5EF4-FFF2-40B4-BE49-F238E27FC236}">
                <a16:creationId xmlns:a16="http://schemas.microsoft.com/office/drawing/2014/main" id="{B49F302E-867D-D78E-57F4-0EFF7A68D21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8"/>
              </a:ext>
            </a:extLst>
          </a:blip>
          <a:srcRect l="-17857" t="-6122" r="-17857" b="-6122"/>
          <a:stretch/>
        </p:blipFill>
        <p:spPr>
          <a:xfrm>
            <a:off x="3906200" y="1913534"/>
            <a:ext cx="1689100" cy="1397000"/>
          </a:xfrm>
          <a:prstGeom prst="rect">
            <a:avLst/>
          </a:prstGeom>
        </p:spPr>
      </p:pic>
      <p:pic>
        <p:nvPicPr>
          <p:cNvPr id="10" name="Picture 9">
            <a:extLst>
              <a:ext uri="{FF2B5EF4-FFF2-40B4-BE49-F238E27FC236}">
                <a16:creationId xmlns:a16="http://schemas.microsoft.com/office/drawing/2014/main" id="{4143C944-AE8B-1952-3DB0-0B22B80ED80B}"/>
              </a:ext>
            </a:extLst>
          </p:cNvPr>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bwMode="auto">
          <a:xfrm>
            <a:off x="6697186" y="4216400"/>
            <a:ext cx="1804670" cy="1353185"/>
          </a:xfrm>
          <a:prstGeom prst="rect">
            <a:avLst/>
          </a:prstGeom>
          <a:noFill/>
        </p:spPr>
      </p:pic>
      <p:pic>
        <p:nvPicPr>
          <p:cNvPr id="15" name="Picture 14" descr="FIBO - Home | Facebook">
            <a:extLst>
              <a:ext uri="{FF2B5EF4-FFF2-40B4-BE49-F238E27FC236}">
                <a16:creationId xmlns:a16="http://schemas.microsoft.com/office/drawing/2014/main" id="{FA38D31E-0A7A-C038-44BE-56BF5AE65F99}"/>
              </a:ext>
            </a:extLst>
          </p:cNvPr>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9565340" y="4236338"/>
            <a:ext cx="2017309" cy="1344614"/>
          </a:xfrm>
          <a:prstGeom prst="rect">
            <a:avLst/>
          </a:prstGeom>
          <a:noFill/>
          <a:ln>
            <a:noFill/>
          </a:ln>
        </p:spPr>
      </p:pic>
      <p:pic>
        <p:nvPicPr>
          <p:cNvPr id="8" name="Picture Placeholder 21">
            <a:extLst>
              <a:ext uri="{FF2B5EF4-FFF2-40B4-BE49-F238E27FC236}">
                <a16:creationId xmlns:a16="http://schemas.microsoft.com/office/drawing/2014/main" id="{29F40015-D40E-EA3F-E74A-90D2825CC2ED}"/>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8"/>
              </a:ext>
            </a:extLst>
          </a:blip>
          <a:srcRect l="-17857" t="-6122" r="-17857" b="-6122"/>
          <a:stretch/>
        </p:blipFill>
        <p:spPr>
          <a:xfrm>
            <a:off x="9659235" y="1913534"/>
            <a:ext cx="1689100" cy="1397000"/>
          </a:xfrm>
          <a:prstGeom prst="rect">
            <a:avLst/>
          </a:prstGeom>
        </p:spPr>
      </p:pic>
      <p:sp>
        <p:nvSpPr>
          <p:cNvPr id="9" name="TextBox 8">
            <a:extLst>
              <a:ext uri="{FF2B5EF4-FFF2-40B4-BE49-F238E27FC236}">
                <a16:creationId xmlns:a16="http://schemas.microsoft.com/office/drawing/2014/main" id="{C0555E81-A20D-1DD0-87A3-FFF5FCCE0553}"/>
              </a:ext>
            </a:extLst>
          </p:cNvPr>
          <p:cNvSpPr txBox="1"/>
          <p:nvPr/>
        </p:nvSpPr>
        <p:spPr>
          <a:xfrm>
            <a:off x="1039041" y="3200411"/>
            <a:ext cx="1566562" cy="400110"/>
          </a:xfrm>
          <a:prstGeom prst="rect">
            <a:avLst/>
          </a:prstGeom>
          <a:noFill/>
        </p:spPr>
        <p:txBody>
          <a:bodyPr wrap="square" rtlCol="0">
            <a:spAutoFit/>
          </a:bodyPr>
          <a:lstStyle/>
          <a:p>
            <a:r>
              <a:rPr lang="en-GB" sz="2000" b="1" dirty="0">
                <a:solidFill>
                  <a:schemeClr val="bg1"/>
                </a:solidFill>
              </a:rPr>
              <a:t>Middle East</a:t>
            </a:r>
          </a:p>
        </p:txBody>
      </p:sp>
      <p:sp>
        <p:nvSpPr>
          <p:cNvPr id="11" name="TextBox 10">
            <a:extLst>
              <a:ext uri="{FF2B5EF4-FFF2-40B4-BE49-F238E27FC236}">
                <a16:creationId xmlns:a16="http://schemas.microsoft.com/office/drawing/2014/main" id="{46434229-568C-B4C1-3C7E-7B2449FD270D}"/>
              </a:ext>
            </a:extLst>
          </p:cNvPr>
          <p:cNvSpPr txBox="1"/>
          <p:nvPr/>
        </p:nvSpPr>
        <p:spPr>
          <a:xfrm>
            <a:off x="4313596" y="3228945"/>
            <a:ext cx="1689100" cy="400110"/>
          </a:xfrm>
          <a:prstGeom prst="rect">
            <a:avLst/>
          </a:prstGeom>
          <a:noFill/>
        </p:spPr>
        <p:txBody>
          <a:bodyPr wrap="square" rtlCol="0">
            <a:spAutoFit/>
          </a:bodyPr>
          <a:lstStyle/>
          <a:p>
            <a:r>
              <a:rPr lang="en-GB" sz="2000" b="1" dirty="0">
                <a:solidFill>
                  <a:schemeClr val="bg1"/>
                </a:solidFill>
              </a:rPr>
              <a:t>EMEA</a:t>
            </a:r>
          </a:p>
        </p:txBody>
      </p:sp>
      <p:sp>
        <p:nvSpPr>
          <p:cNvPr id="12" name="TextBox 11">
            <a:extLst>
              <a:ext uri="{FF2B5EF4-FFF2-40B4-BE49-F238E27FC236}">
                <a16:creationId xmlns:a16="http://schemas.microsoft.com/office/drawing/2014/main" id="{4131A4DA-3CE9-326E-2572-5292A41917A7}"/>
              </a:ext>
            </a:extLst>
          </p:cNvPr>
          <p:cNvSpPr txBox="1"/>
          <p:nvPr/>
        </p:nvSpPr>
        <p:spPr>
          <a:xfrm>
            <a:off x="7239675" y="3221631"/>
            <a:ext cx="1566562" cy="400110"/>
          </a:xfrm>
          <a:prstGeom prst="rect">
            <a:avLst/>
          </a:prstGeom>
          <a:noFill/>
        </p:spPr>
        <p:txBody>
          <a:bodyPr wrap="square" rtlCol="0">
            <a:spAutoFit/>
          </a:bodyPr>
          <a:lstStyle/>
          <a:p>
            <a:r>
              <a:rPr lang="en-GB" sz="2000" b="1" dirty="0">
                <a:solidFill>
                  <a:schemeClr val="bg1"/>
                </a:solidFill>
              </a:rPr>
              <a:t>APAC</a:t>
            </a:r>
          </a:p>
        </p:txBody>
      </p:sp>
      <p:sp>
        <p:nvSpPr>
          <p:cNvPr id="13" name="TextBox 12">
            <a:extLst>
              <a:ext uri="{FF2B5EF4-FFF2-40B4-BE49-F238E27FC236}">
                <a16:creationId xmlns:a16="http://schemas.microsoft.com/office/drawing/2014/main" id="{CBF7A67D-6584-E239-BD22-9EB019C40E0A}"/>
              </a:ext>
            </a:extLst>
          </p:cNvPr>
          <p:cNvSpPr txBox="1"/>
          <p:nvPr/>
        </p:nvSpPr>
        <p:spPr>
          <a:xfrm>
            <a:off x="10043216" y="3200411"/>
            <a:ext cx="1566562" cy="400110"/>
          </a:xfrm>
          <a:prstGeom prst="rect">
            <a:avLst/>
          </a:prstGeom>
          <a:noFill/>
        </p:spPr>
        <p:txBody>
          <a:bodyPr wrap="square" rtlCol="0">
            <a:spAutoFit/>
          </a:bodyPr>
          <a:lstStyle/>
          <a:p>
            <a:r>
              <a:rPr lang="en-GB" sz="2000" b="1" dirty="0">
                <a:solidFill>
                  <a:schemeClr val="bg1"/>
                </a:solidFill>
              </a:rPr>
              <a:t>Europe</a:t>
            </a:r>
          </a:p>
        </p:txBody>
      </p:sp>
    </p:spTree>
    <p:extLst>
      <p:ext uri="{BB962C8B-B14F-4D97-AF65-F5344CB8AC3E}">
        <p14:creationId xmlns:p14="http://schemas.microsoft.com/office/powerpoint/2010/main" val="1163063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D855D-CBC2-B5F1-14B0-AE7CF349A978}"/>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C6F6CEA2-7FE2-B274-60CD-DCE56FDDEEAD}"/>
              </a:ext>
            </a:extLst>
          </p:cNvPr>
          <p:cNvSpPr>
            <a:spLocks noGrp="1"/>
          </p:cNvSpPr>
          <p:nvPr>
            <p:ph type="title"/>
          </p:nvPr>
        </p:nvSpPr>
        <p:spPr/>
        <p:txBody>
          <a:bodyPr rtlCol="0">
            <a:normAutofit/>
          </a:bodyPr>
          <a:lstStyle/>
          <a:p>
            <a:pPr rtl="0"/>
            <a:r>
              <a:rPr lang="en-GB" sz="4000" dirty="0"/>
              <a:t>How: Key Strategies &amp; Considerations - Models</a:t>
            </a:r>
          </a:p>
        </p:txBody>
      </p:sp>
      <p:sp>
        <p:nvSpPr>
          <p:cNvPr id="3" name="Slide Number Placeholder 2">
            <a:extLst>
              <a:ext uri="{FF2B5EF4-FFF2-40B4-BE49-F238E27FC236}">
                <a16:creationId xmlns:a16="http://schemas.microsoft.com/office/drawing/2014/main" id="{FEA7C404-8BFC-1AFF-17E8-4606FF85C42B}"/>
              </a:ext>
            </a:extLst>
          </p:cNvPr>
          <p:cNvSpPr>
            <a:spLocks noGrp="1"/>
          </p:cNvSpPr>
          <p:nvPr>
            <p:ph type="sldNum" sz="quarter" idx="12"/>
          </p:nvPr>
        </p:nvSpPr>
        <p:spPr/>
        <p:txBody>
          <a:bodyPr rtlCol="0"/>
          <a:lstStyle/>
          <a:p>
            <a:pPr rtl="0"/>
            <a:fld id="{03DC2DEF-D2FE-4B45-ABA4-9F153FD1C98A}" type="slidenum">
              <a:rPr lang="en-GB" smtClean="0"/>
              <a:t>12</a:t>
            </a:fld>
            <a:endParaRPr lang="en-GB"/>
          </a:p>
        </p:txBody>
      </p:sp>
      <p:sp>
        <p:nvSpPr>
          <p:cNvPr id="14" name="Text Placeholder 13">
            <a:extLst>
              <a:ext uri="{FF2B5EF4-FFF2-40B4-BE49-F238E27FC236}">
                <a16:creationId xmlns:a16="http://schemas.microsoft.com/office/drawing/2014/main" id="{1DBFE1B5-6A96-5920-456A-6CA85D8BF7BC}"/>
              </a:ext>
            </a:extLst>
          </p:cNvPr>
          <p:cNvSpPr>
            <a:spLocks noGrp="1"/>
          </p:cNvSpPr>
          <p:nvPr>
            <p:ph type="body" sz="quarter" idx="20"/>
          </p:nvPr>
        </p:nvSpPr>
        <p:spPr>
          <a:xfrm>
            <a:off x="371289" y="1028662"/>
            <a:ext cx="2686613" cy="666781"/>
          </a:xfrm>
        </p:spPr>
        <p:txBody>
          <a:bodyPr rtlCol="0"/>
          <a:lstStyle/>
          <a:p>
            <a:pPr rtl="0"/>
            <a:r>
              <a:rPr lang="en-GB" dirty="0"/>
              <a:t>Fishing</a:t>
            </a:r>
          </a:p>
        </p:txBody>
      </p:sp>
      <p:sp>
        <p:nvSpPr>
          <p:cNvPr id="18" name="Text Placeholder 17">
            <a:extLst>
              <a:ext uri="{FF2B5EF4-FFF2-40B4-BE49-F238E27FC236}">
                <a16:creationId xmlns:a16="http://schemas.microsoft.com/office/drawing/2014/main" id="{64D6645A-3543-6A60-C9F5-9E769A3D80C0}"/>
              </a:ext>
            </a:extLst>
          </p:cNvPr>
          <p:cNvSpPr>
            <a:spLocks noGrp="1"/>
          </p:cNvSpPr>
          <p:nvPr>
            <p:ph type="body" sz="quarter" idx="24"/>
          </p:nvPr>
        </p:nvSpPr>
        <p:spPr>
          <a:xfrm>
            <a:off x="371289" y="4359807"/>
            <a:ext cx="2686613" cy="666781"/>
          </a:xfrm>
        </p:spPr>
        <p:txBody>
          <a:bodyPr rtlCol="0"/>
          <a:lstStyle/>
          <a:p>
            <a:pPr rtl="0"/>
            <a:r>
              <a:rPr lang="en-GB" dirty="0"/>
              <a:t>UK based operations</a:t>
            </a:r>
          </a:p>
          <a:p>
            <a:pPr rtl="0"/>
            <a:r>
              <a:rPr lang="en-GB" dirty="0"/>
              <a:t>Hybrid QA model</a:t>
            </a:r>
          </a:p>
          <a:p>
            <a:pPr rtl="0"/>
            <a:r>
              <a:rPr lang="en-GB" dirty="0"/>
              <a:t>Industry events – brand awareness &amp; market penetration</a:t>
            </a:r>
          </a:p>
          <a:p>
            <a:pPr rtl="0"/>
            <a:r>
              <a:rPr lang="en-GB" dirty="0"/>
              <a:t>Desk based research</a:t>
            </a:r>
          </a:p>
          <a:p>
            <a:pPr rtl="0"/>
            <a:r>
              <a:rPr lang="en-GB" dirty="0"/>
              <a:t>Leverage domestic business operating overseas</a:t>
            </a:r>
          </a:p>
          <a:p>
            <a:pPr rtl="0"/>
            <a:endParaRPr lang="en-GB" dirty="0"/>
          </a:p>
        </p:txBody>
      </p:sp>
      <p:sp>
        <p:nvSpPr>
          <p:cNvPr id="19" name="Text Placeholder 18">
            <a:extLst>
              <a:ext uri="{FF2B5EF4-FFF2-40B4-BE49-F238E27FC236}">
                <a16:creationId xmlns:a16="http://schemas.microsoft.com/office/drawing/2014/main" id="{727764D2-D428-10DD-3806-DE5743565809}"/>
              </a:ext>
            </a:extLst>
          </p:cNvPr>
          <p:cNvSpPr>
            <a:spLocks noGrp="1"/>
          </p:cNvSpPr>
          <p:nvPr>
            <p:ph type="body" sz="quarter" idx="25"/>
          </p:nvPr>
        </p:nvSpPr>
        <p:spPr>
          <a:xfrm>
            <a:off x="3316005" y="1024040"/>
            <a:ext cx="2686613" cy="666781"/>
          </a:xfrm>
        </p:spPr>
        <p:txBody>
          <a:bodyPr rtlCol="0"/>
          <a:lstStyle/>
          <a:p>
            <a:pPr rtl="0"/>
            <a:r>
              <a:rPr lang="en-GB" dirty="0"/>
              <a:t>Brand Licence</a:t>
            </a:r>
          </a:p>
        </p:txBody>
      </p:sp>
      <p:sp>
        <p:nvSpPr>
          <p:cNvPr id="20" name="Text Placeholder 19">
            <a:extLst>
              <a:ext uri="{FF2B5EF4-FFF2-40B4-BE49-F238E27FC236}">
                <a16:creationId xmlns:a16="http://schemas.microsoft.com/office/drawing/2014/main" id="{E609B6F9-AD4F-6384-F5EF-893961F1ADC3}"/>
              </a:ext>
            </a:extLst>
          </p:cNvPr>
          <p:cNvSpPr>
            <a:spLocks noGrp="1"/>
          </p:cNvSpPr>
          <p:nvPr>
            <p:ph type="body" sz="quarter" idx="26"/>
          </p:nvPr>
        </p:nvSpPr>
        <p:spPr>
          <a:xfrm>
            <a:off x="3316005" y="4350814"/>
            <a:ext cx="2686613" cy="666781"/>
          </a:xfrm>
        </p:spPr>
        <p:txBody>
          <a:bodyPr rtlCol="0"/>
          <a:lstStyle/>
          <a:p>
            <a:pPr rtl="0"/>
            <a:r>
              <a:rPr lang="en-GB" dirty="0"/>
              <a:t>Licence to practice model for chosen territories </a:t>
            </a:r>
          </a:p>
          <a:p>
            <a:pPr rtl="0"/>
            <a:r>
              <a:rPr lang="en-GB" dirty="0"/>
              <a:t>Provision of content &amp; processes</a:t>
            </a:r>
          </a:p>
          <a:p>
            <a:pPr rtl="0"/>
            <a:r>
              <a:rPr lang="en-GB" dirty="0"/>
              <a:t>Replicate UK QA model</a:t>
            </a:r>
          </a:p>
          <a:p>
            <a:pPr rtl="0"/>
            <a:r>
              <a:rPr lang="en-GB" dirty="0"/>
              <a:t>Utilise local knowledge &amp; expertise</a:t>
            </a:r>
          </a:p>
          <a:p>
            <a:pPr rtl="0"/>
            <a:r>
              <a:rPr lang="en-GB" dirty="0"/>
              <a:t>Provide training &amp; consultation</a:t>
            </a:r>
          </a:p>
          <a:p>
            <a:pPr rtl="0"/>
            <a:endParaRPr lang="en-GB" dirty="0"/>
          </a:p>
        </p:txBody>
      </p:sp>
      <p:sp>
        <p:nvSpPr>
          <p:cNvPr id="21" name="Text Placeholder 20">
            <a:extLst>
              <a:ext uri="{FF2B5EF4-FFF2-40B4-BE49-F238E27FC236}">
                <a16:creationId xmlns:a16="http://schemas.microsoft.com/office/drawing/2014/main" id="{973C7537-A167-4F26-0B90-F2FFDFB99252}"/>
              </a:ext>
            </a:extLst>
          </p:cNvPr>
          <p:cNvSpPr>
            <a:spLocks noGrp="1"/>
          </p:cNvSpPr>
          <p:nvPr>
            <p:ph type="body" sz="quarter" idx="27"/>
          </p:nvPr>
        </p:nvSpPr>
        <p:spPr>
          <a:xfrm>
            <a:off x="6189382" y="1024040"/>
            <a:ext cx="2686613" cy="666781"/>
          </a:xfrm>
        </p:spPr>
        <p:txBody>
          <a:bodyPr rtlCol="0"/>
          <a:lstStyle/>
          <a:p>
            <a:pPr rtl="0"/>
            <a:r>
              <a:rPr lang="en-GB" dirty="0"/>
              <a:t>Partnerships</a:t>
            </a:r>
          </a:p>
        </p:txBody>
      </p:sp>
      <p:sp>
        <p:nvSpPr>
          <p:cNvPr id="22" name="Text Placeholder 21">
            <a:extLst>
              <a:ext uri="{FF2B5EF4-FFF2-40B4-BE49-F238E27FC236}">
                <a16:creationId xmlns:a16="http://schemas.microsoft.com/office/drawing/2014/main" id="{C45F3341-4D1A-88AA-7AA2-A7A2BE88AE50}"/>
              </a:ext>
            </a:extLst>
          </p:cNvPr>
          <p:cNvSpPr>
            <a:spLocks noGrp="1"/>
          </p:cNvSpPr>
          <p:nvPr>
            <p:ph type="body" sz="quarter" idx="28"/>
          </p:nvPr>
        </p:nvSpPr>
        <p:spPr>
          <a:xfrm>
            <a:off x="6260540" y="4393437"/>
            <a:ext cx="2686613" cy="666781"/>
          </a:xfrm>
        </p:spPr>
        <p:txBody>
          <a:bodyPr rtlCol="0"/>
          <a:lstStyle/>
          <a:p>
            <a:pPr rtl="0"/>
            <a:r>
              <a:rPr lang="en-GB" dirty="0"/>
              <a:t>Partner with other AOs</a:t>
            </a:r>
          </a:p>
          <a:p>
            <a:pPr rtl="0"/>
            <a:r>
              <a:rPr lang="en-GB" dirty="0"/>
              <a:t>Build relationships with local government</a:t>
            </a:r>
          </a:p>
          <a:p>
            <a:pPr rtl="0"/>
            <a:r>
              <a:rPr lang="en-GB" dirty="0"/>
              <a:t>Work with local regulators</a:t>
            </a:r>
          </a:p>
          <a:p>
            <a:pPr rtl="0"/>
            <a:r>
              <a:rPr lang="en-GB" dirty="0"/>
              <a:t>Work with local registration authorities</a:t>
            </a:r>
          </a:p>
        </p:txBody>
      </p:sp>
      <p:sp>
        <p:nvSpPr>
          <p:cNvPr id="23" name="Text Placeholder 22">
            <a:extLst>
              <a:ext uri="{FF2B5EF4-FFF2-40B4-BE49-F238E27FC236}">
                <a16:creationId xmlns:a16="http://schemas.microsoft.com/office/drawing/2014/main" id="{ED71BC93-E4D9-B153-17AD-4EFE04503A9D}"/>
              </a:ext>
            </a:extLst>
          </p:cNvPr>
          <p:cNvSpPr>
            <a:spLocks noGrp="1"/>
          </p:cNvSpPr>
          <p:nvPr>
            <p:ph type="body" sz="quarter" idx="29"/>
          </p:nvPr>
        </p:nvSpPr>
        <p:spPr>
          <a:xfrm>
            <a:off x="9062760" y="1024040"/>
            <a:ext cx="3015967" cy="666781"/>
          </a:xfrm>
        </p:spPr>
        <p:txBody>
          <a:bodyPr rtlCol="0"/>
          <a:lstStyle/>
          <a:p>
            <a:pPr rtl="0"/>
            <a:r>
              <a:rPr lang="en-GB" dirty="0"/>
              <a:t>Collaborate &amp; Learn</a:t>
            </a:r>
          </a:p>
        </p:txBody>
      </p:sp>
      <p:sp>
        <p:nvSpPr>
          <p:cNvPr id="24" name="Text Placeholder 23">
            <a:extLst>
              <a:ext uri="{FF2B5EF4-FFF2-40B4-BE49-F238E27FC236}">
                <a16:creationId xmlns:a16="http://schemas.microsoft.com/office/drawing/2014/main" id="{27EF44CC-7D2F-DFA8-1069-DEC533E9C338}"/>
              </a:ext>
            </a:extLst>
          </p:cNvPr>
          <p:cNvSpPr>
            <a:spLocks noGrp="1"/>
          </p:cNvSpPr>
          <p:nvPr>
            <p:ph type="body" sz="quarter" idx="30"/>
          </p:nvPr>
        </p:nvSpPr>
        <p:spPr>
          <a:xfrm>
            <a:off x="9205074" y="4466486"/>
            <a:ext cx="2686613" cy="666781"/>
          </a:xfrm>
        </p:spPr>
        <p:txBody>
          <a:bodyPr rtlCol="0"/>
          <a:lstStyle/>
          <a:p>
            <a:pPr rtl="0"/>
            <a:r>
              <a:rPr lang="en-GB" dirty="0"/>
              <a:t>Demand for UK quality vocational and technical qualifications is on the rise</a:t>
            </a:r>
          </a:p>
          <a:p>
            <a:pPr rtl="0"/>
            <a:r>
              <a:rPr lang="en-GB" dirty="0"/>
              <a:t>Work with DBT</a:t>
            </a:r>
          </a:p>
          <a:p>
            <a:pPr rtl="0"/>
            <a:r>
              <a:rPr lang="en-GB" dirty="0"/>
              <a:t>Invest in Trade Missions</a:t>
            </a:r>
          </a:p>
          <a:p>
            <a:pPr rtl="0"/>
            <a:endParaRPr lang="en-GB" dirty="0"/>
          </a:p>
        </p:txBody>
      </p:sp>
      <p:pic>
        <p:nvPicPr>
          <p:cNvPr id="3074" name="Picture 2" descr="Boost Local Sales with Unexpected Lessons from Fishing!">
            <a:extLst>
              <a:ext uri="{FF2B5EF4-FFF2-40B4-BE49-F238E27FC236}">
                <a16:creationId xmlns:a16="http://schemas.microsoft.com/office/drawing/2014/main" id="{2DC2C25A-EE85-A9A6-17F7-90E42FB27C4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1475" y="1636354"/>
            <a:ext cx="2686610" cy="258155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e Basics of Brand Licensing">
            <a:extLst>
              <a:ext uri="{FF2B5EF4-FFF2-40B4-BE49-F238E27FC236}">
                <a16:creationId xmlns:a16="http://schemas.microsoft.com/office/drawing/2014/main" id="{949771A7-D70C-BC32-B769-7C7024657E2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16006" y="1636353"/>
            <a:ext cx="2686613" cy="246051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artnership Logo Stock Illustrations ...">
            <a:extLst>
              <a:ext uri="{FF2B5EF4-FFF2-40B4-BE49-F238E27FC236}">
                <a16:creationId xmlns:a16="http://schemas.microsoft.com/office/drawing/2014/main" id="{1F991685-1623-EB7A-90B7-88B290211FA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60540" y="1636353"/>
            <a:ext cx="2686613" cy="246051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geography of UK higher education ...">
            <a:extLst>
              <a:ext uri="{FF2B5EF4-FFF2-40B4-BE49-F238E27FC236}">
                <a16:creationId xmlns:a16="http://schemas.microsoft.com/office/drawing/2014/main" id="{73721457-BF90-FEEB-F8BD-2CC16D0614AE}"/>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205074" y="1636352"/>
            <a:ext cx="2686887" cy="2460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161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D855D-CBC2-B5F1-14B0-AE7CF349A978}"/>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C6F6CEA2-7FE2-B274-60CD-DCE56FDDEEAD}"/>
              </a:ext>
            </a:extLst>
          </p:cNvPr>
          <p:cNvSpPr>
            <a:spLocks noGrp="1"/>
          </p:cNvSpPr>
          <p:nvPr>
            <p:ph type="title"/>
          </p:nvPr>
        </p:nvSpPr>
        <p:spPr/>
        <p:txBody>
          <a:bodyPr rtlCol="0">
            <a:normAutofit/>
          </a:bodyPr>
          <a:lstStyle/>
          <a:p>
            <a:pPr rtl="0"/>
            <a:r>
              <a:rPr lang="en-GB" sz="4000" dirty="0"/>
              <a:t>How: Key Strategies &amp; Considerations</a:t>
            </a:r>
          </a:p>
        </p:txBody>
      </p:sp>
      <p:sp>
        <p:nvSpPr>
          <p:cNvPr id="3" name="Slide Number Placeholder 2">
            <a:extLst>
              <a:ext uri="{FF2B5EF4-FFF2-40B4-BE49-F238E27FC236}">
                <a16:creationId xmlns:a16="http://schemas.microsoft.com/office/drawing/2014/main" id="{FEA7C404-8BFC-1AFF-17E8-4606FF85C42B}"/>
              </a:ext>
            </a:extLst>
          </p:cNvPr>
          <p:cNvSpPr>
            <a:spLocks noGrp="1"/>
          </p:cNvSpPr>
          <p:nvPr>
            <p:ph type="sldNum" sz="quarter" idx="12"/>
          </p:nvPr>
        </p:nvSpPr>
        <p:spPr/>
        <p:txBody>
          <a:bodyPr rtlCol="0"/>
          <a:lstStyle/>
          <a:p>
            <a:pPr rtl="0"/>
            <a:fld id="{03DC2DEF-D2FE-4B45-ABA4-9F153FD1C98A}" type="slidenum">
              <a:rPr lang="en-GB" smtClean="0"/>
              <a:t>13</a:t>
            </a:fld>
            <a:endParaRPr lang="en-GB"/>
          </a:p>
        </p:txBody>
      </p:sp>
      <p:sp>
        <p:nvSpPr>
          <p:cNvPr id="14" name="Text Placeholder 13">
            <a:extLst>
              <a:ext uri="{FF2B5EF4-FFF2-40B4-BE49-F238E27FC236}">
                <a16:creationId xmlns:a16="http://schemas.microsoft.com/office/drawing/2014/main" id="{1DBFE1B5-6A96-5920-456A-6CA85D8BF7BC}"/>
              </a:ext>
            </a:extLst>
          </p:cNvPr>
          <p:cNvSpPr>
            <a:spLocks noGrp="1"/>
          </p:cNvSpPr>
          <p:nvPr>
            <p:ph type="body" sz="quarter" idx="20"/>
          </p:nvPr>
        </p:nvSpPr>
        <p:spPr>
          <a:xfrm>
            <a:off x="371289" y="1028662"/>
            <a:ext cx="2686613" cy="666781"/>
          </a:xfrm>
        </p:spPr>
        <p:txBody>
          <a:bodyPr rtlCol="0"/>
          <a:lstStyle/>
          <a:p>
            <a:pPr rtl="0"/>
            <a:r>
              <a:rPr lang="en-GB" dirty="0"/>
              <a:t>Environment</a:t>
            </a:r>
          </a:p>
        </p:txBody>
      </p:sp>
      <p:sp>
        <p:nvSpPr>
          <p:cNvPr id="18" name="Text Placeholder 17">
            <a:extLst>
              <a:ext uri="{FF2B5EF4-FFF2-40B4-BE49-F238E27FC236}">
                <a16:creationId xmlns:a16="http://schemas.microsoft.com/office/drawing/2014/main" id="{64D6645A-3543-6A60-C9F5-9E769A3D80C0}"/>
              </a:ext>
            </a:extLst>
          </p:cNvPr>
          <p:cNvSpPr>
            <a:spLocks noGrp="1"/>
          </p:cNvSpPr>
          <p:nvPr>
            <p:ph type="body" sz="quarter" idx="24"/>
          </p:nvPr>
        </p:nvSpPr>
        <p:spPr>
          <a:xfrm>
            <a:off x="371289" y="4359807"/>
            <a:ext cx="2686613" cy="666781"/>
          </a:xfrm>
        </p:spPr>
        <p:txBody>
          <a:bodyPr rtlCol="0"/>
          <a:lstStyle/>
          <a:p>
            <a:pPr rtl="0"/>
            <a:r>
              <a:rPr lang="en-GB" dirty="0"/>
              <a:t>Which countries/regions – select 3 maximum</a:t>
            </a:r>
          </a:p>
          <a:p>
            <a:pPr rtl="0"/>
            <a:r>
              <a:rPr lang="en-GB" dirty="0"/>
              <a:t>Identify where you want to play and where you don’t want to play</a:t>
            </a:r>
          </a:p>
          <a:p>
            <a:pPr rtl="0"/>
            <a:r>
              <a:rPr lang="en-GB" dirty="0"/>
              <a:t>Do your research and horizon scanning</a:t>
            </a:r>
          </a:p>
          <a:p>
            <a:pPr rtl="0"/>
            <a:endParaRPr lang="en-GB" dirty="0"/>
          </a:p>
        </p:txBody>
      </p:sp>
      <p:sp>
        <p:nvSpPr>
          <p:cNvPr id="19" name="Text Placeholder 18">
            <a:extLst>
              <a:ext uri="{FF2B5EF4-FFF2-40B4-BE49-F238E27FC236}">
                <a16:creationId xmlns:a16="http://schemas.microsoft.com/office/drawing/2014/main" id="{727764D2-D428-10DD-3806-DE5743565809}"/>
              </a:ext>
            </a:extLst>
          </p:cNvPr>
          <p:cNvSpPr>
            <a:spLocks noGrp="1"/>
          </p:cNvSpPr>
          <p:nvPr>
            <p:ph type="body" sz="quarter" idx="25"/>
          </p:nvPr>
        </p:nvSpPr>
        <p:spPr>
          <a:xfrm>
            <a:off x="3316005" y="1024040"/>
            <a:ext cx="2686613" cy="666781"/>
          </a:xfrm>
        </p:spPr>
        <p:txBody>
          <a:bodyPr rtlCol="0"/>
          <a:lstStyle/>
          <a:p>
            <a:pPr rtl="0"/>
            <a:r>
              <a:rPr lang="en-GB" dirty="0"/>
              <a:t>Goals</a:t>
            </a:r>
          </a:p>
        </p:txBody>
      </p:sp>
      <p:sp>
        <p:nvSpPr>
          <p:cNvPr id="20" name="Text Placeholder 19">
            <a:extLst>
              <a:ext uri="{FF2B5EF4-FFF2-40B4-BE49-F238E27FC236}">
                <a16:creationId xmlns:a16="http://schemas.microsoft.com/office/drawing/2014/main" id="{E609B6F9-AD4F-6384-F5EF-893961F1ADC3}"/>
              </a:ext>
            </a:extLst>
          </p:cNvPr>
          <p:cNvSpPr>
            <a:spLocks noGrp="1"/>
          </p:cNvSpPr>
          <p:nvPr>
            <p:ph type="body" sz="quarter" idx="26"/>
          </p:nvPr>
        </p:nvSpPr>
        <p:spPr>
          <a:xfrm>
            <a:off x="3316005" y="4350814"/>
            <a:ext cx="2686613" cy="666781"/>
          </a:xfrm>
        </p:spPr>
        <p:txBody>
          <a:bodyPr rtlCol="0"/>
          <a:lstStyle/>
          <a:p>
            <a:pPr rtl="0"/>
            <a:r>
              <a:rPr lang="en-GB" dirty="0"/>
              <a:t>What do you hope to achieve?</a:t>
            </a:r>
          </a:p>
          <a:p>
            <a:pPr rtl="0"/>
            <a:r>
              <a:rPr lang="en-GB" dirty="0"/>
              <a:t>What would be your purpose overseas?</a:t>
            </a:r>
          </a:p>
          <a:p>
            <a:pPr rtl="0"/>
            <a:r>
              <a:rPr lang="en-GB" dirty="0"/>
              <a:t>How would you define success?</a:t>
            </a:r>
          </a:p>
          <a:p>
            <a:pPr rtl="0"/>
            <a:r>
              <a:rPr lang="en-GB" dirty="0"/>
              <a:t>What are your short, medium and long-term export goals?</a:t>
            </a:r>
          </a:p>
          <a:p>
            <a:pPr rtl="0"/>
            <a:endParaRPr lang="en-GB" dirty="0"/>
          </a:p>
        </p:txBody>
      </p:sp>
      <p:sp>
        <p:nvSpPr>
          <p:cNvPr id="21" name="Text Placeholder 20">
            <a:extLst>
              <a:ext uri="{FF2B5EF4-FFF2-40B4-BE49-F238E27FC236}">
                <a16:creationId xmlns:a16="http://schemas.microsoft.com/office/drawing/2014/main" id="{973C7537-A167-4F26-0B90-F2FFDFB99252}"/>
              </a:ext>
            </a:extLst>
          </p:cNvPr>
          <p:cNvSpPr>
            <a:spLocks noGrp="1"/>
          </p:cNvSpPr>
          <p:nvPr>
            <p:ph type="body" sz="quarter" idx="27"/>
          </p:nvPr>
        </p:nvSpPr>
        <p:spPr>
          <a:xfrm>
            <a:off x="6189382" y="1024040"/>
            <a:ext cx="2686613" cy="666781"/>
          </a:xfrm>
        </p:spPr>
        <p:txBody>
          <a:bodyPr rtlCol="0"/>
          <a:lstStyle/>
          <a:p>
            <a:pPr rtl="0"/>
            <a:r>
              <a:rPr lang="en-GB" dirty="0"/>
              <a:t>USP</a:t>
            </a:r>
          </a:p>
        </p:txBody>
      </p:sp>
      <p:sp>
        <p:nvSpPr>
          <p:cNvPr id="22" name="Text Placeholder 21">
            <a:extLst>
              <a:ext uri="{FF2B5EF4-FFF2-40B4-BE49-F238E27FC236}">
                <a16:creationId xmlns:a16="http://schemas.microsoft.com/office/drawing/2014/main" id="{C45F3341-4D1A-88AA-7AA2-A7A2BE88AE50}"/>
              </a:ext>
            </a:extLst>
          </p:cNvPr>
          <p:cNvSpPr>
            <a:spLocks noGrp="1"/>
          </p:cNvSpPr>
          <p:nvPr>
            <p:ph type="body" sz="quarter" idx="28"/>
          </p:nvPr>
        </p:nvSpPr>
        <p:spPr>
          <a:xfrm>
            <a:off x="6260540" y="4393437"/>
            <a:ext cx="2686613" cy="666781"/>
          </a:xfrm>
        </p:spPr>
        <p:txBody>
          <a:bodyPr rtlCol="0"/>
          <a:lstStyle/>
          <a:p>
            <a:pPr rtl="0"/>
            <a:r>
              <a:rPr lang="en-GB" dirty="0"/>
              <a:t>What are your unique selling points?</a:t>
            </a:r>
          </a:p>
          <a:p>
            <a:pPr rtl="0"/>
            <a:r>
              <a:rPr lang="en-GB" dirty="0"/>
              <a:t>How do they compare to your competitors?</a:t>
            </a:r>
          </a:p>
          <a:p>
            <a:pPr rtl="0"/>
            <a:r>
              <a:rPr lang="en-GB" dirty="0"/>
              <a:t>Is your offer relevant to your desired audience?</a:t>
            </a:r>
          </a:p>
          <a:p>
            <a:pPr rtl="0"/>
            <a:r>
              <a:rPr lang="en-GB" dirty="0"/>
              <a:t>What impact can you have?</a:t>
            </a:r>
          </a:p>
        </p:txBody>
      </p:sp>
      <p:sp>
        <p:nvSpPr>
          <p:cNvPr id="23" name="Text Placeholder 22">
            <a:extLst>
              <a:ext uri="{FF2B5EF4-FFF2-40B4-BE49-F238E27FC236}">
                <a16:creationId xmlns:a16="http://schemas.microsoft.com/office/drawing/2014/main" id="{ED71BC93-E4D9-B153-17AD-4EFE04503A9D}"/>
              </a:ext>
            </a:extLst>
          </p:cNvPr>
          <p:cNvSpPr>
            <a:spLocks noGrp="1"/>
          </p:cNvSpPr>
          <p:nvPr>
            <p:ph type="body" sz="quarter" idx="29"/>
          </p:nvPr>
        </p:nvSpPr>
        <p:spPr>
          <a:xfrm>
            <a:off x="9062760" y="1024040"/>
            <a:ext cx="3015967" cy="666781"/>
          </a:xfrm>
        </p:spPr>
        <p:txBody>
          <a:bodyPr rtlCol="0"/>
          <a:lstStyle/>
          <a:p>
            <a:pPr rtl="0"/>
            <a:r>
              <a:rPr lang="en-GB" dirty="0"/>
              <a:t>Pricing</a:t>
            </a:r>
          </a:p>
        </p:txBody>
      </p:sp>
      <p:sp>
        <p:nvSpPr>
          <p:cNvPr id="24" name="Text Placeholder 23">
            <a:extLst>
              <a:ext uri="{FF2B5EF4-FFF2-40B4-BE49-F238E27FC236}">
                <a16:creationId xmlns:a16="http://schemas.microsoft.com/office/drawing/2014/main" id="{27EF44CC-7D2F-DFA8-1069-DEC533E9C338}"/>
              </a:ext>
            </a:extLst>
          </p:cNvPr>
          <p:cNvSpPr>
            <a:spLocks noGrp="1"/>
          </p:cNvSpPr>
          <p:nvPr>
            <p:ph type="body" sz="quarter" idx="30"/>
          </p:nvPr>
        </p:nvSpPr>
        <p:spPr>
          <a:xfrm>
            <a:off x="9205074" y="4466486"/>
            <a:ext cx="2686613" cy="666781"/>
          </a:xfrm>
        </p:spPr>
        <p:txBody>
          <a:bodyPr rtlCol="0"/>
          <a:lstStyle/>
          <a:p>
            <a:pPr rtl="0"/>
            <a:r>
              <a:rPr lang="en-GB" dirty="0"/>
              <a:t>What is the price point in the countries you want to export to?</a:t>
            </a:r>
          </a:p>
          <a:p>
            <a:pPr rtl="0"/>
            <a:r>
              <a:rPr lang="en-GB" dirty="0"/>
              <a:t>Is it enough for a sustainable offer?</a:t>
            </a:r>
          </a:p>
          <a:p>
            <a:pPr rtl="0"/>
            <a:r>
              <a:rPr lang="en-GB" dirty="0"/>
              <a:t>How does your price point compare to your competitors?</a:t>
            </a:r>
          </a:p>
          <a:p>
            <a:pPr rtl="0"/>
            <a:endParaRPr lang="en-GB" dirty="0"/>
          </a:p>
        </p:txBody>
      </p:sp>
      <p:sp>
        <p:nvSpPr>
          <p:cNvPr id="2" name="Text Placeholder 21">
            <a:extLst>
              <a:ext uri="{FF2B5EF4-FFF2-40B4-BE49-F238E27FC236}">
                <a16:creationId xmlns:a16="http://schemas.microsoft.com/office/drawing/2014/main" id="{63DDCB34-6994-C7A8-2C97-17523F5FA5F5}"/>
              </a:ext>
            </a:extLst>
          </p:cNvPr>
          <p:cNvSpPr txBox="1">
            <a:spLocks/>
          </p:cNvSpPr>
          <p:nvPr/>
        </p:nvSpPr>
        <p:spPr>
          <a:xfrm>
            <a:off x="9303624" y="4400301"/>
            <a:ext cx="2686613" cy="666781"/>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6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pic>
        <p:nvPicPr>
          <p:cNvPr id="5122" name="Picture 2" descr="Traveller Globe, Highly Detailed Blue ...">
            <a:extLst>
              <a:ext uri="{FF2B5EF4-FFF2-40B4-BE49-F238E27FC236}">
                <a16:creationId xmlns:a16="http://schemas.microsoft.com/office/drawing/2014/main" id="{00D6AA6F-ADFA-4CDC-3236-7B842E89869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1288" y="1607127"/>
            <a:ext cx="2686613" cy="249381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ow to craft the perfect financial plan for short, medium and long term  goals - WiserAdvisor - Blog">
            <a:extLst>
              <a:ext uri="{FF2B5EF4-FFF2-40B4-BE49-F238E27FC236}">
                <a16:creationId xmlns:a16="http://schemas.microsoft.com/office/drawing/2014/main" id="{A9A4342F-59A7-5945-621B-F2388976B88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15817" y="1681333"/>
            <a:ext cx="2686613" cy="241961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Unique selling proposition – marketing ...">
            <a:extLst>
              <a:ext uri="{FF2B5EF4-FFF2-40B4-BE49-F238E27FC236}">
                <a16:creationId xmlns:a16="http://schemas.microsoft.com/office/drawing/2014/main" id="{1AC2F19B-A17A-334C-3268-B59500DC92E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60344" y="1607127"/>
            <a:ext cx="2686613" cy="249381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Value-Based Pricing Strategy: Aligning Product Value with Customer  Perception">
            <a:extLst>
              <a:ext uri="{FF2B5EF4-FFF2-40B4-BE49-F238E27FC236}">
                <a16:creationId xmlns:a16="http://schemas.microsoft.com/office/drawing/2014/main" id="{2E3308CC-B591-99B1-3156-EB516A693478}"/>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204683" y="1607126"/>
            <a:ext cx="2686613" cy="2493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498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 name="Slide Number Placeholder 2">
            <a:extLst>
              <a:ext uri="{FF2B5EF4-FFF2-40B4-BE49-F238E27FC236}">
                <a16:creationId xmlns:a16="http://schemas.microsoft.com/office/drawing/2014/main" id="{B5D75CE0-5C94-1C24-6040-5533E3F36D16}"/>
              </a:ext>
            </a:extLst>
          </p:cNvPr>
          <p:cNvSpPr>
            <a:spLocks noGrp="1"/>
          </p:cNvSpPr>
          <p:nvPr>
            <p:ph type="sldNum" sz="quarter" idx="12"/>
          </p:nvPr>
        </p:nvSpPr>
        <p:spPr>
          <a:xfrm>
            <a:off x="11518900" y="6581978"/>
            <a:ext cx="373062" cy="206104"/>
          </a:xfrm>
        </p:spPr>
        <p:txBody>
          <a:bodyPr/>
          <a:lstStyle/>
          <a:p>
            <a:pPr rtl="0">
              <a:spcAft>
                <a:spcPts val="600"/>
              </a:spcAft>
            </a:pPr>
            <a:fld id="{03DC2DEF-D2FE-4B45-ABA4-9F153FD1C98A}" type="slidenum">
              <a:rPr lang="en-GB" noProof="0" smtClean="0"/>
              <a:pPr rtl="0">
                <a:spcAft>
                  <a:spcPts val="600"/>
                </a:spcAft>
              </a:pPr>
              <a:t>14</a:t>
            </a:fld>
            <a:endParaRPr lang="en-GB" noProof="0"/>
          </a:p>
        </p:txBody>
      </p:sp>
      <p:sp>
        <p:nvSpPr>
          <p:cNvPr id="4" name="Slide Number Placeholder 3">
            <a:extLst>
              <a:ext uri="{FF2B5EF4-FFF2-40B4-BE49-F238E27FC236}">
                <a16:creationId xmlns:a16="http://schemas.microsoft.com/office/drawing/2014/main" id="{D4C183CA-19AD-485E-AEC5-FC032D453828}"/>
              </a:ext>
            </a:extLst>
          </p:cNvPr>
          <p:cNvSpPr>
            <a:spLocks/>
          </p:cNvSpPr>
          <p:nvPr/>
        </p:nvSpPr>
        <p:spPr>
          <a:xfrm>
            <a:off x="11965165" y="4495361"/>
            <a:ext cx="226835" cy="125318"/>
          </a:xfrm>
          <a:prstGeom prst="rect">
            <a:avLst/>
          </a:prstGeom>
        </p:spPr>
        <p:txBody>
          <a:bodyPr rtlCol="0" anchor="ctr">
            <a:normAutofit fontScale="25000" lnSpcReduction="20000"/>
          </a:bodyPr>
          <a:lstStyle/>
          <a:p>
            <a:pPr defTabSz="548640">
              <a:lnSpc>
                <a:spcPct val="90000"/>
              </a:lnSpc>
              <a:spcAft>
                <a:spcPts val="360"/>
              </a:spcAft>
            </a:pPr>
            <a:fld id="{03DC2DEF-D2FE-4B45-ABA4-9F153FD1C98A}" type="slidenum">
              <a:rPr lang="en-GB" sz="900" kern="1200">
                <a:solidFill>
                  <a:schemeClr val="tx1"/>
                </a:solidFill>
                <a:latin typeface="+mn-lt"/>
                <a:ea typeface="+mn-ea"/>
                <a:cs typeface="+mn-cs"/>
              </a:rPr>
              <a:pPr defTabSz="548640">
                <a:lnSpc>
                  <a:spcPct val="90000"/>
                </a:lnSpc>
                <a:spcAft>
                  <a:spcPts val="360"/>
                </a:spcAft>
              </a:pPr>
              <a:t>14</a:t>
            </a:fld>
            <a:endParaRPr lang="en-GB" sz="900"/>
          </a:p>
        </p:txBody>
      </p:sp>
      <p:pic>
        <p:nvPicPr>
          <p:cNvPr id="1026" name="Picture 2">
            <a:extLst>
              <a:ext uri="{FF2B5EF4-FFF2-40B4-BE49-F238E27FC236}">
                <a16:creationId xmlns:a16="http://schemas.microsoft.com/office/drawing/2014/main" id="{CF15846A-C93D-CAC7-DD41-CB224ECE17D3}"/>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l="1137" r="-3" b="-3"/>
          <a:stretch/>
        </p:blipFill>
        <p:spPr bwMode="auto">
          <a:xfrm>
            <a:off x="441492" y="709065"/>
            <a:ext cx="3388047" cy="2416035"/>
          </a:xfrm>
          <a:prstGeom prst="rect">
            <a:avLst/>
          </a:prstGeom>
          <a:solidFill>
            <a:srgbClr val="FFFFFF"/>
          </a:solidFill>
        </p:spPr>
      </p:pic>
      <p:sp>
        <p:nvSpPr>
          <p:cNvPr id="1037" name="Text Placeholder 5">
            <a:extLst>
              <a:ext uri="{FF2B5EF4-FFF2-40B4-BE49-F238E27FC236}">
                <a16:creationId xmlns:a16="http://schemas.microsoft.com/office/drawing/2014/main" id="{77570EA7-84AC-99B0-7CBF-866D578C353A}"/>
              </a:ext>
            </a:extLst>
          </p:cNvPr>
          <p:cNvSpPr>
            <a:spLocks/>
          </p:cNvSpPr>
          <p:nvPr/>
        </p:nvSpPr>
        <p:spPr>
          <a:xfrm>
            <a:off x="3563481" y="4215853"/>
            <a:ext cx="7283585" cy="896472"/>
          </a:xfrm>
          <a:prstGeom prst="rect">
            <a:avLst/>
          </a:prstGeom>
        </p:spPr>
        <p:txBody>
          <a:bodyPr/>
          <a:lstStyle/>
          <a:p>
            <a:pPr defTabSz="548640">
              <a:spcAft>
                <a:spcPts val="600"/>
              </a:spcAft>
            </a:pPr>
            <a:r>
              <a:rPr lang="en-US" sz="2000" b="1" kern="1200" dirty="0">
                <a:solidFill>
                  <a:schemeClr val="tx1"/>
                </a:solidFill>
                <a:ea typeface="+mn-ea"/>
                <a:cs typeface="+mn-cs"/>
              </a:rPr>
              <a:t>Jonathan Ledger CMgr FCMI MIOD </a:t>
            </a:r>
          </a:p>
          <a:p>
            <a:pPr defTabSz="548640">
              <a:spcAft>
                <a:spcPts val="600"/>
              </a:spcAft>
            </a:pPr>
            <a:r>
              <a:rPr lang="en-US" sz="2000" kern="1200" dirty="0">
                <a:solidFill>
                  <a:schemeClr val="tx1"/>
                </a:solidFill>
                <a:ea typeface="+mn-ea"/>
                <a:cs typeface="+mn-cs"/>
              </a:rPr>
              <a:t>Skills and Professional Bodies Specialist </a:t>
            </a:r>
            <a:endParaRPr lang="en-GB" sz="2000" kern="1200" dirty="0">
              <a:solidFill>
                <a:schemeClr val="tx1"/>
              </a:solidFill>
              <a:ea typeface="+mn-ea"/>
              <a:cs typeface="+mn-cs"/>
            </a:endParaRPr>
          </a:p>
          <a:p>
            <a:pPr defTabSz="548640">
              <a:spcAft>
                <a:spcPts val="600"/>
              </a:spcAft>
            </a:pPr>
            <a:r>
              <a:rPr lang="en-US" sz="2000" kern="1200" dirty="0">
                <a:solidFill>
                  <a:schemeClr val="tx1"/>
                </a:solidFill>
                <a:ea typeface="+mn-ea"/>
                <a:cs typeface="+mn-cs"/>
              </a:rPr>
              <a:t>International Education Team </a:t>
            </a:r>
            <a:r>
              <a:rPr lang="en-US" sz="2000" dirty="0"/>
              <a:t>&amp; </a:t>
            </a:r>
            <a:r>
              <a:rPr lang="en-US" sz="2000" kern="1200" dirty="0">
                <a:solidFill>
                  <a:schemeClr val="tx1"/>
                </a:solidFill>
                <a:ea typeface="+mn-ea"/>
                <a:cs typeface="+mn-cs"/>
              </a:rPr>
              <a:t>Skills Directorate | Business Group</a:t>
            </a:r>
            <a:endParaRPr lang="en-GB" sz="2000" kern="1200" dirty="0">
              <a:solidFill>
                <a:schemeClr val="tx1"/>
              </a:solidFill>
              <a:ea typeface="+mn-ea"/>
              <a:cs typeface="+mn-cs"/>
            </a:endParaRPr>
          </a:p>
          <a:p>
            <a:pPr defTabSz="548640">
              <a:spcAft>
                <a:spcPts val="600"/>
              </a:spcAft>
            </a:pPr>
            <a:r>
              <a:rPr lang="en-US" sz="2000" b="1" kern="1200" dirty="0">
                <a:solidFill>
                  <a:schemeClr val="tx1"/>
                </a:solidFill>
                <a:ea typeface="+mn-ea"/>
                <a:cs typeface="+mn-cs"/>
              </a:rPr>
              <a:t>Department for Business and Trade </a:t>
            </a:r>
            <a:endParaRPr lang="en-GB" sz="2000" kern="1200" dirty="0">
              <a:solidFill>
                <a:schemeClr val="tx1"/>
              </a:solidFill>
              <a:ea typeface="+mn-ea"/>
              <a:cs typeface="+mn-cs"/>
            </a:endParaRPr>
          </a:p>
          <a:p>
            <a:pPr defTabSz="548640">
              <a:spcAft>
                <a:spcPts val="600"/>
              </a:spcAft>
            </a:pPr>
            <a:r>
              <a:rPr lang="en-US" sz="2000" b="1" kern="1200" dirty="0">
                <a:solidFill>
                  <a:schemeClr val="tx1"/>
                </a:solidFill>
                <a:ea typeface="+mn-ea"/>
                <a:cs typeface="+mn-cs"/>
              </a:rPr>
              <a:t>Mobile</a:t>
            </a:r>
            <a:r>
              <a:rPr lang="en-US" sz="2000" kern="1200" dirty="0">
                <a:solidFill>
                  <a:schemeClr val="tx1"/>
                </a:solidFill>
                <a:ea typeface="+mn-ea"/>
                <a:cs typeface="+mn-cs"/>
              </a:rPr>
              <a:t>: +44 (0) 7798 692 213 |</a:t>
            </a:r>
            <a:r>
              <a:rPr lang="en-US" sz="2000" b="1" kern="1200" dirty="0">
                <a:solidFill>
                  <a:schemeClr val="tx1"/>
                </a:solidFill>
                <a:ea typeface="+mn-ea"/>
                <a:cs typeface="+mn-cs"/>
              </a:rPr>
              <a:t> </a:t>
            </a:r>
          </a:p>
          <a:p>
            <a:pPr defTabSz="548640">
              <a:spcAft>
                <a:spcPts val="600"/>
              </a:spcAft>
            </a:pPr>
            <a:r>
              <a:rPr lang="en-US" sz="2000" b="1" kern="1200" dirty="0">
                <a:solidFill>
                  <a:schemeClr val="tx1"/>
                </a:solidFill>
                <a:ea typeface="+mn-ea"/>
                <a:cs typeface="+mn-cs"/>
              </a:rPr>
              <a:t>E-mail</a:t>
            </a:r>
            <a:r>
              <a:rPr lang="en-US" sz="2000" kern="1200" dirty="0">
                <a:solidFill>
                  <a:schemeClr val="tx1"/>
                </a:solidFill>
                <a:ea typeface="+mn-ea"/>
                <a:cs typeface="+mn-cs"/>
              </a:rPr>
              <a:t>: </a:t>
            </a:r>
            <a:r>
              <a:rPr lang="en-US" sz="2000" u="sng" kern="1200" dirty="0">
                <a:solidFill>
                  <a:schemeClr val="tx1"/>
                </a:solidFill>
                <a:hlinkClick r:id="rId4">
                  <a:extLst>
                    <a:ext uri="{A12FA001-AC4F-418D-AE19-62706E023703}">
                      <ahyp:hlinkClr xmlns:ahyp="http://schemas.microsoft.com/office/drawing/2018/hyperlinkcolor" val="tx"/>
                    </a:ext>
                  </a:extLst>
                </a:hlinkClick>
              </a:rPr>
              <a:t>jonathan.ledger@businessandtrade.gov.</a:t>
            </a:r>
            <a:r>
              <a:rPr lang="en-US" sz="2000" u="sng" kern="1200" dirty="0">
                <a:solidFill>
                  <a:srgbClr val="2C85AE"/>
                </a:solidFill>
                <a:ea typeface="+mn-ea"/>
                <a:cs typeface="+mn-cs"/>
                <a:hlinkClick r:id="rId4">
                  <a:extLst>
                    <a:ext uri="{A12FA001-AC4F-418D-AE19-62706E023703}">
                      <ahyp:hlinkClr xmlns:ahyp="http://schemas.microsoft.com/office/drawing/2018/hyperlinkcolor" val="tx"/>
                    </a:ext>
                  </a:extLst>
                </a:hlinkClick>
              </a:rPr>
              <a:t>uk</a:t>
            </a:r>
            <a:endParaRPr lang="en-GB" sz="2000" kern="1200" dirty="0">
              <a:solidFill>
                <a:schemeClr val="tx1"/>
              </a:solidFill>
              <a:ea typeface="+mn-ea"/>
              <a:cs typeface="+mn-cs"/>
            </a:endParaRPr>
          </a:p>
          <a:p>
            <a:pPr>
              <a:spcAft>
                <a:spcPts val="600"/>
              </a:spcAft>
            </a:pPr>
            <a:endParaRPr lang="en-US" dirty="0"/>
          </a:p>
        </p:txBody>
      </p:sp>
      <p:pic>
        <p:nvPicPr>
          <p:cNvPr id="1038" name="Picture 14">
            <a:extLst>
              <a:ext uri="{FF2B5EF4-FFF2-40B4-BE49-F238E27FC236}">
                <a16:creationId xmlns:a16="http://schemas.microsoft.com/office/drawing/2014/main" id="{42AE884B-EB75-CF75-4615-D57751FDA05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920421" y="1456231"/>
            <a:ext cx="926645" cy="13899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6381836-18EB-5B7A-132C-50AF5C79B698}"/>
              </a:ext>
            </a:extLst>
          </p:cNvPr>
          <p:cNvSpPr txBox="1"/>
          <p:nvPr/>
        </p:nvSpPr>
        <p:spPr>
          <a:xfrm>
            <a:off x="9016209" y="1595228"/>
            <a:ext cx="3132355" cy="258532"/>
          </a:xfrm>
          <a:prstGeom prst="rect">
            <a:avLst/>
          </a:prstGeom>
          <a:noFill/>
        </p:spPr>
        <p:txBody>
          <a:bodyPr wrap="square" rtlCol="0">
            <a:spAutoFit/>
          </a:bodyPr>
          <a:lstStyle/>
          <a:p>
            <a:pPr defTabSz="548640">
              <a:spcAft>
                <a:spcPts val="600"/>
              </a:spcAft>
            </a:pPr>
            <a:r>
              <a:rPr lang="en-GB" sz="1080" b="1" kern="1200">
                <a:solidFill>
                  <a:schemeClr val="bg1"/>
                </a:solidFill>
                <a:latin typeface="+mn-lt"/>
                <a:ea typeface="+mn-ea"/>
                <a:cs typeface="+mn-cs"/>
              </a:rPr>
              <a:t>Learn KSA Conference – 9</a:t>
            </a:r>
            <a:r>
              <a:rPr lang="en-GB" sz="1080" b="1" kern="1200" baseline="30000">
                <a:solidFill>
                  <a:schemeClr val="bg1"/>
                </a:solidFill>
                <a:latin typeface="+mn-lt"/>
                <a:ea typeface="+mn-ea"/>
                <a:cs typeface="+mn-cs"/>
              </a:rPr>
              <a:t>th</a:t>
            </a:r>
            <a:r>
              <a:rPr lang="en-GB" sz="1080" b="1" kern="1200">
                <a:solidFill>
                  <a:schemeClr val="bg1"/>
                </a:solidFill>
                <a:latin typeface="+mn-lt"/>
                <a:ea typeface="+mn-ea"/>
                <a:cs typeface="+mn-cs"/>
              </a:rPr>
              <a:t> to 10</a:t>
            </a:r>
            <a:r>
              <a:rPr lang="en-GB" sz="1080" b="1" kern="1200" baseline="30000">
                <a:solidFill>
                  <a:schemeClr val="bg1"/>
                </a:solidFill>
                <a:latin typeface="+mn-lt"/>
                <a:ea typeface="+mn-ea"/>
                <a:cs typeface="+mn-cs"/>
              </a:rPr>
              <a:t>th</a:t>
            </a:r>
            <a:r>
              <a:rPr lang="en-GB" sz="1080" b="1" kern="1200">
                <a:solidFill>
                  <a:schemeClr val="bg1"/>
                </a:solidFill>
                <a:latin typeface="+mn-lt"/>
                <a:ea typeface="+mn-ea"/>
                <a:cs typeface="+mn-cs"/>
              </a:rPr>
              <a:t> September 2024 </a:t>
            </a:r>
            <a:endParaRPr lang="en-GB" b="1">
              <a:solidFill>
                <a:schemeClr val="bg1"/>
              </a:solidFill>
            </a:endParaRPr>
          </a:p>
        </p:txBody>
      </p:sp>
      <p:pic>
        <p:nvPicPr>
          <p:cNvPr id="1040" name="Picture 16" descr="Department for Business &amp; Trade | the innovation hub">
            <a:extLst>
              <a:ext uri="{FF2B5EF4-FFF2-40B4-BE49-F238E27FC236}">
                <a16:creationId xmlns:a16="http://schemas.microsoft.com/office/drawing/2014/main" id="{5C980633-277E-2A50-8001-CF7573EAA8D4}"/>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t="12116" b="12116"/>
          <a:stretch>
            <a:fillRect/>
          </a:stretch>
        </p:blipFill>
        <p:spPr bwMode="auto">
          <a:xfrm>
            <a:off x="327864" y="3196452"/>
            <a:ext cx="3066979" cy="288113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1257677C-844C-3F2D-CEDE-2A80ADD71EF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34000" y="3314700"/>
            <a:ext cx="1524000" cy="6477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F29648F-3F91-FDFC-CBA1-266F4F9CA239}"/>
              </a:ext>
            </a:extLst>
          </p:cNvPr>
          <p:cNvSpPr txBox="1"/>
          <p:nvPr/>
        </p:nvSpPr>
        <p:spPr>
          <a:xfrm>
            <a:off x="6549803" y="140734"/>
            <a:ext cx="5200705" cy="1384995"/>
          </a:xfrm>
          <a:prstGeom prst="rect">
            <a:avLst/>
          </a:prstGeom>
          <a:solidFill>
            <a:schemeClr val="accent1"/>
          </a:solidFill>
        </p:spPr>
        <p:txBody>
          <a:bodyPr wrap="square" rtlCol="0">
            <a:spAutoFit/>
          </a:bodyPr>
          <a:lstStyle/>
          <a:p>
            <a:pPr algn="ctr"/>
            <a:r>
              <a:rPr lang="en-GB" sz="2800" b="1" dirty="0">
                <a:solidFill>
                  <a:schemeClr val="bg1"/>
                </a:solidFill>
              </a:rPr>
              <a:t>LEARN KSA Conference</a:t>
            </a:r>
          </a:p>
          <a:p>
            <a:pPr algn="ctr"/>
            <a:r>
              <a:rPr lang="en-GB" sz="2800" b="1" dirty="0">
                <a:solidFill>
                  <a:schemeClr val="bg1"/>
                </a:solidFill>
              </a:rPr>
              <a:t>Vision 2030</a:t>
            </a:r>
          </a:p>
          <a:p>
            <a:pPr algn="ctr"/>
            <a:r>
              <a:rPr lang="en-GB" sz="2800" b="1" dirty="0">
                <a:solidFill>
                  <a:schemeClr val="bg1"/>
                </a:solidFill>
                <a:effectLst/>
                <a:ea typeface="Calibri" panose="020F0502020204030204" pitchFamily="34" charset="0"/>
              </a:rPr>
              <a:t> 9 </a:t>
            </a:r>
            <a:r>
              <a:rPr lang="en-GB" sz="2800" b="1" dirty="0">
                <a:solidFill>
                  <a:schemeClr val="bg1"/>
                </a:solidFill>
                <a:ea typeface="Calibri" panose="020F0502020204030204" pitchFamily="34" charset="0"/>
              </a:rPr>
              <a:t>&amp;</a:t>
            </a:r>
            <a:r>
              <a:rPr lang="en-GB" sz="2800" b="1" dirty="0">
                <a:solidFill>
                  <a:schemeClr val="bg1"/>
                </a:solidFill>
                <a:effectLst/>
                <a:ea typeface="Calibri" panose="020F0502020204030204" pitchFamily="34" charset="0"/>
              </a:rPr>
              <a:t> 10 September </a:t>
            </a:r>
            <a:r>
              <a:rPr lang="en-GB" sz="2800" b="1" dirty="0">
                <a:solidFill>
                  <a:schemeClr val="bg1"/>
                </a:solidFill>
              </a:rPr>
              <a:t>2024</a:t>
            </a:r>
          </a:p>
        </p:txBody>
      </p:sp>
      <p:sp>
        <p:nvSpPr>
          <p:cNvPr id="3" name="Title 11">
            <a:extLst>
              <a:ext uri="{FF2B5EF4-FFF2-40B4-BE49-F238E27FC236}">
                <a16:creationId xmlns:a16="http://schemas.microsoft.com/office/drawing/2014/main" id="{81A21A4C-CCF7-D190-8E2D-EB94BF749418}"/>
              </a:ext>
            </a:extLst>
          </p:cNvPr>
          <p:cNvSpPr>
            <a:spLocks noGrp="1"/>
          </p:cNvSpPr>
          <p:nvPr>
            <p:ph type="title"/>
          </p:nvPr>
        </p:nvSpPr>
        <p:spPr>
          <a:xfrm>
            <a:off x="453861" y="305981"/>
            <a:ext cx="6882360" cy="758824"/>
          </a:xfrm>
        </p:spPr>
        <p:txBody>
          <a:bodyPr rtlCol="0">
            <a:normAutofit/>
          </a:bodyPr>
          <a:lstStyle/>
          <a:p>
            <a:pPr rtl="0"/>
            <a:r>
              <a:rPr lang="en-GB" sz="4000" dirty="0"/>
              <a:t>Support for your journey</a:t>
            </a:r>
          </a:p>
        </p:txBody>
      </p:sp>
      <p:sp>
        <p:nvSpPr>
          <p:cNvPr id="5" name="TextBox 4">
            <a:extLst>
              <a:ext uri="{FF2B5EF4-FFF2-40B4-BE49-F238E27FC236}">
                <a16:creationId xmlns:a16="http://schemas.microsoft.com/office/drawing/2014/main" id="{C3443C7B-997E-14AD-F2AF-D476483D82CE}"/>
              </a:ext>
            </a:extLst>
          </p:cNvPr>
          <p:cNvSpPr txBox="1"/>
          <p:nvPr/>
        </p:nvSpPr>
        <p:spPr>
          <a:xfrm>
            <a:off x="515481" y="2642147"/>
            <a:ext cx="4446379" cy="369332"/>
          </a:xfrm>
          <a:prstGeom prst="rect">
            <a:avLst/>
          </a:prstGeom>
          <a:noFill/>
        </p:spPr>
        <p:txBody>
          <a:bodyPr wrap="square">
            <a:spAutoFit/>
          </a:bodyPr>
          <a:lstStyle/>
          <a:p>
            <a:r>
              <a:rPr lang="en-GB" b="1" dirty="0"/>
              <a:t>https://awarding.org.uk/membership/q-uk/</a:t>
            </a:r>
          </a:p>
        </p:txBody>
      </p:sp>
      <p:sp>
        <p:nvSpPr>
          <p:cNvPr id="6" name="TextBox 5">
            <a:extLst>
              <a:ext uri="{FF2B5EF4-FFF2-40B4-BE49-F238E27FC236}">
                <a16:creationId xmlns:a16="http://schemas.microsoft.com/office/drawing/2014/main" id="{57F42962-4C85-EF0D-47C8-1D935598DD52}"/>
              </a:ext>
            </a:extLst>
          </p:cNvPr>
          <p:cNvSpPr txBox="1"/>
          <p:nvPr/>
        </p:nvSpPr>
        <p:spPr>
          <a:xfrm>
            <a:off x="6259672" y="1543421"/>
            <a:ext cx="5818910" cy="646331"/>
          </a:xfrm>
          <a:prstGeom prst="rect">
            <a:avLst/>
          </a:prstGeom>
          <a:noFill/>
        </p:spPr>
        <p:txBody>
          <a:bodyPr wrap="square">
            <a:spAutoFit/>
          </a:bodyPr>
          <a:lstStyle/>
          <a:p>
            <a:pPr marL="0" indent="0" algn="ctr">
              <a:buNone/>
            </a:pPr>
            <a:r>
              <a:rPr lang="en-GB" sz="1800" b="1" u="sng" dirty="0">
                <a:solidFill>
                  <a:srgbClr val="0563C1"/>
                </a:solidFill>
                <a:effectLst/>
                <a:ea typeface="Times New Roman" panose="02020603050405020304" pitchFamily="18" charset="0"/>
                <a:hlinkClick r:id="rId7"/>
              </a:rPr>
              <a:t>https://www.vision2030.gov.sa/en/vision-2030/overview/</a:t>
            </a:r>
            <a:r>
              <a:rPr lang="en-GB" sz="1800" b="1" dirty="0">
                <a:effectLst/>
                <a:ea typeface="Times New Roman" panose="02020603050405020304" pitchFamily="18" charset="0"/>
              </a:rPr>
              <a:t> </a:t>
            </a:r>
            <a:endParaRPr lang="en-US" b="1" dirty="0"/>
          </a:p>
          <a:p>
            <a:endParaRPr lang="en-US" dirty="0"/>
          </a:p>
        </p:txBody>
      </p:sp>
      <p:sp>
        <p:nvSpPr>
          <p:cNvPr id="8" name="TextBox 7">
            <a:extLst>
              <a:ext uri="{FF2B5EF4-FFF2-40B4-BE49-F238E27FC236}">
                <a16:creationId xmlns:a16="http://schemas.microsoft.com/office/drawing/2014/main" id="{06697D39-9CC8-5798-CCE6-294B48BB1950}"/>
              </a:ext>
            </a:extLst>
          </p:cNvPr>
          <p:cNvSpPr txBox="1"/>
          <p:nvPr/>
        </p:nvSpPr>
        <p:spPr>
          <a:xfrm>
            <a:off x="7886700" y="2010022"/>
            <a:ext cx="3690399" cy="646331"/>
          </a:xfrm>
          <a:prstGeom prst="rect">
            <a:avLst/>
          </a:prstGeom>
          <a:noFill/>
        </p:spPr>
        <p:txBody>
          <a:bodyPr wrap="square">
            <a:spAutoFit/>
          </a:bodyPr>
          <a:lstStyle/>
          <a:p>
            <a:r>
              <a:rPr lang="en-GB" b="1" dirty="0">
                <a:solidFill>
                  <a:schemeClr val="accent1"/>
                </a:solidFill>
                <a:hlinkClick r:id="rId8"/>
              </a:rPr>
              <a:t>https://learn-events.com/</a:t>
            </a:r>
            <a:endParaRPr lang="en-GB" b="1" dirty="0">
              <a:solidFill>
                <a:schemeClr val="accent1"/>
              </a:solidFill>
            </a:endParaRPr>
          </a:p>
          <a:p>
            <a:endParaRPr lang="en-GB" b="1" dirty="0">
              <a:solidFill>
                <a:schemeClr val="accent1"/>
              </a:solidFill>
            </a:endParaRPr>
          </a:p>
        </p:txBody>
      </p:sp>
    </p:spTree>
    <p:extLst>
      <p:ext uri="{BB962C8B-B14F-4D97-AF65-F5344CB8AC3E}">
        <p14:creationId xmlns:p14="http://schemas.microsoft.com/office/powerpoint/2010/main" val="2855148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View of Earth from orbit">
            <a:extLst>
              <a:ext uri="{FF2B5EF4-FFF2-40B4-BE49-F238E27FC236}">
                <a16:creationId xmlns:a16="http://schemas.microsoft.com/office/drawing/2014/main" id="{251CEBEB-5088-4E63-81A4-0DCEB5B45207}"/>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cstate="hqprint">
            <a:extLst>
              <a:ext uri="{28A0092B-C50C-407E-A947-70E740481C1C}">
                <a14:useLocalDpi xmlns:a14="http://schemas.microsoft.com/office/drawing/2010/main"/>
              </a:ext>
            </a:extLst>
          </a:blip>
          <a:srcRect/>
          <a:stretch/>
        </p:blipFill>
        <p:spPr>
          <a:xfrm>
            <a:off x="20" y="10"/>
            <a:ext cx="12191980" cy="4448165"/>
          </a:xfrm>
          <a:noFill/>
        </p:spPr>
      </p:pic>
      <p:sp>
        <p:nvSpPr>
          <p:cNvPr id="3" name="Title 2">
            <a:extLst>
              <a:ext uri="{FF2B5EF4-FFF2-40B4-BE49-F238E27FC236}">
                <a16:creationId xmlns:a16="http://schemas.microsoft.com/office/drawing/2014/main" id="{3D71C9CD-CAE8-4AC8-936D-333769D479E5}"/>
              </a:ext>
            </a:extLst>
          </p:cNvPr>
          <p:cNvSpPr>
            <a:spLocks noGrp="1"/>
          </p:cNvSpPr>
          <p:nvPr>
            <p:ph type="ctrTitle"/>
          </p:nvPr>
        </p:nvSpPr>
        <p:spPr>
          <a:xfrm>
            <a:off x="371475" y="4551363"/>
            <a:ext cx="11520488" cy="1176337"/>
          </a:xfrm>
        </p:spPr>
        <p:txBody>
          <a:bodyPr rtlCol="0" anchor="ctr">
            <a:normAutofit/>
          </a:bodyPr>
          <a:lstStyle/>
          <a:p>
            <a:pPr rtl="0"/>
            <a:r>
              <a:rPr lang="en-GB" dirty="0"/>
              <a:t> Safe Travels!</a:t>
            </a:r>
          </a:p>
        </p:txBody>
      </p:sp>
      <p:sp>
        <p:nvSpPr>
          <p:cNvPr id="4" name="Subtitle 3">
            <a:extLst>
              <a:ext uri="{FF2B5EF4-FFF2-40B4-BE49-F238E27FC236}">
                <a16:creationId xmlns:a16="http://schemas.microsoft.com/office/drawing/2014/main" id="{C6D24F99-E026-485A-96CD-AEC98137262A}"/>
              </a:ext>
            </a:extLst>
          </p:cNvPr>
          <p:cNvSpPr>
            <a:spLocks noGrp="1"/>
          </p:cNvSpPr>
          <p:nvPr>
            <p:ph type="subTitle" idx="1"/>
          </p:nvPr>
        </p:nvSpPr>
        <p:spPr>
          <a:xfrm>
            <a:off x="371475" y="5830888"/>
            <a:ext cx="11520488" cy="550862"/>
          </a:xfrm>
        </p:spPr>
        <p:txBody>
          <a:bodyPr rtlCol="0">
            <a:normAutofit/>
          </a:bodyPr>
          <a:lstStyle/>
          <a:p>
            <a:pPr rtl="0"/>
            <a:r>
              <a:rPr lang="en-GB" dirty="0"/>
              <a:t>Jenny Patrickson, Managing Director, Active IQ – jenny.patrickson@activeiq.co.uk</a:t>
            </a:r>
          </a:p>
        </p:txBody>
      </p:sp>
    </p:spTree>
    <p:extLst>
      <p:ext uri="{BB962C8B-B14F-4D97-AF65-F5344CB8AC3E}">
        <p14:creationId xmlns:p14="http://schemas.microsoft.com/office/powerpoint/2010/main" val="685484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253D32-8B7B-47D0-BB63-402C3DB9B549}"/>
              </a:ext>
            </a:extLst>
          </p:cNvPr>
          <p:cNvSpPr>
            <a:spLocks noGrp="1"/>
          </p:cNvSpPr>
          <p:nvPr>
            <p:ph type="title"/>
          </p:nvPr>
        </p:nvSpPr>
        <p:spPr>
          <a:xfrm>
            <a:off x="235722" y="476250"/>
            <a:ext cx="5795962" cy="2557463"/>
          </a:xfrm>
        </p:spPr>
        <p:txBody>
          <a:bodyPr rtlCol="0" anchor="ctr">
            <a:normAutofit/>
          </a:bodyPr>
          <a:lstStyle/>
          <a:p>
            <a:pPr rtl="0"/>
            <a:r>
              <a:rPr lang="en-GB" dirty="0"/>
              <a:t>Gateway to Success</a:t>
            </a:r>
          </a:p>
        </p:txBody>
      </p:sp>
      <p:sp>
        <p:nvSpPr>
          <p:cNvPr id="7" name="Content Placeholder 6">
            <a:extLst>
              <a:ext uri="{FF2B5EF4-FFF2-40B4-BE49-F238E27FC236}">
                <a16:creationId xmlns:a16="http://schemas.microsoft.com/office/drawing/2014/main" id="{1D6EB617-E017-4B26-9576-8578E948979A}"/>
              </a:ext>
            </a:extLst>
          </p:cNvPr>
          <p:cNvSpPr>
            <a:spLocks noGrp="1"/>
          </p:cNvSpPr>
          <p:nvPr>
            <p:ph idx="1"/>
          </p:nvPr>
        </p:nvSpPr>
        <p:spPr>
          <a:xfrm>
            <a:off x="6331722" y="-30196"/>
            <a:ext cx="5860278" cy="3063909"/>
          </a:xfrm>
        </p:spPr>
        <p:txBody>
          <a:bodyPr rtlCol="0">
            <a:normAutofit/>
          </a:bodyPr>
          <a:lstStyle/>
          <a:p>
            <a:pPr marL="0" indent="0" rtl="0">
              <a:buNone/>
            </a:pPr>
            <a:endParaRPr lang="en-GB" dirty="0">
              <a:solidFill>
                <a:srgbClr val="000099"/>
              </a:solidFill>
            </a:endParaRPr>
          </a:p>
          <a:p>
            <a:pPr marL="0" indent="0">
              <a:buNone/>
            </a:pPr>
            <a:r>
              <a:rPr lang="en-GB" sz="2400" b="1" dirty="0"/>
              <a:t>Why? </a:t>
            </a:r>
            <a:r>
              <a:rPr lang="en-GB" sz="2400" dirty="0"/>
              <a:t>Opportunities for diversification &amp; growth</a:t>
            </a:r>
          </a:p>
          <a:p>
            <a:pPr marL="0" indent="0">
              <a:buNone/>
            </a:pPr>
            <a:r>
              <a:rPr lang="en-GB" sz="2400" b="1" dirty="0"/>
              <a:t>Beware! </a:t>
            </a:r>
            <a:r>
              <a:rPr lang="en-GB" sz="2400" dirty="0"/>
              <a:t>Challenges &amp; pitfalls in working with a global audience</a:t>
            </a:r>
          </a:p>
          <a:p>
            <a:pPr marL="0" indent="0">
              <a:buNone/>
            </a:pPr>
            <a:r>
              <a:rPr lang="en-GB" sz="2400" b="1" dirty="0"/>
              <a:t>How? </a:t>
            </a:r>
            <a:r>
              <a:rPr lang="en-GB" sz="2400" dirty="0"/>
              <a:t>Key strategies &amp; considerations for providing qualifications &amp; content to an international market</a:t>
            </a:r>
          </a:p>
        </p:txBody>
      </p:sp>
      <p:sp>
        <p:nvSpPr>
          <p:cNvPr id="4" name="Slide Number Placeholder 3">
            <a:extLst>
              <a:ext uri="{FF2B5EF4-FFF2-40B4-BE49-F238E27FC236}">
                <a16:creationId xmlns:a16="http://schemas.microsoft.com/office/drawing/2014/main" id="{D4C183CA-19AD-485E-AEC5-FC032D453828}"/>
              </a:ext>
            </a:extLst>
          </p:cNvPr>
          <p:cNvSpPr>
            <a:spLocks noGrp="1"/>
          </p:cNvSpPr>
          <p:nvPr>
            <p:ph type="sldNum" sz="quarter" idx="12"/>
          </p:nvPr>
        </p:nvSpPr>
        <p:spPr>
          <a:xfrm>
            <a:off x="11518900" y="6581978"/>
            <a:ext cx="373062" cy="206104"/>
          </a:xfrm>
        </p:spPr>
        <p:txBody>
          <a:bodyPr rtlCol="0" anchor="ctr">
            <a:normAutofit/>
          </a:bodyPr>
          <a:lstStyle/>
          <a:p>
            <a:pPr rtl="0">
              <a:lnSpc>
                <a:spcPct val="90000"/>
              </a:lnSpc>
              <a:spcAft>
                <a:spcPts val="600"/>
              </a:spcAft>
            </a:pPr>
            <a:fld id="{03DC2DEF-D2FE-4B45-ABA4-9F153FD1C98A}" type="slidenum">
              <a:rPr lang="en-GB" sz="800" smtClean="0"/>
              <a:pPr rtl="0">
                <a:lnSpc>
                  <a:spcPct val="90000"/>
                </a:lnSpc>
                <a:spcAft>
                  <a:spcPts val="600"/>
                </a:spcAft>
              </a:pPr>
              <a:t>2</a:t>
            </a:fld>
            <a:endParaRPr lang="en-GB" sz="800"/>
          </a:p>
        </p:txBody>
      </p:sp>
      <p:pic>
        <p:nvPicPr>
          <p:cNvPr id="10" name="Picture Placeholder 9" descr="Hand and space graphic">
            <a:extLst>
              <a:ext uri="{FF2B5EF4-FFF2-40B4-BE49-F238E27FC236}">
                <a16:creationId xmlns:a16="http://schemas.microsoft.com/office/drawing/2014/main" id="{618DD966-19F0-4350-AC58-AE86C210BDD3}"/>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hqprint">
            <a:extLst>
              <a:ext uri="{28A0092B-C50C-407E-A947-70E740481C1C}">
                <a14:useLocalDpi xmlns:a14="http://schemas.microsoft.com/office/drawing/2010/main"/>
              </a:ext>
            </a:extLst>
          </a:blip>
          <a:srcRect r="-1"/>
          <a:stretch/>
        </p:blipFill>
        <p:spPr>
          <a:xfrm>
            <a:off x="371476" y="3233941"/>
            <a:ext cx="11520486" cy="2966833"/>
          </a:xfrm>
          <a:noFill/>
        </p:spPr>
      </p:pic>
    </p:spTree>
    <p:extLst>
      <p:ext uri="{BB962C8B-B14F-4D97-AF65-F5344CB8AC3E}">
        <p14:creationId xmlns:p14="http://schemas.microsoft.com/office/powerpoint/2010/main" val="1300311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253D32-8B7B-47D0-BB63-402C3DB9B549}"/>
              </a:ext>
            </a:extLst>
          </p:cNvPr>
          <p:cNvSpPr>
            <a:spLocks noGrp="1"/>
          </p:cNvSpPr>
          <p:nvPr>
            <p:ph type="title"/>
          </p:nvPr>
        </p:nvSpPr>
        <p:spPr>
          <a:xfrm>
            <a:off x="6407518" y="1362362"/>
            <a:ext cx="5696124" cy="1551573"/>
          </a:xfrm>
        </p:spPr>
        <p:txBody>
          <a:bodyPr rtlCol="0" anchor="b">
            <a:noAutofit/>
          </a:bodyPr>
          <a:lstStyle/>
          <a:p>
            <a:pPr algn="ctr" rtl="0"/>
            <a:r>
              <a:rPr lang="en-GB" dirty="0">
                <a:solidFill>
                  <a:srgbClr val="339933"/>
                </a:solidFill>
              </a:rPr>
              <a:t>Our Why</a:t>
            </a:r>
            <a:br>
              <a:rPr lang="en-GB" sz="3200" dirty="0"/>
            </a:br>
            <a:br>
              <a:rPr lang="en-GB" sz="3200" dirty="0"/>
            </a:br>
            <a:r>
              <a:rPr lang="en-GB" sz="3000" dirty="0">
                <a:solidFill>
                  <a:srgbClr val="339933"/>
                </a:solidFill>
              </a:rPr>
              <a:t>Active IQ’s Sustainability Strategy</a:t>
            </a:r>
            <a:br>
              <a:rPr lang="en-GB" sz="3000" dirty="0">
                <a:solidFill>
                  <a:srgbClr val="339933"/>
                </a:solidFill>
              </a:rPr>
            </a:br>
            <a:r>
              <a:rPr lang="en-GB" sz="3000" dirty="0">
                <a:solidFill>
                  <a:srgbClr val="339933"/>
                </a:solidFill>
              </a:rPr>
              <a:t>“Healthy People, Healthy Planet”</a:t>
            </a:r>
            <a:br>
              <a:rPr lang="en-GB" sz="3000" dirty="0">
                <a:solidFill>
                  <a:srgbClr val="339933"/>
                </a:solidFill>
              </a:rPr>
            </a:br>
            <a:r>
              <a:rPr lang="en-GB" sz="2800" dirty="0">
                <a:solidFill>
                  <a:srgbClr val="339933"/>
                </a:solidFill>
              </a:rPr>
              <a:t> </a:t>
            </a:r>
            <a:br>
              <a:rPr lang="en-GB" sz="3200" dirty="0"/>
            </a:br>
            <a:endParaRPr lang="en-GB" sz="3200" dirty="0"/>
          </a:p>
        </p:txBody>
      </p:sp>
      <p:sp>
        <p:nvSpPr>
          <p:cNvPr id="7" name="Content Placeholder 6">
            <a:extLst>
              <a:ext uri="{FF2B5EF4-FFF2-40B4-BE49-F238E27FC236}">
                <a16:creationId xmlns:a16="http://schemas.microsoft.com/office/drawing/2014/main" id="{1D6EB617-E017-4B26-9576-8578E948979A}"/>
              </a:ext>
            </a:extLst>
          </p:cNvPr>
          <p:cNvSpPr>
            <a:spLocks noGrp="1"/>
          </p:cNvSpPr>
          <p:nvPr>
            <p:ph idx="1"/>
          </p:nvPr>
        </p:nvSpPr>
        <p:spPr>
          <a:xfrm>
            <a:off x="6619198" y="2236322"/>
            <a:ext cx="5272764" cy="3593636"/>
          </a:xfrm>
        </p:spPr>
        <p:txBody>
          <a:bodyPr rtlCol="0">
            <a:noAutofit/>
          </a:bodyPr>
          <a:lstStyle/>
          <a:p>
            <a:pPr rtl="0"/>
            <a:r>
              <a:rPr lang="en-GB" dirty="0"/>
              <a:t>Aim was to become a more sustainable business with an emphasis on social impact:</a:t>
            </a:r>
          </a:p>
          <a:p>
            <a:pPr lvl="1">
              <a:buFont typeface="Wingdings" panose="05000000000000000000" pitchFamily="2" charset="2"/>
              <a:buChar char="Ø"/>
            </a:pPr>
            <a:r>
              <a:rPr lang="en-GB" sz="2000" dirty="0"/>
              <a:t>Financially</a:t>
            </a:r>
          </a:p>
          <a:p>
            <a:pPr lvl="1">
              <a:buFont typeface="Wingdings" panose="05000000000000000000" pitchFamily="2" charset="2"/>
              <a:buChar char="Ø"/>
            </a:pPr>
            <a:r>
              <a:rPr lang="en-GB" sz="2000" dirty="0"/>
              <a:t>Operationally</a:t>
            </a:r>
          </a:p>
          <a:p>
            <a:pPr lvl="1">
              <a:buFont typeface="Wingdings" panose="05000000000000000000" pitchFamily="2" charset="2"/>
              <a:buChar char="Ø"/>
            </a:pPr>
            <a:r>
              <a:rPr lang="en-GB" sz="2000" dirty="0"/>
              <a:t>Environmentally</a:t>
            </a:r>
          </a:p>
          <a:p>
            <a:pPr rtl="0"/>
            <a:r>
              <a:rPr lang="en-GB" dirty="0"/>
              <a:t>With alignment to the UN Sustainable Development Goals, with a particular focus on:</a:t>
            </a:r>
          </a:p>
          <a:p>
            <a:pPr lvl="1">
              <a:buFont typeface="Wingdings" panose="05000000000000000000" pitchFamily="2" charset="2"/>
              <a:buChar char="Ø"/>
            </a:pPr>
            <a:r>
              <a:rPr lang="en-GB" sz="2000" b="1" dirty="0"/>
              <a:t>Good health &amp; wellbeing</a:t>
            </a:r>
          </a:p>
          <a:p>
            <a:pPr lvl="1">
              <a:buFont typeface="Wingdings" panose="05000000000000000000" pitchFamily="2" charset="2"/>
              <a:buChar char="Ø"/>
            </a:pPr>
            <a:r>
              <a:rPr lang="en-GB" sz="2000" b="1" dirty="0"/>
              <a:t>Quality education</a:t>
            </a:r>
          </a:p>
          <a:p>
            <a:pPr lvl="1">
              <a:buFont typeface="Wingdings" panose="05000000000000000000" pitchFamily="2" charset="2"/>
              <a:buChar char="Ø"/>
            </a:pPr>
            <a:r>
              <a:rPr lang="en-GB" sz="2000" b="1" dirty="0"/>
              <a:t>Decent work &amp; economic growth</a:t>
            </a:r>
          </a:p>
          <a:p>
            <a:pPr lvl="1">
              <a:buFont typeface="Wingdings" panose="05000000000000000000" pitchFamily="2" charset="2"/>
              <a:buChar char="Ø"/>
            </a:pPr>
            <a:r>
              <a:rPr lang="en-GB" sz="2000" dirty="0"/>
              <a:t>Responsible consumption &amp; production</a:t>
            </a:r>
          </a:p>
          <a:p>
            <a:pPr lvl="1">
              <a:buFont typeface="Wingdings" panose="05000000000000000000" pitchFamily="2" charset="2"/>
              <a:buChar char="Ø"/>
            </a:pPr>
            <a:r>
              <a:rPr lang="en-GB" sz="2000" dirty="0"/>
              <a:t>Climate action</a:t>
            </a:r>
          </a:p>
          <a:p>
            <a:pPr lvl="1">
              <a:buFont typeface="Wingdings" panose="05000000000000000000" pitchFamily="2" charset="2"/>
              <a:buChar char="Ø"/>
            </a:pPr>
            <a:r>
              <a:rPr lang="en-GB" sz="2000" dirty="0"/>
              <a:t>Partnerships for the goals</a:t>
            </a:r>
          </a:p>
        </p:txBody>
      </p:sp>
      <p:sp>
        <p:nvSpPr>
          <p:cNvPr id="4" name="Slide Number Placeholder 3">
            <a:extLst>
              <a:ext uri="{FF2B5EF4-FFF2-40B4-BE49-F238E27FC236}">
                <a16:creationId xmlns:a16="http://schemas.microsoft.com/office/drawing/2014/main" id="{D4C183CA-19AD-485E-AEC5-FC032D453828}"/>
              </a:ext>
            </a:extLst>
          </p:cNvPr>
          <p:cNvSpPr>
            <a:spLocks noGrp="1"/>
          </p:cNvSpPr>
          <p:nvPr>
            <p:ph type="sldNum" sz="quarter" idx="12"/>
          </p:nvPr>
        </p:nvSpPr>
        <p:spPr>
          <a:xfrm>
            <a:off x="11518900" y="6581978"/>
            <a:ext cx="373062" cy="206104"/>
          </a:xfrm>
        </p:spPr>
        <p:txBody>
          <a:bodyPr rtlCol="0" anchor="ctr">
            <a:normAutofit/>
          </a:bodyPr>
          <a:lstStyle/>
          <a:p>
            <a:pPr rtl="0">
              <a:lnSpc>
                <a:spcPct val="90000"/>
              </a:lnSpc>
              <a:spcAft>
                <a:spcPts val="600"/>
              </a:spcAft>
            </a:pPr>
            <a:fld id="{03DC2DEF-D2FE-4B45-ABA4-9F153FD1C98A}" type="slidenum">
              <a:rPr lang="en-GB" sz="800" smtClean="0"/>
              <a:pPr rtl="0">
                <a:lnSpc>
                  <a:spcPct val="90000"/>
                </a:lnSpc>
                <a:spcAft>
                  <a:spcPts val="600"/>
                </a:spcAft>
              </a:pPr>
              <a:t>3</a:t>
            </a:fld>
            <a:endParaRPr lang="en-GB" sz="800"/>
          </a:p>
        </p:txBody>
      </p:sp>
      <p:pic>
        <p:nvPicPr>
          <p:cNvPr id="10" name="Picture Placeholder 9" descr="Globe and two hands">
            <a:extLst>
              <a:ext uri="{FF2B5EF4-FFF2-40B4-BE49-F238E27FC236}">
                <a16:creationId xmlns:a16="http://schemas.microsoft.com/office/drawing/2014/main" id="{618DD966-19F0-4350-AC58-AE86C210BDD3}"/>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hqprint">
            <a:extLst>
              <a:ext uri="{28A0092B-C50C-407E-A947-70E740481C1C}">
                <a14:useLocalDpi xmlns:a14="http://schemas.microsoft.com/office/drawing/2010/main"/>
              </a:ext>
            </a:extLst>
          </a:blip>
          <a:srcRect r="-3"/>
          <a:stretch/>
        </p:blipFill>
        <p:spPr>
          <a:xfrm>
            <a:off x="1117601" y="830510"/>
            <a:ext cx="5138058" cy="5163890"/>
          </a:xfrm>
          <a:noFill/>
        </p:spPr>
      </p:pic>
      <p:pic>
        <p:nvPicPr>
          <p:cNvPr id="1026" name="Picture 2" descr="United Nations Sustainable Development ...">
            <a:extLst>
              <a:ext uri="{FF2B5EF4-FFF2-40B4-BE49-F238E27FC236}">
                <a16:creationId xmlns:a16="http://schemas.microsoft.com/office/drawing/2014/main" id="{2F539DC0-2EAF-5A95-F8EF-501B6F84E05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8358" y="118159"/>
            <a:ext cx="2428875" cy="18764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47A6882-544C-FB15-4044-0C26D1129AAB}"/>
              </a:ext>
            </a:extLst>
          </p:cNvPr>
          <p:cNvSpPr txBox="1"/>
          <p:nvPr/>
        </p:nvSpPr>
        <p:spPr>
          <a:xfrm>
            <a:off x="-446684" y="6120313"/>
            <a:ext cx="6096000" cy="461665"/>
          </a:xfrm>
          <a:prstGeom prst="rect">
            <a:avLst/>
          </a:prstGeom>
          <a:noFill/>
        </p:spPr>
        <p:txBody>
          <a:bodyPr wrap="square">
            <a:spAutoFit/>
          </a:bodyPr>
          <a:lstStyle/>
          <a:p>
            <a:pPr marL="0" indent="0" algn="ctr">
              <a:buNone/>
            </a:pPr>
            <a:r>
              <a:rPr lang="en-GB" sz="2400" b="1" dirty="0">
                <a:solidFill>
                  <a:schemeClr val="bg1"/>
                </a:solidFill>
              </a:rPr>
              <a:t>People, Planet, Profit</a:t>
            </a:r>
          </a:p>
        </p:txBody>
      </p:sp>
    </p:spTree>
    <p:extLst>
      <p:ext uri="{BB962C8B-B14F-4D97-AF65-F5344CB8AC3E}">
        <p14:creationId xmlns:p14="http://schemas.microsoft.com/office/powerpoint/2010/main" val="3529881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2C00B059-8249-401E-BECD-DC838B36F9FB}"/>
              </a:ext>
            </a:extLst>
          </p:cNvPr>
          <p:cNvSpPr>
            <a:spLocks noGrp="1"/>
          </p:cNvSpPr>
          <p:nvPr>
            <p:ph type="title"/>
          </p:nvPr>
        </p:nvSpPr>
        <p:spPr/>
        <p:txBody>
          <a:bodyPr rtlCol="0">
            <a:normAutofit/>
          </a:bodyPr>
          <a:lstStyle/>
          <a:p>
            <a:pPr rtl="0"/>
            <a:r>
              <a:rPr lang="en-GB" sz="4000" dirty="0"/>
              <a:t>Why? The Qualifications Landscape</a:t>
            </a:r>
          </a:p>
        </p:txBody>
      </p:sp>
      <p:sp>
        <p:nvSpPr>
          <p:cNvPr id="3" name="Slide Number Placeholder 2">
            <a:extLst>
              <a:ext uri="{FF2B5EF4-FFF2-40B4-BE49-F238E27FC236}">
                <a16:creationId xmlns:a16="http://schemas.microsoft.com/office/drawing/2014/main" id="{581E71C2-3FC1-41C1-8255-33A1AC802247}"/>
              </a:ext>
            </a:extLst>
          </p:cNvPr>
          <p:cNvSpPr>
            <a:spLocks noGrp="1"/>
          </p:cNvSpPr>
          <p:nvPr>
            <p:ph type="sldNum" sz="quarter" idx="12"/>
          </p:nvPr>
        </p:nvSpPr>
        <p:spPr/>
        <p:txBody>
          <a:bodyPr rtlCol="0"/>
          <a:lstStyle/>
          <a:p>
            <a:pPr rtl="0"/>
            <a:fld id="{03DC2DEF-D2FE-4B45-ABA4-9F153FD1C98A}" type="slidenum">
              <a:rPr lang="en-GB" smtClean="0"/>
              <a:t>4</a:t>
            </a:fld>
            <a:endParaRPr lang="en-GB" dirty="0"/>
          </a:p>
        </p:txBody>
      </p:sp>
      <p:sp>
        <p:nvSpPr>
          <p:cNvPr id="18" name="Text Placeholder 17">
            <a:extLst>
              <a:ext uri="{FF2B5EF4-FFF2-40B4-BE49-F238E27FC236}">
                <a16:creationId xmlns:a16="http://schemas.microsoft.com/office/drawing/2014/main" id="{ED42596E-DB09-43F7-A053-18CEB2DDE639}"/>
              </a:ext>
            </a:extLst>
          </p:cNvPr>
          <p:cNvSpPr>
            <a:spLocks noGrp="1"/>
          </p:cNvSpPr>
          <p:nvPr>
            <p:ph type="body" sz="quarter" idx="14"/>
          </p:nvPr>
        </p:nvSpPr>
        <p:spPr>
          <a:xfrm>
            <a:off x="572994" y="1468905"/>
            <a:ext cx="4065588" cy="4552950"/>
          </a:xfrm>
        </p:spPr>
        <p:txBody>
          <a:bodyPr rtlCol="0">
            <a:normAutofit/>
          </a:bodyPr>
          <a:lstStyle/>
          <a:p>
            <a:pPr marL="0" indent="0" algn="ctr" rtl="0">
              <a:buNone/>
            </a:pPr>
            <a:r>
              <a:rPr lang="en-GB" dirty="0"/>
              <a:t>Number of certifications of regulated qualifications awarded outside the UK</a:t>
            </a:r>
          </a:p>
        </p:txBody>
      </p:sp>
      <p:graphicFrame>
        <p:nvGraphicFramePr>
          <p:cNvPr id="2" name="Table 1">
            <a:extLst>
              <a:ext uri="{FF2B5EF4-FFF2-40B4-BE49-F238E27FC236}">
                <a16:creationId xmlns:a16="http://schemas.microsoft.com/office/drawing/2014/main" id="{B1278CD7-EE31-0186-0F04-232AAF225D60}"/>
              </a:ext>
            </a:extLst>
          </p:cNvPr>
          <p:cNvGraphicFramePr>
            <a:graphicFrameLocks noGrp="1"/>
          </p:cNvGraphicFramePr>
          <p:nvPr>
            <p:extLst>
              <p:ext uri="{D42A27DB-BD31-4B8C-83A1-F6EECF244321}">
                <p14:modId xmlns:p14="http://schemas.microsoft.com/office/powerpoint/2010/main" val="20613765"/>
              </p:ext>
            </p:extLst>
          </p:nvPr>
        </p:nvGraphicFramePr>
        <p:xfrm>
          <a:off x="681318" y="3042836"/>
          <a:ext cx="3639670" cy="2280920"/>
        </p:xfrm>
        <a:graphic>
          <a:graphicData uri="http://schemas.openxmlformats.org/drawingml/2006/table">
            <a:tbl>
              <a:tblPr/>
              <a:tblGrid>
                <a:gridCol w="1819835">
                  <a:extLst>
                    <a:ext uri="{9D8B030D-6E8A-4147-A177-3AD203B41FA5}">
                      <a16:colId xmlns:a16="http://schemas.microsoft.com/office/drawing/2014/main" val="3275550834"/>
                    </a:ext>
                  </a:extLst>
                </a:gridCol>
                <a:gridCol w="1819835">
                  <a:extLst>
                    <a:ext uri="{9D8B030D-6E8A-4147-A177-3AD203B41FA5}">
                      <a16:colId xmlns:a16="http://schemas.microsoft.com/office/drawing/2014/main" val="862929663"/>
                    </a:ext>
                  </a:extLst>
                </a:gridCol>
              </a:tblGrid>
              <a:tr h="0">
                <a:tc>
                  <a:txBody>
                    <a:bodyPr/>
                    <a:lstStyle/>
                    <a:p>
                      <a:pPr algn="ctr" fontAlgn="t"/>
                      <a:r>
                        <a:rPr lang="en-GB" b="1" dirty="0">
                          <a:solidFill>
                            <a:srgbClr val="0B0C0C"/>
                          </a:solidFill>
                          <a:effectLst/>
                          <a:latin typeface="GDS Transport"/>
                        </a:rPr>
                        <a:t>Year</a:t>
                      </a:r>
                    </a:p>
                  </a:txBody>
                  <a:tcPr marR="127000" marT="63500" marB="63500">
                    <a:lnL>
                      <a:noFill/>
                    </a:lnL>
                    <a:lnR>
                      <a:noFill/>
                    </a:lnR>
                    <a:lnT>
                      <a:noFill/>
                    </a:lnT>
                    <a:lnB w="6350" cap="flat" cmpd="sng" algn="ctr">
                      <a:solidFill>
                        <a:srgbClr val="B1B4B6"/>
                      </a:solidFill>
                      <a:prstDash val="solid"/>
                      <a:round/>
                      <a:headEnd type="none" w="med" len="med"/>
                      <a:tailEnd type="none" w="med" len="med"/>
                    </a:lnB>
                    <a:solidFill>
                      <a:srgbClr val="FFFFFF"/>
                    </a:solidFill>
                  </a:tcPr>
                </a:tc>
                <a:tc>
                  <a:txBody>
                    <a:bodyPr/>
                    <a:lstStyle/>
                    <a:p>
                      <a:pPr algn="r" fontAlgn="t"/>
                      <a:r>
                        <a:rPr lang="en-GB" b="1" dirty="0">
                          <a:solidFill>
                            <a:srgbClr val="0B0C0C"/>
                          </a:solidFill>
                          <a:effectLst/>
                          <a:latin typeface="GDS Transport"/>
                        </a:rPr>
                        <a:t>Number of certificates</a:t>
                      </a:r>
                    </a:p>
                  </a:txBody>
                  <a:tcPr marT="63500" marB="63500">
                    <a:lnL>
                      <a:noFill/>
                    </a:lnL>
                    <a:lnR>
                      <a:noFill/>
                    </a:lnR>
                    <a:lnT>
                      <a:noFill/>
                    </a:lnT>
                    <a:lnB w="6350" cap="flat" cmpd="sng" algn="ctr">
                      <a:solidFill>
                        <a:srgbClr val="B1B4B6"/>
                      </a:solidFill>
                      <a:prstDash val="solid"/>
                      <a:round/>
                      <a:headEnd type="none" w="med" len="med"/>
                      <a:tailEnd type="none" w="med" len="med"/>
                    </a:lnB>
                    <a:solidFill>
                      <a:srgbClr val="FFFFFF"/>
                    </a:solidFill>
                  </a:tcPr>
                </a:tc>
                <a:extLst>
                  <a:ext uri="{0D108BD9-81ED-4DB2-BD59-A6C34878D82A}">
                    <a16:rowId xmlns:a16="http://schemas.microsoft.com/office/drawing/2014/main" val="546525006"/>
                  </a:ext>
                </a:extLst>
              </a:tr>
              <a:tr h="0">
                <a:tc>
                  <a:txBody>
                    <a:bodyPr/>
                    <a:lstStyle/>
                    <a:p>
                      <a:pPr algn="l" fontAlgn="t"/>
                      <a:r>
                        <a:rPr lang="en-GB" b="1">
                          <a:solidFill>
                            <a:srgbClr val="0B0C0C"/>
                          </a:solidFill>
                          <a:effectLst/>
                          <a:latin typeface="GDS Transport"/>
                        </a:rPr>
                        <a:t>2019 to 2020</a:t>
                      </a:r>
                    </a:p>
                  </a:txBody>
                  <a:tcPr marR="127000" marT="63500" marB="63500">
                    <a:lnL>
                      <a:noFill/>
                    </a:lnL>
                    <a:lnR>
                      <a:noFill/>
                    </a:lnR>
                    <a:lnT w="6350" cap="flat" cmpd="sng" algn="ctr">
                      <a:solidFill>
                        <a:srgbClr val="B1B4B6"/>
                      </a:solidFill>
                      <a:prstDash val="solid"/>
                      <a:round/>
                      <a:headEnd type="none" w="med" len="med"/>
                      <a:tailEnd type="none" w="med" len="med"/>
                    </a:lnT>
                    <a:lnB w="6350" cap="flat" cmpd="sng" algn="ctr">
                      <a:solidFill>
                        <a:srgbClr val="B1B4B6"/>
                      </a:solidFill>
                      <a:prstDash val="solid"/>
                      <a:round/>
                      <a:headEnd type="none" w="med" len="med"/>
                      <a:tailEnd type="none" w="med" len="med"/>
                    </a:lnB>
                    <a:solidFill>
                      <a:srgbClr val="FFFFFF"/>
                    </a:solidFill>
                  </a:tcPr>
                </a:tc>
                <a:tc>
                  <a:txBody>
                    <a:bodyPr/>
                    <a:lstStyle/>
                    <a:p>
                      <a:pPr algn="r" fontAlgn="t"/>
                      <a:r>
                        <a:rPr lang="en-GB">
                          <a:effectLst/>
                        </a:rPr>
                        <a:t>4,880,120</a:t>
                      </a:r>
                    </a:p>
                  </a:txBody>
                  <a:tcPr marT="63500" marB="63500">
                    <a:lnL>
                      <a:noFill/>
                    </a:lnL>
                    <a:lnR>
                      <a:noFill/>
                    </a:lnR>
                    <a:lnT w="6350" cap="flat" cmpd="sng" algn="ctr">
                      <a:solidFill>
                        <a:srgbClr val="B1B4B6"/>
                      </a:solidFill>
                      <a:prstDash val="solid"/>
                      <a:round/>
                      <a:headEnd type="none" w="med" len="med"/>
                      <a:tailEnd type="none" w="med" len="med"/>
                    </a:lnT>
                    <a:lnB w="6350" cap="flat" cmpd="sng" algn="ctr">
                      <a:solidFill>
                        <a:srgbClr val="B1B4B6"/>
                      </a:solidFill>
                      <a:prstDash val="solid"/>
                      <a:round/>
                      <a:headEnd type="none" w="med" len="med"/>
                      <a:tailEnd type="none" w="med" len="med"/>
                    </a:lnB>
                    <a:solidFill>
                      <a:srgbClr val="FFFFFF"/>
                    </a:solidFill>
                  </a:tcPr>
                </a:tc>
                <a:extLst>
                  <a:ext uri="{0D108BD9-81ED-4DB2-BD59-A6C34878D82A}">
                    <a16:rowId xmlns:a16="http://schemas.microsoft.com/office/drawing/2014/main" val="2506666802"/>
                  </a:ext>
                </a:extLst>
              </a:tr>
              <a:tr h="0">
                <a:tc>
                  <a:txBody>
                    <a:bodyPr/>
                    <a:lstStyle/>
                    <a:p>
                      <a:pPr algn="l" fontAlgn="t"/>
                      <a:r>
                        <a:rPr lang="en-GB" b="1">
                          <a:solidFill>
                            <a:srgbClr val="0B0C0C"/>
                          </a:solidFill>
                          <a:effectLst/>
                          <a:latin typeface="GDS Transport"/>
                        </a:rPr>
                        <a:t>2020 to 2021</a:t>
                      </a:r>
                    </a:p>
                  </a:txBody>
                  <a:tcPr marR="127000" marT="63500" marB="63500">
                    <a:lnL>
                      <a:noFill/>
                    </a:lnL>
                    <a:lnR>
                      <a:noFill/>
                    </a:lnR>
                    <a:lnT w="6350" cap="flat" cmpd="sng" algn="ctr">
                      <a:solidFill>
                        <a:srgbClr val="B1B4B6"/>
                      </a:solidFill>
                      <a:prstDash val="solid"/>
                      <a:round/>
                      <a:headEnd type="none" w="med" len="med"/>
                      <a:tailEnd type="none" w="med" len="med"/>
                    </a:lnT>
                    <a:lnB w="6350" cap="flat" cmpd="sng" algn="ctr">
                      <a:solidFill>
                        <a:srgbClr val="B1B4B6"/>
                      </a:solidFill>
                      <a:prstDash val="solid"/>
                      <a:round/>
                      <a:headEnd type="none" w="med" len="med"/>
                      <a:tailEnd type="none" w="med" len="med"/>
                    </a:lnB>
                    <a:solidFill>
                      <a:srgbClr val="FFFFFF"/>
                    </a:solidFill>
                  </a:tcPr>
                </a:tc>
                <a:tc>
                  <a:txBody>
                    <a:bodyPr/>
                    <a:lstStyle/>
                    <a:p>
                      <a:pPr algn="r" fontAlgn="t"/>
                      <a:r>
                        <a:rPr lang="en-GB">
                          <a:effectLst/>
                        </a:rPr>
                        <a:t>5,776,325</a:t>
                      </a:r>
                    </a:p>
                  </a:txBody>
                  <a:tcPr marT="63500" marB="63500">
                    <a:lnL>
                      <a:noFill/>
                    </a:lnL>
                    <a:lnR>
                      <a:noFill/>
                    </a:lnR>
                    <a:lnT w="6350" cap="flat" cmpd="sng" algn="ctr">
                      <a:solidFill>
                        <a:srgbClr val="B1B4B6"/>
                      </a:solidFill>
                      <a:prstDash val="solid"/>
                      <a:round/>
                      <a:headEnd type="none" w="med" len="med"/>
                      <a:tailEnd type="none" w="med" len="med"/>
                    </a:lnT>
                    <a:lnB w="6350" cap="flat" cmpd="sng" algn="ctr">
                      <a:solidFill>
                        <a:srgbClr val="B1B4B6"/>
                      </a:solidFill>
                      <a:prstDash val="solid"/>
                      <a:round/>
                      <a:headEnd type="none" w="med" len="med"/>
                      <a:tailEnd type="none" w="med" len="med"/>
                    </a:lnB>
                    <a:solidFill>
                      <a:srgbClr val="FFFFFF"/>
                    </a:solidFill>
                  </a:tcPr>
                </a:tc>
                <a:extLst>
                  <a:ext uri="{0D108BD9-81ED-4DB2-BD59-A6C34878D82A}">
                    <a16:rowId xmlns:a16="http://schemas.microsoft.com/office/drawing/2014/main" val="3135006049"/>
                  </a:ext>
                </a:extLst>
              </a:tr>
              <a:tr h="0">
                <a:tc>
                  <a:txBody>
                    <a:bodyPr/>
                    <a:lstStyle/>
                    <a:p>
                      <a:pPr algn="l" fontAlgn="t"/>
                      <a:r>
                        <a:rPr lang="en-GB" b="1">
                          <a:solidFill>
                            <a:srgbClr val="0B0C0C"/>
                          </a:solidFill>
                          <a:effectLst/>
                          <a:latin typeface="GDS Transport"/>
                        </a:rPr>
                        <a:t>2021 to 2022</a:t>
                      </a:r>
                    </a:p>
                  </a:txBody>
                  <a:tcPr marR="127000" marT="63500" marB="63500">
                    <a:lnL>
                      <a:noFill/>
                    </a:lnL>
                    <a:lnR>
                      <a:noFill/>
                    </a:lnR>
                    <a:lnT w="6350" cap="flat" cmpd="sng" algn="ctr">
                      <a:solidFill>
                        <a:srgbClr val="B1B4B6"/>
                      </a:solidFill>
                      <a:prstDash val="solid"/>
                      <a:round/>
                      <a:headEnd type="none" w="med" len="med"/>
                      <a:tailEnd type="none" w="med" len="med"/>
                    </a:lnT>
                    <a:lnB w="6350" cap="flat" cmpd="sng" algn="ctr">
                      <a:solidFill>
                        <a:srgbClr val="B1B4B6"/>
                      </a:solidFill>
                      <a:prstDash val="solid"/>
                      <a:round/>
                      <a:headEnd type="none" w="med" len="med"/>
                      <a:tailEnd type="none" w="med" len="med"/>
                    </a:lnB>
                    <a:solidFill>
                      <a:srgbClr val="FFFFFF"/>
                    </a:solidFill>
                  </a:tcPr>
                </a:tc>
                <a:tc>
                  <a:txBody>
                    <a:bodyPr/>
                    <a:lstStyle/>
                    <a:p>
                      <a:pPr algn="r" fontAlgn="t"/>
                      <a:r>
                        <a:rPr lang="en-GB">
                          <a:effectLst/>
                        </a:rPr>
                        <a:t>6,732,000</a:t>
                      </a:r>
                    </a:p>
                  </a:txBody>
                  <a:tcPr marT="63500" marB="63500">
                    <a:lnL>
                      <a:noFill/>
                    </a:lnL>
                    <a:lnR>
                      <a:noFill/>
                    </a:lnR>
                    <a:lnT w="6350" cap="flat" cmpd="sng" algn="ctr">
                      <a:solidFill>
                        <a:srgbClr val="B1B4B6"/>
                      </a:solidFill>
                      <a:prstDash val="solid"/>
                      <a:round/>
                      <a:headEnd type="none" w="med" len="med"/>
                      <a:tailEnd type="none" w="med" len="med"/>
                    </a:lnT>
                    <a:lnB w="6350" cap="flat" cmpd="sng" algn="ctr">
                      <a:solidFill>
                        <a:srgbClr val="B1B4B6"/>
                      </a:solidFill>
                      <a:prstDash val="solid"/>
                      <a:round/>
                      <a:headEnd type="none" w="med" len="med"/>
                      <a:tailEnd type="none" w="med" len="med"/>
                    </a:lnB>
                    <a:solidFill>
                      <a:srgbClr val="FFFFFF"/>
                    </a:solidFill>
                  </a:tcPr>
                </a:tc>
                <a:extLst>
                  <a:ext uri="{0D108BD9-81ED-4DB2-BD59-A6C34878D82A}">
                    <a16:rowId xmlns:a16="http://schemas.microsoft.com/office/drawing/2014/main" val="1137588057"/>
                  </a:ext>
                </a:extLst>
              </a:tr>
              <a:tr h="0">
                <a:tc>
                  <a:txBody>
                    <a:bodyPr/>
                    <a:lstStyle/>
                    <a:p>
                      <a:pPr algn="l" fontAlgn="t"/>
                      <a:r>
                        <a:rPr lang="en-GB" b="1" dirty="0">
                          <a:solidFill>
                            <a:srgbClr val="0B0C0C"/>
                          </a:solidFill>
                          <a:effectLst/>
                          <a:latin typeface="GDS Transport"/>
                        </a:rPr>
                        <a:t>2022 to 2023</a:t>
                      </a:r>
                    </a:p>
                  </a:txBody>
                  <a:tcPr marR="127000" marT="63500" marB="63500">
                    <a:lnL>
                      <a:noFill/>
                    </a:lnL>
                    <a:lnR>
                      <a:noFill/>
                    </a:lnR>
                    <a:lnT w="6350" cap="flat" cmpd="sng" algn="ctr">
                      <a:solidFill>
                        <a:srgbClr val="B1B4B6"/>
                      </a:solidFill>
                      <a:prstDash val="solid"/>
                      <a:round/>
                      <a:headEnd type="none" w="med" len="med"/>
                      <a:tailEnd type="none" w="med" len="med"/>
                    </a:lnT>
                    <a:lnB w="6350" cap="flat" cmpd="sng" algn="ctr">
                      <a:solidFill>
                        <a:srgbClr val="B1B4B6"/>
                      </a:solidFill>
                      <a:prstDash val="solid"/>
                      <a:round/>
                      <a:headEnd type="none" w="med" len="med"/>
                      <a:tailEnd type="none" w="med" len="med"/>
                    </a:lnB>
                    <a:solidFill>
                      <a:srgbClr val="FFFFFF"/>
                    </a:solidFill>
                  </a:tcPr>
                </a:tc>
                <a:tc>
                  <a:txBody>
                    <a:bodyPr/>
                    <a:lstStyle/>
                    <a:p>
                      <a:pPr algn="r" fontAlgn="t"/>
                      <a:r>
                        <a:rPr lang="en-GB" dirty="0">
                          <a:effectLst/>
                        </a:rPr>
                        <a:t>8,552,050</a:t>
                      </a:r>
                    </a:p>
                  </a:txBody>
                  <a:tcPr marT="63500" marB="63500">
                    <a:lnL>
                      <a:noFill/>
                    </a:lnL>
                    <a:lnR>
                      <a:noFill/>
                    </a:lnR>
                    <a:lnT w="6350" cap="flat" cmpd="sng" algn="ctr">
                      <a:solidFill>
                        <a:srgbClr val="B1B4B6"/>
                      </a:solidFill>
                      <a:prstDash val="solid"/>
                      <a:round/>
                      <a:headEnd type="none" w="med" len="med"/>
                      <a:tailEnd type="none" w="med" len="med"/>
                    </a:lnT>
                    <a:lnB w="6350" cap="flat" cmpd="sng" algn="ctr">
                      <a:solidFill>
                        <a:srgbClr val="B1B4B6"/>
                      </a:solidFill>
                      <a:prstDash val="solid"/>
                      <a:round/>
                      <a:headEnd type="none" w="med" len="med"/>
                      <a:tailEnd type="none" w="med" len="med"/>
                    </a:lnB>
                    <a:solidFill>
                      <a:srgbClr val="FFFFFF"/>
                    </a:solidFill>
                  </a:tcPr>
                </a:tc>
                <a:extLst>
                  <a:ext uri="{0D108BD9-81ED-4DB2-BD59-A6C34878D82A}">
                    <a16:rowId xmlns:a16="http://schemas.microsoft.com/office/drawing/2014/main" val="4191784372"/>
                  </a:ext>
                </a:extLst>
              </a:tr>
            </a:tbl>
          </a:graphicData>
        </a:graphic>
      </p:graphicFrame>
      <p:sp>
        <p:nvSpPr>
          <p:cNvPr id="6" name="AutoShape 6">
            <a:extLst>
              <a:ext uri="{FF2B5EF4-FFF2-40B4-BE49-F238E27FC236}">
                <a16:creationId xmlns:a16="http://schemas.microsoft.com/office/drawing/2014/main" id="{E47881FD-0C75-BFF0-6F47-8AF66C0C94CB}"/>
              </a:ext>
            </a:extLst>
          </p:cNvPr>
          <p:cNvSpPr>
            <a:spLocks noChangeAspect="1" noChangeArrowheads="1"/>
          </p:cNvSpPr>
          <p:nvPr/>
        </p:nvSpPr>
        <p:spPr bwMode="auto">
          <a:xfrm>
            <a:off x="5943600" y="1468905"/>
            <a:ext cx="4796118" cy="43043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a:extLst>
              <a:ext uri="{FF2B5EF4-FFF2-40B4-BE49-F238E27FC236}">
                <a16:creationId xmlns:a16="http://schemas.microsoft.com/office/drawing/2014/main" id="{6A2F7CDE-1EA7-B5A0-5821-867F0F18556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4CE163BC-76A4-F03F-10D4-55592902DE1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120456" y="1162003"/>
            <a:ext cx="6176683" cy="5309823"/>
          </a:xfrm>
          <a:prstGeom prst="rect">
            <a:avLst/>
          </a:prstGeom>
        </p:spPr>
      </p:pic>
      <p:sp>
        <p:nvSpPr>
          <p:cNvPr id="9" name="TextBox 8">
            <a:extLst>
              <a:ext uri="{FF2B5EF4-FFF2-40B4-BE49-F238E27FC236}">
                <a16:creationId xmlns:a16="http://schemas.microsoft.com/office/drawing/2014/main" id="{BC983D96-EF35-332B-AB2C-45D985874FA9}"/>
              </a:ext>
            </a:extLst>
          </p:cNvPr>
          <p:cNvSpPr txBox="1"/>
          <p:nvPr/>
        </p:nvSpPr>
        <p:spPr>
          <a:xfrm>
            <a:off x="371475" y="5560190"/>
            <a:ext cx="4748981" cy="461665"/>
          </a:xfrm>
          <a:prstGeom prst="rect">
            <a:avLst/>
          </a:prstGeom>
          <a:noFill/>
        </p:spPr>
        <p:txBody>
          <a:bodyPr wrap="square" rtlCol="0">
            <a:spAutoFit/>
          </a:bodyPr>
          <a:lstStyle/>
          <a:p>
            <a:r>
              <a:rPr lang="en-GB" sz="2400" dirty="0">
                <a:solidFill>
                  <a:schemeClr val="bg1"/>
                </a:solidFill>
              </a:rPr>
              <a:t>22/23 academic year up 27% on PY</a:t>
            </a:r>
          </a:p>
        </p:txBody>
      </p:sp>
      <p:pic>
        <p:nvPicPr>
          <p:cNvPr id="5" name="Picture 4">
            <a:extLst>
              <a:ext uri="{FF2B5EF4-FFF2-40B4-BE49-F238E27FC236}">
                <a16:creationId xmlns:a16="http://schemas.microsoft.com/office/drawing/2014/main" id="{37643BFB-550D-77E3-BEF5-A78FF4B67025}"/>
              </a:ext>
            </a:extLst>
          </p:cNvPr>
          <p:cNvPicPr>
            <a:picLocks noChangeAspect="1"/>
          </p:cNvPicPr>
          <p:nvPr/>
        </p:nvPicPr>
        <p:blipFill>
          <a:blip r:embed="rId4"/>
          <a:stretch>
            <a:fillRect/>
          </a:stretch>
        </p:blipFill>
        <p:spPr>
          <a:xfrm>
            <a:off x="8187559" y="1203767"/>
            <a:ext cx="3109580" cy="2225233"/>
          </a:xfrm>
          <a:prstGeom prst="rect">
            <a:avLst/>
          </a:prstGeom>
        </p:spPr>
      </p:pic>
      <p:pic>
        <p:nvPicPr>
          <p:cNvPr id="10" name="Picture 9">
            <a:extLst>
              <a:ext uri="{FF2B5EF4-FFF2-40B4-BE49-F238E27FC236}">
                <a16:creationId xmlns:a16="http://schemas.microsoft.com/office/drawing/2014/main" id="{C236F7F7-65AD-0FAA-A6D8-F07B7A144A34}"/>
              </a:ext>
            </a:extLst>
          </p:cNvPr>
          <p:cNvPicPr>
            <a:picLocks noChangeAspect="1"/>
          </p:cNvPicPr>
          <p:nvPr/>
        </p:nvPicPr>
        <p:blipFill>
          <a:blip r:embed="rId4"/>
          <a:stretch>
            <a:fillRect/>
          </a:stretch>
        </p:blipFill>
        <p:spPr>
          <a:xfrm>
            <a:off x="5120456" y="3381107"/>
            <a:ext cx="3067103" cy="2179084"/>
          </a:xfrm>
          <a:prstGeom prst="rect">
            <a:avLst/>
          </a:prstGeom>
        </p:spPr>
      </p:pic>
    </p:spTree>
    <p:extLst>
      <p:ext uri="{BB962C8B-B14F-4D97-AF65-F5344CB8AC3E}">
        <p14:creationId xmlns:p14="http://schemas.microsoft.com/office/powerpoint/2010/main" val="2900026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51932C-7145-4FBD-B81D-9ADC42401B87}"/>
              </a:ext>
            </a:extLst>
          </p:cNvPr>
          <p:cNvSpPr>
            <a:spLocks noGrp="1"/>
          </p:cNvSpPr>
          <p:nvPr>
            <p:ph type="title"/>
          </p:nvPr>
        </p:nvSpPr>
        <p:spPr>
          <a:xfrm>
            <a:off x="371475" y="260351"/>
            <a:ext cx="11520487" cy="758824"/>
          </a:xfrm>
        </p:spPr>
        <p:txBody>
          <a:bodyPr rtlCol="0" anchor="ctr">
            <a:normAutofit/>
          </a:bodyPr>
          <a:lstStyle/>
          <a:p>
            <a:pPr rtl="0"/>
            <a:r>
              <a:rPr lang="en-GB" sz="4000" dirty="0"/>
              <a:t>Why? Borders not Barriers</a:t>
            </a:r>
          </a:p>
        </p:txBody>
      </p:sp>
      <p:sp>
        <p:nvSpPr>
          <p:cNvPr id="3" name="Slide Number Placeholder 2">
            <a:extLst>
              <a:ext uri="{FF2B5EF4-FFF2-40B4-BE49-F238E27FC236}">
                <a16:creationId xmlns:a16="http://schemas.microsoft.com/office/drawing/2014/main" id="{774AF259-0EA0-486A-A345-68549DF558C8}"/>
              </a:ext>
            </a:extLst>
          </p:cNvPr>
          <p:cNvSpPr>
            <a:spLocks noGrp="1"/>
          </p:cNvSpPr>
          <p:nvPr>
            <p:ph type="sldNum" sz="quarter" idx="12"/>
          </p:nvPr>
        </p:nvSpPr>
        <p:spPr>
          <a:xfrm>
            <a:off x="11518900" y="6581978"/>
            <a:ext cx="373062" cy="206104"/>
          </a:xfrm>
        </p:spPr>
        <p:txBody>
          <a:bodyPr rtlCol="0" anchor="ctr">
            <a:normAutofit/>
          </a:bodyPr>
          <a:lstStyle/>
          <a:p>
            <a:pPr rtl="0">
              <a:lnSpc>
                <a:spcPct val="90000"/>
              </a:lnSpc>
              <a:spcAft>
                <a:spcPts val="600"/>
              </a:spcAft>
            </a:pPr>
            <a:fld id="{03DC2DEF-D2FE-4B45-ABA4-9F153FD1C98A}" type="slidenum">
              <a:rPr lang="en-GB" sz="800" smtClean="0"/>
              <a:pPr rtl="0">
                <a:lnSpc>
                  <a:spcPct val="90000"/>
                </a:lnSpc>
                <a:spcAft>
                  <a:spcPts val="600"/>
                </a:spcAft>
              </a:pPr>
              <a:t>5</a:t>
            </a:fld>
            <a:endParaRPr lang="en-GB" sz="800"/>
          </a:p>
        </p:txBody>
      </p:sp>
      <p:pic>
        <p:nvPicPr>
          <p:cNvPr id="8" name="Picture Placeholder 7" descr="Map&#10;&#10;Description automatically generated">
            <a:extLst>
              <a:ext uri="{FF2B5EF4-FFF2-40B4-BE49-F238E27FC236}">
                <a16:creationId xmlns:a16="http://schemas.microsoft.com/office/drawing/2014/main" id="{23C2913B-8297-05FC-9509-11995E2AF126}"/>
              </a:ext>
            </a:extLst>
          </p:cNvPr>
          <p:cNvPicPr>
            <a:picLocks noGrp="1" noChangeAspect="1"/>
          </p:cNvPicPr>
          <p:nvPr>
            <p:ph type="pic" sz="quarter" idx="13"/>
          </p:nvPr>
        </p:nvPicPr>
        <p:blipFill rotWithShape="1">
          <a:blip r:embed="rId3" cstate="hqprint">
            <a:extLst>
              <a:ext uri="{28A0092B-C50C-407E-A947-70E740481C1C}">
                <a14:useLocalDpi xmlns:a14="http://schemas.microsoft.com/office/drawing/2010/main"/>
              </a:ext>
            </a:extLst>
          </a:blip>
          <a:srcRect r="-1"/>
          <a:stretch/>
        </p:blipFill>
        <p:spPr>
          <a:xfrm>
            <a:off x="371475" y="1233488"/>
            <a:ext cx="11520488" cy="2381361"/>
          </a:xfrm>
          <a:prstGeom prst="rect">
            <a:avLst/>
          </a:prstGeom>
          <a:noFill/>
          <a:ln cap="flat">
            <a:noFill/>
          </a:ln>
        </p:spPr>
      </p:pic>
      <p:sp>
        <p:nvSpPr>
          <p:cNvPr id="7" name="Content Placeholder 6">
            <a:extLst>
              <a:ext uri="{FF2B5EF4-FFF2-40B4-BE49-F238E27FC236}">
                <a16:creationId xmlns:a16="http://schemas.microsoft.com/office/drawing/2014/main" id="{A7F42263-DE86-44BB-AC19-CD7982D365B2}"/>
              </a:ext>
            </a:extLst>
          </p:cNvPr>
          <p:cNvSpPr>
            <a:spLocks noGrp="1"/>
          </p:cNvSpPr>
          <p:nvPr>
            <p:ph sz="half" idx="2"/>
          </p:nvPr>
        </p:nvSpPr>
        <p:spPr>
          <a:xfrm>
            <a:off x="6383054" y="3808206"/>
            <a:ext cx="5255193" cy="2404860"/>
          </a:xfrm>
        </p:spPr>
        <p:txBody>
          <a:bodyPr rtlCol="0">
            <a:normAutofit/>
          </a:bodyPr>
          <a:lstStyle/>
          <a:p>
            <a:pPr rtl="0"/>
            <a:r>
              <a:rPr lang="en-GB" dirty="0"/>
              <a:t>The need to create more sustainable business models</a:t>
            </a:r>
          </a:p>
          <a:p>
            <a:pPr rtl="0"/>
            <a:endParaRPr lang="en-GB" dirty="0"/>
          </a:p>
          <a:p>
            <a:pPr rtl="0"/>
            <a:r>
              <a:rPr lang="en-GB" dirty="0"/>
              <a:t>An opportunity to share and learn</a:t>
            </a:r>
          </a:p>
          <a:p>
            <a:pPr rtl="0"/>
            <a:endParaRPr lang="en-GB" dirty="0"/>
          </a:p>
          <a:p>
            <a:pPr rtl="0"/>
            <a:r>
              <a:rPr lang="en-GB" dirty="0"/>
              <a:t>Attractive proposition for acquisitions and mergers</a:t>
            </a:r>
          </a:p>
        </p:txBody>
      </p:sp>
      <p:sp>
        <p:nvSpPr>
          <p:cNvPr id="6" name="Content Placeholder 5">
            <a:extLst>
              <a:ext uri="{FF2B5EF4-FFF2-40B4-BE49-F238E27FC236}">
                <a16:creationId xmlns:a16="http://schemas.microsoft.com/office/drawing/2014/main" id="{33DA7B46-E592-40C7-91D7-A26B47A30C67}"/>
              </a:ext>
            </a:extLst>
          </p:cNvPr>
          <p:cNvSpPr>
            <a:spLocks noGrp="1"/>
          </p:cNvSpPr>
          <p:nvPr>
            <p:ph sz="half" idx="1"/>
          </p:nvPr>
        </p:nvSpPr>
        <p:spPr>
          <a:xfrm>
            <a:off x="622406" y="3808236"/>
            <a:ext cx="5256000" cy="2404800"/>
          </a:xfrm>
        </p:spPr>
        <p:txBody>
          <a:bodyPr rtlCol="0">
            <a:normAutofit/>
          </a:bodyPr>
          <a:lstStyle/>
          <a:p>
            <a:pPr rtl="0"/>
            <a:r>
              <a:rPr lang="en-GB" dirty="0"/>
              <a:t>Demand for UK quality vocational and technical education is on the rise</a:t>
            </a:r>
          </a:p>
          <a:p>
            <a:pPr rtl="0"/>
            <a:endParaRPr lang="en-GB" dirty="0"/>
          </a:p>
          <a:p>
            <a:pPr rtl="0"/>
            <a:r>
              <a:rPr lang="en-GB" dirty="0"/>
              <a:t>AOs have a wealth of existing content and expertise</a:t>
            </a:r>
          </a:p>
          <a:p>
            <a:pPr rtl="0"/>
            <a:endParaRPr lang="en-GB" dirty="0"/>
          </a:p>
          <a:p>
            <a:pPr rtl="0"/>
            <a:r>
              <a:rPr lang="en-GB" dirty="0"/>
              <a:t>Impact of the pandemic in breaking down borders</a:t>
            </a:r>
          </a:p>
        </p:txBody>
      </p:sp>
    </p:spTree>
    <p:extLst>
      <p:ext uri="{BB962C8B-B14F-4D97-AF65-F5344CB8AC3E}">
        <p14:creationId xmlns:p14="http://schemas.microsoft.com/office/powerpoint/2010/main" val="3242389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F8E5BC1-257F-4CA0-A14D-8A76F6198211}"/>
              </a:ext>
            </a:extLst>
          </p:cNvPr>
          <p:cNvSpPr>
            <a:spLocks noGrp="1"/>
          </p:cNvSpPr>
          <p:nvPr>
            <p:ph type="title"/>
          </p:nvPr>
        </p:nvSpPr>
        <p:spPr/>
        <p:txBody>
          <a:bodyPr rtlCol="0">
            <a:normAutofit/>
          </a:bodyPr>
          <a:lstStyle/>
          <a:p>
            <a:pPr rtl="0"/>
            <a:r>
              <a:rPr lang="en-GB" sz="4000" dirty="0"/>
              <a:t>Why: Opportunities for Diversification &amp; Growth</a:t>
            </a:r>
          </a:p>
        </p:txBody>
      </p:sp>
      <p:sp>
        <p:nvSpPr>
          <p:cNvPr id="3" name="Slide Number Placeholder 2">
            <a:extLst>
              <a:ext uri="{FF2B5EF4-FFF2-40B4-BE49-F238E27FC236}">
                <a16:creationId xmlns:a16="http://schemas.microsoft.com/office/drawing/2014/main" id="{CE84475F-A218-40AD-91D5-2A42073651D9}"/>
              </a:ext>
            </a:extLst>
          </p:cNvPr>
          <p:cNvSpPr>
            <a:spLocks noGrp="1"/>
          </p:cNvSpPr>
          <p:nvPr>
            <p:ph type="sldNum" sz="quarter" idx="12"/>
          </p:nvPr>
        </p:nvSpPr>
        <p:spPr/>
        <p:txBody>
          <a:bodyPr rtlCol="0"/>
          <a:lstStyle/>
          <a:p>
            <a:pPr rtl="0"/>
            <a:fld id="{03DC2DEF-D2FE-4B45-ABA4-9F153FD1C98A}" type="slidenum">
              <a:rPr lang="en-GB" smtClean="0"/>
              <a:t>6</a:t>
            </a:fld>
            <a:endParaRPr lang="en-GB"/>
          </a:p>
        </p:txBody>
      </p:sp>
      <p:sp>
        <p:nvSpPr>
          <p:cNvPr id="14" name="Text Placeholder 13">
            <a:extLst>
              <a:ext uri="{FF2B5EF4-FFF2-40B4-BE49-F238E27FC236}">
                <a16:creationId xmlns:a16="http://schemas.microsoft.com/office/drawing/2014/main" id="{32B0CB1D-E6FE-4346-B4DC-C1AC8F0F5CC6}"/>
              </a:ext>
            </a:extLst>
          </p:cNvPr>
          <p:cNvSpPr>
            <a:spLocks noGrp="1"/>
          </p:cNvSpPr>
          <p:nvPr>
            <p:ph type="body" sz="quarter" idx="20"/>
          </p:nvPr>
        </p:nvSpPr>
        <p:spPr/>
        <p:txBody>
          <a:bodyPr rtlCol="0"/>
          <a:lstStyle/>
          <a:p>
            <a:pPr rtl="0"/>
            <a:r>
              <a:rPr lang="en-GB" dirty="0"/>
              <a:t>Awarding Market</a:t>
            </a:r>
          </a:p>
        </p:txBody>
      </p:sp>
      <p:sp>
        <p:nvSpPr>
          <p:cNvPr id="18" name="Text Placeholder 17">
            <a:extLst>
              <a:ext uri="{FF2B5EF4-FFF2-40B4-BE49-F238E27FC236}">
                <a16:creationId xmlns:a16="http://schemas.microsoft.com/office/drawing/2014/main" id="{6EBA6953-980C-4C61-AFA3-018201F6E289}"/>
              </a:ext>
            </a:extLst>
          </p:cNvPr>
          <p:cNvSpPr>
            <a:spLocks noGrp="1"/>
          </p:cNvSpPr>
          <p:nvPr>
            <p:ph type="body" sz="quarter" idx="24"/>
          </p:nvPr>
        </p:nvSpPr>
        <p:spPr>
          <a:xfrm>
            <a:off x="300037" y="4730161"/>
            <a:ext cx="2944625" cy="666781"/>
          </a:xfrm>
        </p:spPr>
        <p:txBody>
          <a:bodyPr rtlCol="0"/>
          <a:lstStyle/>
          <a:p>
            <a:pPr marL="285750" indent="-285750" algn="l" rtl="0">
              <a:buFont typeface="Arial" panose="020B0604020202020204" pitchFamily="34" charset="0"/>
              <a:buChar char="•"/>
            </a:pPr>
            <a:r>
              <a:rPr lang="en-GB" sz="1400" dirty="0"/>
              <a:t>5.6% decrease in active qualifications from 21/22 to 22/23</a:t>
            </a:r>
          </a:p>
          <a:p>
            <a:pPr marL="285750" indent="-285750" algn="l" rtl="0">
              <a:buFont typeface="Arial" panose="020B0604020202020204" pitchFamily="34" charset="0"/>
              <a:buChar char="•"/>
            </a:pPr>
            <a:r>
              <a:rPr lang="en-GB" sz="1400" dirty="0"/>
              <a:t>VRQs down 8.8% from 21/22 to 22/23</a:t>
            </a:r>
          </a:p>
          <a:p>
            <a:pPr marL="285750" indent="-285750" algn="l" rtl="0">
              <a:buFont typeface="Arial" panose="020B0604020202020204" pitchFamily="34" charset="0"/>
              <a:buChar char="•"/>
            </a:pPr>
            <a:r>
              <a:rPr lang="en-GB" sz="1400" dirty="0"/>
              <a:t>251 AOs in 22/23 compared to 160 in 18/19 (79 for EPA only)</a:t>
            </a:r>
          </a:p>
          <a:p>
            <a:pPr marL="285750" indent="-285750" algn="l" rtl="0">
              <a:buFont typeface="Arial" panose="020B0604020202020204" pitchFamily="34" charset="0"/>
              <a:buChar char="•"/>
            </a:pPr>
            <a:r>
              <a:rPr lang="en-GB" sz="1400" dirty="0"/>
              <a:t>Highly regulated, saturated market</a:t>
            </a:r>
          </a:p>
          <a:p>
            <a:pPr rtl="0"/>
            <a:endParaRPr lang="en-GB" sz="1400" dirty="0"/>
          </a:p>
          <a:p>
            <a:pPr rtl="0"/>
            <a:endParaRPr lang="en-GB" dirty="0"/>
          </a:p>
        </p:txBody>
      </p:sp>
      <p:sp>
        <p:nvSpPr>
          <p:cNvPr id="19" name="Text Placeholder 18">
            <a:extLst>
              <a:ext uri="{FF2B5EF4-FFF2-40B4-BE49-F238E27FC236}">
                <a16:creationId xmlns:a16="http://schemas.microsoft.com/office/drawing/2014/main" id="{1EA45180-5246-464E-BDD0-2AB792997E91}"/>
              </a:ext>
            </a:extLst>
          </p:cNvPr>
          <p:cNvSpPr>
            <a:spLocks noGrp="1"/>
          </p:cNvSpPr>
          <p:nvPr>
            <p:ph type="body" sz="quarter" idx="25"/>
          </p:nvPr>
        </p:nvSpPr>
        <p:spPr/>
        <p:txBody>
          <a:bodyPr rtlCol="0"/>
          <a:lstStyle/>
          <a:p>
            <a:pPr rtl="0"/>
            <a:r>
              <a:rPr lang="en-GB" dirty="0"/>
              <a:t>EPA Market</a:t>
            </a:r>
          </a:p>
        </p:txBody>
      </p:sp>
      <p:sp>
        <p:nvSpPr>
          <p:cNvPr id="20" name="Text Placeholder 19">
            <a:extLst>
              <a:ext uri="{FF2B5EF4-FFF2-40B4-BE49-F238E27FC236}">
                <a16:creationId xmlns:a16="http://schemas.microsoft.com/office/drawing/2014/main" id="{7E61202C-1274-459A-A89D-C23AE8A261C7}"/>
              </a:ext>
            </a:extLst>
          </p:cNvPr>
          <p:cNvSpPr>
            <a:spLocks noGrp="1"/>
          </p:cNvSpPr>
          <p:nvPr>
            <p:ph type="body" sz="quarter" idx="26"/>
          </p:nvPr>
        </p:nvSpPr>
        <p:spPr>
          <a:xfrm>
            <a:off x="3316098" y="4736026"/>
            <a:ext cx="2686613" cy="666781"/>
          </a:xfrm>
        </p:spPr>
        <p:txBody>
          <a:bodyPr rtlCol="0"/>
          <a:lstStyle/>
          <a:p>
            <a:pPr marL="285750" indent="-285750" algn="l" rtl="0">
              <a:buFont typeface="Arial" panose="020B0604020202020204" pitchFamily="34" charset="0"/>
              <a:buChar char="•"/>
            </a:pPr>
            <a:r>
              <a:rPr lang="en-GB" sz="1400" dirty="0"/>
              <a:t>Highly regulated market</a:t>
            </a:r>
          </a:p>
          <a:p>
            <a:pPr marL="285750" indent="-285750" algn="l" rtl="0">
              <a:buFont typeface="Arial" panose="020B0604020202020204" pitchFamily="34" charset="0"/>
              <a:buChar char="•"/>
            </a:pPr>
            <a:r>
              <a:rPr lang="en-GB" sz="1400" dirty="0"/>
              <a:t>Heading towards saturation? (121 AOs 2022/2023)</a:t>
            </a:r>
          </a:p>
          <a:p>
            <a:pPr marL="285750" indent="-285750" algn="l" rtl="0">
              <a:buFont typeface="Arial" panose="020B0604020202020204" pitchFamily="34" charset="0"/>
              <a:buChar char="•"/>
            </a:pPr>
            <a:r>
              <a:rPr lang="en-GB" sz="1400" dirty="0"/>
              <a:t>Funding reliant</a:t>
            </a:r>
          </a:p>
          <a:p>
            <a:pPr marL="285750" indent="-285750" algn="l" rtl="0">
              <a:buFont typeface="Arial" panose="020B0604020202020204" pitchFamily="34" charset="0"/>
              <a:buChar char="•"/>
            </a:pPr>
            <a:r>
              <a:rPr lang="en-GB" sz="1400" dirty="0"/>
              <a:t>High delivery costs</a:t>
            </a:r>
          </a:p>
          <a:p>
            <a:pPr marL="285750" indent="-285750" algn="l" rtl="0">
              <a:buFont typeface="Arial" panose="020B0604020202020204" pitchFamily="34" charset="0"/>
              <a:buChar char="•"/>
            </a:pPr>
            <a:endParaRPr lang="en-GB" sz="1400" dirty="0"/>
          </a:p>
          <a:p>
            <a:pPr algn="l" rtl="0"/>
            <a:endParaRPr lang="en-GB" sz="1400" dirty="0"/>
          </a:p>
          <a:p>
            <a:pPr marL="285750" indent="-285750" algn="l" rtl="0">
              <a:buFont typeface="Arial" panose="020B0604020202020204" pitchFamily="34" charset="0"/>
              <a:buChar char="•"/>
            </a:pPr>
            <a:endParaRPr lang="en-GB" dirty="0"/>
          </a:p>
        </p:txBody>
      </p:sp>
      <p:sp>
        <p:nvSpPr>
          <p:cNvPr id="21" name="Text Placeholder 20">
            <a:extLst>
              <a:ext uri="{FF2B5EF4-FFF2-40B4-BE49-F238E27FC236}">
                <a16:creationId xmlns:a16="http://schemas.microsoft.com/office/drawing/2014/main" id="{B7A4F278-30B9-44DC-81DE-0BB8DC7D9B43}"/>
              </a:ext>
            </a:extLst>
          </p:cNvPr>
          <p:cNvSpPr>
            <a:spLocks noGrp="1"/>
          </p:cNvSpPr>
          <p:nvPr>
            <p:ph type="body" sz="quarter" idx="27"/>
          </p:nvPr>
        </p:nvSpPr>
        <p:spPr/>
        <p:txBody>
          <a:bodyPr rtlCol="0"/>
          <a:lstStyle/>
          <a:p>
            <a:pPr rtl="0"/>
            <a:r>
              <a:rPr lang="en-GB" dirty="0"/>
              <a:t>Sustainability</a:t>
            </a:r>
          </a:p>
        </p:txBody>
      </p:sp>
      <p:sp>
        <p:nvSpPr>
          <p:cNvPr id="22" name="Text Placeholder 21">
            <a:extLst>
              <a:ext uri="{FF2B5EF4-FFF2-40B4-BE49-F238E27FC236}">
                <a16:creationId xmlns:a16="http://schemas.microsoft.com/office/drawing/2014/main" id="{6E82B8CE-8692-4360-9A23-C2348C7B858B}"/>
              </a:ext>
            </a:extLst>
          </p:cNvPr>
          <p:cNvSpPr>
            <a:spLocks noGrp="1"/>
          </p:cNvSpPr>
          <p:nvPr>
            <p:ph type="body" sz="quarter" idx="28"/>
          </p:nvPr>
        </p:nvSpPr>
        <p:spPr>
          <a:xfrm>
            <a:off x="6260723" y="4736026"/>
            <a:ext cx="2686613" cy="666781"/>
          </a:xfrm>
        </p:spPr>
        <p:txBody>
          <a:bodyPr rtlCol="0"/>
          <a:lstStyle/>
          <a:p>
            <a:pPr marL="285750" indent="-285750" algn="l" rtl="0">
              <a:buFont typeface="Arial" panose="020B0604020202020204" pitchFamily="34" charset="0"/>
              <a:buChar char="•"/>
            </a:pPr>
            <a:r>
              <a:rPr lang="en-GB" sz="1400" dirty="0"/>
              <a:t>Is your business model sustainable?</a:t>
            </a:r>
          </a:p>
          <a:p>
            <a:pPr marL="285750" indent="-285750" algn="l" rtl="0">
              <a:buFont typeface="Arial" panose="020B0604020202020204" pitchFamily="34" charset="0"/>
              <a:buChar char="•"/>
            </a:pPr>
            <a:r>
              <a:rPr lang="en-GB" sz="1400" dirty="0"/>
              <a:t>What is your commitment to CSR?</a:t>
            </a:r>
          </a:p>
          <a:p>
            <a:pPr marL="285750" indent="-285750" algn="l" rtl="0">
              <a:buFont typeface="Arial" panose="020B0604020202020204" pitchFamily="34" charset="0"/>
              <a:buChar char="•"/>
            </a:pPr>
            <a:r>
              <a:rPr lang="en-GB" sz="1400" dirty="0"/>
              <a:t>Are you future proofed?</a:t>
            </a:r>
          </a:p>
          <a:p>
            <a:pPr marL="285750" indent="-285750" algn="l" rtl="0">
              <a:buFont typeface="Arial" panose="020B0604020202020204" pitchFamily="34" charset="0"/>
              <a:buChar char="•"/>
            </a:pPr>
            <a:r>
              <a:rPr lang="en-GB" sz="1400" dirty="0"/>
              <a:t>Do you need to de-risk?</a:t>
            </a:r>
          </a:p>
          <a:p>
            <a:pPr marL="285750" indent="-285750" algn="l" rtl="0">
              <a:buFont typeface="Arial" panose="020B0604020202020204" pitchFamily="34" charset="0"/>
              <a:buChar char="•"/>
            </a:pPr>
            <a:endParaRPr lang="en-GB" dirty="0"/>
          </a:p>
        </p:txBody>
      </p:sp>
      <p:sp>
        <p:nvSpPr>
          <p:cNvPr id="23" name="Text Placeholder 22">
            <a:extLst>
              <a:ext uri="{FF2B5EF4-FFF2-40B4-BE49-F238E27FC236}">
                <a16:creationId xmlns:a16="http://schemas.microsoft.com/office/drawing/2014/main" id="{7372C0BC-293C-400A-8073-0246B833FC7B}"/>
              </a:ext>
            </a:extLst>
          </p:cNvPr>
          <p:cNvSpPr>
            <a:spLocks noGrp="1"/>
          </p:cNvSpPr>
          <p:nvPr>
            <p:ph type="body" sz="quarter" idx="29"/>
          </p:nvPr>
        </p:nvSpPr>
        <p:spPr/>
        <p:txBody>
          <a:bodyPr rtlCol="0"/>
          <a:lstStyle/>
          <a:p>
            <a:pPr rtl="0"/>
            <a:r>
              <a:rPr lang="en-GB" dirty="0"/>
              <a:t>Demand for UK Education</a:t>
            </a:r>
          </a:p>
        </p:txBody>
      </p:sp>
      <p:sp>
        <p:nvSpPr>
          <p:cNvPr id="24" name="Text Placeholder 23">
            <a:extLst>
              <a:ext uri="{FF2B5EF4-FFF2-40B4-BE49-F238E27FC236}">
                <a16:creationId xmlns:a16="http://schemas.microsoft.com/office/drawing/2014/main" id="{A7CB8132-D875-4ED5-9967-5C58F21B10E3}"/>
              </a:ext>
            </a:extLst>
          </p:cNvPr>
          <p:cNvSpPr>
            <a:spLocks noGrp="1"/>
          </p:cNvSpPr>
          <p:nvPr>
            <p:ph type="body" sz="quarter" idx="30"/>
          </p:nvPr>
        </p:nvSpPr>
        <p:spPr/>
        <p:txBody>
          <a:bodyPr rtlCol="0"/>
          <a:lstStyle/>
          <a:p>
            <a:pPr marL="285750" indent="-285750" algn="l" rtl="0">
              <a:buFont typeface="Arial" panose="020B0604020202020204" pitchFamily="34" charset="0"/>
              <a:buChar char="•"/>
            </a:pPr>
            <a:r>
              <a:rPr lang="en-GB" sz="1400" dirty="0"/>
              <a:t>Demand for UK quality vocational and technical qualifications is on the rise</a:t>
            </a:r>
          </a:p>
          <a:p>
            <a:pPr marL="285750" indent="-285750" algn="l" rtl="0">
              <a:buFont typeface="Arial" panose="020B0604020202020204" pitchFamily="34" charset="0"/>
              <a:buChar char="•"/>
            </a:pPr>
            <a:r>
              <a:rPr lang="en-GB" sz="1400" dirty="0"/>
              <a:t>Regulated and non-regulated</a:t>
            </a:r>
          </a:p>
          <a:p>
            <a:pPr marL="285750" indent="-285750" algn="l" rtl="0">
              <a:buFont typeface="Arial" panose="020B0604020202020204" pitchFamily="34" charset="0"/>
              <a:buChar char="•"/>
            </a:pPr>
            <a:r>
              <a:rPr lang="en-GB" sz="1400" dirty="0"/>
              <a:t>Credibility and assurance</a:t>
            </a:r>
          </a:p>
        </p:txBody>
      </p:sp>
      <p:pic>
        <p:nvPicPr>
          <p:cNvPr id="6" name="Picture Placeholder 5" descr="A light bulb with many icons&#10;&#10;Description automatically generated">
            <a:extLst>
              <a:ext uri="{FF2B5EF4-FFF2-40B4-BE49-F238E27FC236}">
                <a16:creationId xmlns:a16="http://schemas.microsoft.com/office/drawing/2014/main" id="{6079AC12-44B4-716C-CFC9-25990791D344}"/>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a:ext>
            </a:extLst>
          </a:blip>
          <a:srcRect/>
          <a:stretch>
            <a:fillRect/>
          </a:stretch>
        </p:blipFill>
        <p:spPr>
          <a:xfrm>
            <a:off x="467420" y="1761485"/>
            <a:ext cx="2494721" cy="2226366"/>
          </a:xfrm>
        </p:spPr>
      </p:pic>
      <p:pic>
        <p:nvPicPr>
          <p:cNvPr id="10" name="Picture Placeholder 9" descr="A pencil and a book with a ruler&#10;&#10;Description automatically generated">
            <a:extLst>
              <a:ext uri="{FF2B5EF4-FFF2-40B4-BE49-F238E27FC236}">
                <a16:creationId xmlns:a16="http://schemas.microsoft.com/office/drawing/2014/main" id="{47F38728-42C0-A6A5-3128-78E1DE3B7313}"/>
              </a:ext>
            </a:extLst>
          </p:cNvPr>
          <p:cNvPicPr>
            <a:picLocks noGrp="1" noChangeAspect="1"/>
          </p:cNvPicPr>
          <p:nvPr>
            <p:ph type="pic" sz="quarter" idx="21"/>
          </p:nvPr>
        </p:nvPicPr>
        <p:blipFill>
          <a:blip r:embed="rId4" cstate="hqprint">
            <a:extLst>
              <a:ext uri="{28A0092B-C50C-407E-A947-70E740481C1C}">
                <a14:useLocalDpi xmlns:a14="http://schemas.microsoft.com/office/drawing/2010/main"/>
              </a:ext>
            </a:extLst>
          </a:blip>
          <a:srcRect l="35280" r="35280"/>
          <a:stretch>
            <a:fillRect/>
          </a:stretch>
        </p:blipFill>
        <p:spPr/>
      </p:pic>
      <p:pic>
        <p:nvPicPr>
          <p:cNvPr id="16" name="Picture Placeholder 15" descr="A green planet with buildings and wind turbines&#10;&#10;Description automatically generated">
            <a:extLst>
              <a:ext uri="{FF2B5EF4-FFF2-40B4-BE49-F238E27FC236}">
                <a16:creationId xmlns:a16="http://schemas.microsoft.com/office/drawing/2014/main" id="{B512D0DD-FE10-E2D9-CFA7-591A64DD3BCA}"/>
              </a:ext>
            </a:extLst>
          </p:cNvPr>
          <p:cNvPicPr>
            <a:picLocks noGrp="1" noChangeAspect="1"/>
          </p:cNvPicPr>
          <p:nvPr>
            <p:ph type="pic" sz="quarter" idx="22"/>
          </p:nvPr>
        </p:nvPicPr>
        <p:blipFill>
          <a:blip r:embed="rId5" cstate="hqprint">
            <a:extLst>
              <a:ext uri="{28A0092B-C50C-407E-A947-70E740481C1C}">
                <a14:useLocalDpi xmlns:a14="http://schemas.microsoft.com/office/drawing/2010/main"/>
              </a:ext>
            </a:extLst>
          </a:blip>
          <a:srcRect/>
          <a:stretch>
            <a:fillRect/>
          </a:stretch>
        </p:blipFill>
        <p:spPr/>
      </p:pic>
      <p:pic>
        <p:nvPicPr>
          <p:cNvPr id="31" name="Picture Placeholder 30" descr="A flag with a red cross&#10;&#10;Description automatically generated">
            <a:extLst>
              <a:ext uri="{FF2B5EF4-FFF2-40B4-BE49-F238E27FC236}">
                <a16:creationId xmlns:a16="http://schemas.microsoft.com/office/drawing/2014/main" id="{5C30FE13-3813-111B-A652-F32DB2314652}"/>
              </a:ext>
            </a:extLst>
          </p:cNvPr>
          <p:cNvPicPr>
            <a:picLocks noGrp="1" noChangeAspect="1"/>
          </p:cNvPicPr>
          <p:nvPr>
            <p:ph type="pic" sz="quarter" idx="23"/>
          </p:nvPr>
        </p:nvPicPr>
        <p:blipFill>
          <a:blip r:embed="rId6" cstate="hqprint">
            <a:extLst>
              <a:ext uri="{28A0092B-C50C-407E-A947-70E740481C1C}">
                <a14:useLocalDpi xmlns:a14="http://schemas.microsoft.com/office/drawing/2010/main"/>
              </a:ext>
            </a:extLst>
          </a:blip>
          <a:srcRect/>
          <a:stretch>
            <a:fillRect/>
          </a:stretch>
        </p:blipFill>
        <p:spPr>
          <a:xfrm>
            <a:off x="9301294" y="1761485"/>
            <a:ext cx="2494721" cy="2226366"/>
          </a:xfrm>
        </p:spPr>
      </p:pic>
    </p:spTree>
    <p:extLst>
      <p:ext uri="{BB962C8B-B14F-4D97-AF65-F5344CB8AC3E}">
        <p14:creationId xmlns:p14="http://schemas.microsoft.com/office/powerpoint/2010/main" val="2971040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Title 1">
            <a:extLst>
              <a:ext uri="{FF2B5EF4-FFF2-40B4-BE49-F238E27FC236}">
                <a16:creationId xmlns:a16="http://schemas.microsoft.com/office/drawing/2014/main" id="{8D3DDA23-7FF7-EADE-CEB6-8E7FE3AC546D}"/>
              </a:ext>
            </a:extLst>
          </p:cNvPr>
          <p:cNvSpPr>
            <a:spLocks noGrp="1"/>
          </p:cNvSpPr>
          <p:nvPr>
            <p:ph type="title"/>
          </p:nvPr>
        </p:nvSpPr>
        <p:spPr>
          <a:xfrm>
            <a:off x="6858000" y="3079526"/>
            <a:ext cx="4374777" cy="698948"/>
          </a:xfrm>
          <a:ln w="38100">
            <a:solidFill>
              <a:schemeClr val="tx1"/>
            </a:solidFill>
          </a:ln>
        </p:spPr>
        <p:txBody>
          <a:bodyPr/>
          <a:lstStyle/>
          <a:p>
            <a:pPr algn="ctr"/>
            <a:r>
              <a:rPr lang="en-US" dirty="0">
                <a:highlight>
                  <a:srgbClr val="FFFF00"/>
                </a:highlight>
              </a:rPr>
              <a:t>Our journey so far…</a:t>
            </a:r>
          </a:p>
        </p:txBody>
      </p:sp>
      <p:graphicFrame>
        <p:nvGraphicFramePr>
          <p:cNvPr id="19" name="Content Placeholder 18">
            <a:extLst>
              <a:ext uri="{FF2B5EF4-FFF2-40B4-BE49-F238E27FC236}">
                <a16:creationId xmlns:a16="http://schemas.microsoft.com/office/drawing/2014/main" id="{7303AE67-0778-3AA9-9167-9161A32258B9}"/>
              </a:ext>
            </a:extLst>
          </p:cNvPr>
          <p:cNvGraphicFramePr>
            <a:graphicFrameLocks noGrp="1"/>
          </p:cNvGraphicFramePr>
          <p:nvPr>
            <p:ph idx="1"/>
            <p:extLst>
              <p:ext uri="{D42A27DB-BD31-4B8C-83A1-F6EECF244321}">
                <p14:modId xmlns:p14="http://schemas.microsoft.com/office/powerpoint/2010/main" val="1188021191"/>
              </p:ext>
            </p:extLst>
          </p:nvPr>
        </p:nvGraphicFramePr>
        <p:xfrm>
          <a:off x="5313595" y="4267200"/>
          <a:ext cx="6645323" cy="3191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C9D622C3-EE4F-4FB9-94FB-550563528286}"/>
              </a:ext>
            </a:extLst>
          </p:cNvPr>
          <p:cNvSpPr>
            <a:spLocks noGrp="1"/>
          </p:cNvSpPr>
          <p:nvPr>
            <p:ph type="sldNum" sz="quarter" idx="12"/>
          </p:nvPr>
        </p:nvSpPr>
        <p:spPr>
          <a:xfrm>
            <a:off x="11518900" y="6581978"/>
            <a:ext cx="373062" cy="206104"/>
          </a:xfrm>
        </p:spPr>
        <p:txBody>
          <a:bodyPr rtlCol="0" anchor="ctr">
            <a:normAutofit/>
          </a:bodyPr>
          <a:lstStyle/>
          <a:p>
            <a:pPr rtl="0">
              <a:lnSpc>
                <a:spcPct val="90000"/>
              </a:lnSpc>
              <a:spcAft>
                <a:spcPts val="600"/>
              </a:spcAft>
            </a:pPr>
            <a:fld id="{03DC2DEF-D2FE-4B45-ABA4-9F153FD1C98A}" type="slidenum">
              <a:rPr lang="en-GB" sz="800" smtClean="0"/>
              <a:pPr rtl="0">
                <a:lnSpc>
                  <a:spcPct val="90000"/>
                </a:lnSpc>
                <a:spcAft>
                  <a:spcPts val="600"/>
                </a:spcAft>
              </a:pPr>
              <a:t>7</a:t>
            </a:fld>
            <a:endParaRPr lang="en-GB" sz="800"/>
          </a:p>
        </p:txBody>
      </p:sp>
      <p:pic>
        <p:nvPicPr>
          <p:cNvPr id="2052" name="Picture 4" descr="Change Journey ...">
            <a:extLst>
              <a:ext uri="{FF2B5EF4-FFF2-40B4-BE49-F238E27FC236}">
                <a16:creationId xmlns:a16="http://schemas.microsoft.com/office/drawing/2014/main" id="{B48C9D1E-C311-0A06-0E51-45DA501EAFFF}"/>
              </a:ext>
            </a:extLst>
          </p:cNvPr>
          <p:cNvPicPr>
            <a:picLocks noChangeAspect="1" noChangeArrowheads="1"/>
          </p:cNvPicPr>
          <p:nvPr/>
        </p:nvPicPr>
        <p:blipFill>
          <a:blip r:embed="rId8">
            <a:extLst>
              <a:ext uri="{28A0092B-C50C-407E-A947-70E740481C1C}">
                <a14:useLocalDpi xmlns:a14="http://schemas.microsoft.com/office/drawing/2010/main"/>
              </a:ext>
            </a:extLst>
          </a:blip>
          <a:stretch>
            <a:fillRect/>
          </a:stretch>
        </p:blipFill>
        <p:spPr bwMode="auto">
          <a:xfrm>
            <a:off x="1117601" y="1909698"/>
            <a:ext cx="5138058" cy="3191004"/>
          </a:xfrm>
          <a:prstGeom prst="rect">
            <a:avLst/>
          </a:prstGeom>
          <a:solidFill>
            <a:srgbClr val="FFFFFF"/>
          </a:solidFill>
        </p:spPr>
      </p:pic>
      <p:graphicFrame>
        <p:nvGraphicFramePr>
          <p:cNvPr id="20" name="Content Placeholder 18">
            <a:extLst>
              <a:ext uri="{FF2B5EF4-FFF2-40B4-BE49-F238E27FC236}">
                <a16:creationId xmlns:a16="http://schemas.microsoft.com/office/drawing/2014/main" id="{3EA2E341-46A0-E43F-AD06-8CF1E3B1276E}"/>
              </a:ext>
            </a:extLst>
          </p:cNvPr>
          <p:cNvGraphicFramePr>
            <a:graphicFrameLocks/>
          </p:cNvGraphicFramePr>
          <p:nvPr>
            <p:extLst>
              <p:ext uri="{D42A27DB-BD31-4B8C-83A1-F6EECF244321}">
                <p14:modId xmlns:p14="http://schemas.microsoft.com/office/powerpoint/2010/main" val="2629440924"/>
              </p:ext>
            </p:extLst>
          </p:nvPr>
        </p:nvGraphicFramePr>
        <p:xfrm>
          <a:off x="5436068" y="331694"/>
          <a:ext cx="6082832" cy="157800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462884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586AA4AC-A9A9-C8BD-A3BB-62CC9803CAE0}"/>
              </a:ext>
            </a:extLst>
          </p:cNvPr>
          <p:cNvSpPr>
            <a:spLocks noGrp="1"/>
          </p:cNvSpPr>
          <p:nvPr>
            <p:ph type="title"/>
          </p:nvPr>
        </p:nvSpPr>
        <p:spPr>
          <a:xfrm>
            <a:off x="371475" y="170919"/>
            <a:ext cx="4448175" cy="1520824"/>
          </a:xfrm>
        </p:spPr>
        <p:txBody>
          <a:bodyPr/>
          <a:lstStyle/>
          <a:p>
            <a:pPr algn="ctr"/>
            <a:r>
              <a:rPr lang="en-US" sz="4000" dirty="0"/>
              <a:t>Our Why</a:t>
            </a:r>
            <a:br>
              <a:rPr lang="en-US" dirty="0"/>
            </a:br>
            <a:br>
              <a:rPr lang="en-US" dirty="0"/>
            </a:br>
            <a:r>
              <a:rPr lang="en-US" sz="3000" dirty="0"/>
              <a:t>MENA &amp; APAC </a:t>
            </a:r>
          </a:p>
        </p:txBody>
      </p:sp>
      <p:sp>
        <p:nvSpPr>
          <p:cNvPr id="24" name="Slide Number Placeholder 2">
            <a:extLst>
              <a:ext uri="{FF2B5EF4-FFF2-40B4-BE49-F238E27FC236}">
                <a16:creationId xmlns:a16="http://schemas.microsoft.com/office/drawing/2014/main" id="{E3BBEA44-F161-64E8-BD40-A7C39A85772A}"/>
              </a:ext>
            </a:extLst>
          </p:cNvPr>
          <p:cNvSpPr>
            <a:spLocks noGrp="1"/>
          </p:cNvSpPr>
          <p:nvPr>
            <p:ph type="sldNum" sz="quarter" idx="12"/>
          </p:nvPr>
        </p:nvSpPr>
        <p:spPr>
          <a:xfrm>
            <a:off x="11518900" y="6581978"/>
            <a:ext cx="373062" cy="206104"/>
          </a:xfrm>
        </p:spPr>
        <p:txBody>
          <a:bodyPr/>
          <a:lstStyle/>
          <a:p>
            <a:pPr rtl="0">
              <a:spcAft>
                <a:spcPts val="600"/>
              </a:spcAft>
            </a:pPr>
            <a:fld id="{03DC2DEF-D2FE-4B45-ABA4-9F153FD1C98A}" type="slidenum">
              <a:rPr lang="en-GB" noProof="0" smtClean="0"/>
              <a:pPr rtl="0">
                <a:spcAft>
                  <a:spcPts val="600"/>
                </a:spcAft>
              </a:pPr>
              <a:t>8</a:t>
            </a:fld>
            <a:endParaRPr lang="en-GB" noProof="0"/>
          </a:p>
        </p:txBody>
      </p:sp>
      <p:sp>
        <p:nvSpPr>
          <p:cNvPr id="26" name="Content Placeholder 3">
            <a:extLst>
              <a:ext uri="{FF2B5EF4-FFF2-40B4-BE49-F238E27FC236}">
                <a16:creationId xmlns:a16="http://schemas.microsoft.com/office/drawing/2014/main" id="{D01703D5-CE6A-B106-7E26-CD418869DF99}"/>
              </a:ext>
            </a:extLst>
          </p:cNvPr>
          <p:cNvSpPr>
            <a:spLocks noGrp="1"/>
          </p:cNvSpPr>
          <p:nvPr>
            <p:ph sz="half" idx="2"/>
          </p:nvPr>
        </p:nvSpPr>
        <p:spPr>
          <a:xfrm>
            <a:off x="3588542" y="3098210"/>
            <a:ext cx="2927311" cy="3887227"/>
          </a:xfrm>
        </p:spPr>
        <p:txBody>
          <a:bodyPr>
            <a:normAutofit fontScale="92500" lnSpcReduction="20000"/>
          </a:bodyPr>
          <a:lstStyle/>
          <a:p>
            <a:r>
              <a:rPr lang="en-US" sz="1900" dirty="0"/>
              <a:t>APAC region is one of the largest and fastest growing markets globally</a:t>
            </a:r>
          </a:p>
          <a:p>
            <a:r>
              <a:rPr lang="en-US" sz="1900" dirty="0"/>
              <a:t>Estimated market size of $15.5 billion in 2021</a:t>
            </a:r>
          </a:p>
          <a:p>
            <a:r>
              <a:rPr lang="en-US" sz="1900" dirty="0"/>
              <a:t>CAGR of 8.7%, reaching a market size of $23.7 billion by 2026</a:t>
            </a:r>
          </a:p>
          <a:p>
            <a:r>
              <a:rPr lang="en-US" sz="1900" dirty="0"/>
              <a:t>Fitness industry dominates with 80% market share</a:t>
            </a:r>
          </a:p>
          <a:p>
            <a:r>
              <a:rPr lang="en-US" sz="1900" dirty="0"/>
              <a:t>Wellness industry accounts for remaining 20%</a:t>
            </a:r>
          </a:p>
          <a:p>
            <a:r>
              <a:rPr lang="en-US" sz="1900" dirty="0"/>
              <a:t>China and India are the largest markets in the region</a:t>
            </a:r>
          </a:p>
          <a:p>
            <a:endParaRPr lang="en-US" dirty="0"/>
          </a:p>
        </p:txBody>
      </p:sp>
      <p:sp>
        <p:nvSpPr>
          <p:cNvPr id="28" name="Content Placeholder 4">
            <a:extLst>
              <a:ext uri="{FF2B5EF4-FFF2-40B4-BE49-F238E27FC236}">
                <a16:creationId xmlns:a16="http://schemas.microsoft.com/office/drawing/2014/main" id="{66F3B456-DFE3-FBF7-6B3E-D51A3E3D4D39}"/>
              </a:ext>
            </a:extLst>
          </p:cNvPr>
          <p:cNvSpPr>
            <a:spLocks noGrp="1"/>
          </p:cNvSpPr>
          <p:nvPr>
            <p:ph sz="half" idx="1"/>
          </p:nvPr>
        </p:nvSpPr>
        <p:spPr>
          <a:xfrm>
            <a:off x="371475" y="1796847"/>
            <a:ext cx="2926800" cy="4233353"/>
          </a:xfrm>
        </p:spPr>
        <p:txBody>
          <a:bodyPr>
            <a:noAutofit/>
          </a:bodyPr>
          <a:lstStyle/>
          <a:p>
            <a:r>
              <a:rPr lang="en-US" dirty="0"/>
              <a:t>Health &amp; fitness market in MENA is growing</a:t>
            </a:r>
          </a:p>
          <a:p>
            <a:r>
              <a:rPr lang="en-US" dirty="0"/>
              <a:t>Estimated market size of $3.5 billion in 2021</a:t>
            </a:r>
          </a:p>
          <a:p>
            <a:r>
              <a:rPr lang="en-US" dirty="0"/>
              <a:t>CAGR of 7.7%, reaching a market size of $5.2 billion by 2026</a:t>
            </a:r>
          </a:p>
          <a:p>
            <a:r>
              <a:rPr lang="en-US" dirty="0"/>
              <a:t>Fitness industry dominates the market with 85% market share</a:t>
            </a:r>
          </a:p>
          <a:p>
            <a:r>
              <a:rPr lang="en-US" dirty="0"/>
              <a:t>Wellness industry accounts for remaining 15%</a:t>
            </a:r>
          </a:p>
          <a:p>
            <a:r>
              <a:rPr lang="en-US" dirty="0"/>
              <a:t>UAE and Saudi Arabia are the largest markets in the region </a:t>
            </a:r>
          </a:p>
          <a:p>
            <a:r>
              <a:rPr lang="en-US" dirty="0"/>
              <a:t>“Living Healthy, Being Healthy” (KSA Vision 2030)</a:t>
            </a:r>
          </a:p>
        </p:txBody>
      </p:sp>
      <p:pic>
        <p:nvPicPr>
          <p:cNvPr id="17" name="Picture Placeholder 16">
            <a:extLst>
              <a:ext uri="{FF2B5EF4-FFF2-40B4-BE49-F238E27FC236}">
                <a16:creationId xmlns:a16="http://schemas.microsoft.com/office/drawing/2014/main" id="{18B7855D-2DE6-49A4-BA98-97404403C66B}"/>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hqprint">
            <a:extLst>
              <a:ext uri="{28A0092B-C50C-407E-A947-70E740481C1C}">
                <a14:useLocalDpi xmlns:a14="http://schemas.microsoft.com/office/drawing/2010/main"/>
              </a:ext>
            </a:extLst>
          </a:blip>
          <a:srcRect/>
          <a:stretch/>
        </p:blipFill>
        <p:spPr>
          <a:xfrm>
            <a:off x="4908415" y="-4277"/>
            <a:ext cx="7283585" cy="6204974"/>
          </a:xfrm>
          <a:noFill/>
        </p:spPr>
      </p:pic>
    </p:spTree>
    <p:extLst>
      <p:ext uri="{BB962C8B-B14F-4D97-AF65-F5344CB8AC3E}">
        <p14:creationId xmlns:p14="http://schemas.microsoft.com/office/powerpoint/2010/main" val="196070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586AA4AC-A9A9-C8BD-A3BB-62CC9803CAE0}"/>
              </a:ext>
            </a:extLst>
          </p:cNvPr>
          <p:cNvSpPr>
            <a:spLocks noGrp="1"/>
          </p:cNvSpPr>
          <p:nvPr>
            <p:ph type="title"/>
          </p:nvPr>
        </p:nvSpPr>
        <p:spPr>
          <a:xfrm>
            <a:off x="371475" y="170600"/>
            <a:ext cx="3790622" cy="1035541"/>
          </a:xfrm>
        </p:spPr>
        <p:txBody>
          <a:bodyPr/>
          <a:lstStyle/>
          <a:p>
            <a:pPr algn="ctr"/>
            <a:br>
              <a:rPr lang="en-US" dirty="0">
                <a:solidFill>
                  <a:srgbClr val="3333CC"/>
                </a:solidFill>
              </a:rPr>
            </a:br>
            <a:r>
              <a:rPr lang="en-US" sz="4000" dirty="0"/>
              <a:t>KSA Vision 2030</a:t>
            </a:r>
          </a:p>
        </p:txBody>
      </p:sp>
      <p:sp>
        <p:nvSpPr>
          <p:cNvPr id="24" name="Slide Number Placeholder 2">
            <a:extLst>
              <a:ext uri="{FF2B5EF4-FFF2-40B4-BE49-F238E27FC236}">
                <a16:creationId xmlns:a16="http://schemas.microsoft.com/office/drawing/2014/main" id="{E3BBEA44-F161-64E8-BD40-A7C39A85772A}"/>
              </a:ext>
            </a:extLst>
          </p:cNvPr>
          <p:cNvSpPr>
            <a:spLocks noGrp="1"/>
          </p:cNvSpPr>
          <p:nvPr>
            <p:ph type="sldNum" sz="quarter" idx="12"/>
          </p:nvPr>
        </p:nvSpPr>
        <p:spPr>
          <a:xfrm>
            <a:off x="11518900" y="6581978"/>
            <a:ext cx="373062" cy="206104"/>
          </a:xfrm>
        </p:spPr>
        <p:txBody>
          <a:bodyPr/>
          <a:lstStyle/>
          <a:p>
            <a:pPr rtl="0">
              <a:spcAft>
                <a:spcPts val="600"/>
              </a:spcAft>
            </a:pPr>
            <a:fld id="{03DC2DEF-D2FE-4B45-ABA4-9F153FD1C98A}" type="slidenum">
              <a:rPr lang="en-GB" noProof="0" smtClean="0"/>
              <a:pPr rtl="0">
                <a:spcAft>
                  <a:spcPts val="600"/>
                </a:spcAft>
              </a:pPr>
              <a:t>9</a:t>
            </a:fld>
            <a:endParaRPr lang="en-GB" noProof="0"/>
          </a:p>
        </p:txBody>
      </p:sp>
      <p:sp>
        <p:nvSpPr>
          <p:cNvPr id="28" name="Content Placeholder 4">
            <a:extLst>
              <a:ext uri="{FF2B5EF4-FFF2-40B4-BE49-F238E27FC236}">
                <a16:creationId xmlns:a16="http://schemas.microsoft.com/office/drawing/2014/main" id="{66F3B456-DFE3-FBF7-6B3E-D51A3E3D4D39}"/>
              </a:ext>
            </a:extLst>
          </p:cNvPr>
          <p:cNvSpPr>
            <a:spLocks noGrp="1"/>
          </p:cNvSpPr>
          <p:nvPr>
            <p:ph sz="half" idx="1"/>
          </p:nvPr>
        </p:nvSpPr>
        <p:spPr>
          <a:xfrm>
            <a:off x="3445015" y="2381278"/>
            <a:ext cx="2926800" cy="4718422"/>
          </a:xfrm>
        </p:spPr>
        <p:txBody>
          <a:bodyPr>
            <a:normAutofit/>
          </a:bodyPr>
          <a:lstStyle/>
          <a:p>
            <a:r>
              <a:rPr lang="en-US" dirty="0"/>
              <a:t>A focus on developing the local workforce (sauditization)</a:t>
            </a:r>
          </a:p>
          <a:p>
            <a:r>
              <a:rPr lang="en-US" dirty="0"/>
              <a:t>The Neom project aims to drive employment and tourism</a:t>
            </a:r>
          </a:p>
          <a:p>
            <a:r>
              <a:rPr lang="en-US" dirty="0"/>
              <a:t>Vision 2030 aims to lower the rate of unemployment from 11.6% to 7%</a:t>
            </a:r>
          </a:p>
          <a:p>
            <a:r>
              <a:rPr lang="en-US" dirty="0"/>
              <a:t>Vision 2030 aims to increase women’s participation in the workforce from 22% to 30%</a:t>
            </a:r>
            <a:r>
              <a:rPr lang="en-GB" dirty="0">
                <a:effectLst/>
                <a:ea typeface="Times New Roman" panose="02020603050405020304" pitchFamily="18" charset="0"/>
              </a:rPr>
              <a:t> </a:t>
            </a:r>
            <a:endParaRPr lang="en-US" dirty="0"/>
          </a:p>
          <a:p>
            <a:endParaRPr lang="en-US" sz="2000" dirty="0"/>
          </a:p>
          <a:p>
            <a:endParaRPr lang="en-US" dirty="0"/>
          </a:p>
        </p:txBody>
      </p:sp>
      <p:pic>
        <p:nvPicPr>
          <p:cNvPr id="17" name="Picture Placeholder 16">
            <a:extLst>
              <a:ext uri="{FF2B5EF4-FFF2-40B4-BE49-F238E27FC236}">
                <a16:creationId xmlns:a16="http://schemas.microsoft.com/office/drawing/2014/main" id="{18B7855D-2DE6-49A4-BA98-97404403C66B}"/>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hqprint">
            <a:extLst>
              <a:ext uri="{28A0092B-C50C-407E-A947-70E740481C1C}">
                <a14:useLocalDpi xmlns:a14="http://schemas.microsoft.com/office/drawing/2010/main"/>
              </a:ext>
            </a:extLst>
          </a:blip>
          <a:srcRect/>
          <a:stretch/>
        </p:blipFill>
        <p:spPr>
          <a:xfrm>
            <a:off x="4908415" y="-4277"/>
            <a:ext cx="7283585" cy="6204974"/>
          </a:xfrm>
          <a:noFill/>
        </p:spPr>
      </p:pic>
      <p:sp>
        <p:nvSpPr>
          <p:cNvPr id="6" name="TextBox 5">
            <a:extLst>
              <a:ext uri="{FF2B5EF4-FFF2-40B4-BE49-F238E27FC236}">
                <a16:creationId xmlns:a16="http://schemas.microsoft.com/office/drawing/2014/main" id="{D41492C2-D2D2-305D-979F-AE05E97FB73E}"/>
              </a:ext>
            </a:extLst>
          </p:cNvPr>
          <p:cNvSpPr txBox="1"/>
          <p:nvPr/>
        </p:nvSpPr>
        <p:spPr>
          <a:xfrm>
            <a:off x="475004" y="1966608"/>
            <a:ext cx="2596852" cy="4832092"/>
          </a:xfrm>
          <a:prstGeom prst="rect">
            <a:avLst/>
          </a:prstGeom>
          <a:noFill/>
        </p:spPr>
        <p:txBody>
          <a:bodyPr wrap="square">
            <a:spAutoFit/>
          </a:bodyPr>
          <a:lstStyle/>
          <a:p>
            <a:r>
              <a:rPr lang="en-GB" b="0" i="0" dirty="0">
                <a:solidFill>
                  <a:srgbClr val="454F5B"/>
                </a:solidFill>
                <a:effectLst/>
              </a:rPr>
              <a:t>As part Vision 2030 plan, </a:t>
            </a:r>
            <a:r>
              <a:rPr lang="en-GB" dirty="0">
                <a:solidFill>
                  <a:srgbClr val="454F5B"/>
                </a:solidFill>
              </a:rPr>
              <a:t>KSA</a:t>
            </a:r>
            <a:r>
              <a:rPr lang="en-GB" b="0" i="0" dirty="0">
                <a:solidFill>
                  <a:srgbClr val="454F5B"/>
                </a:solidFill>
                <a:effectLst/>
              </a:rPr>
              <a:t> aims to transform its economy </a:t>
            </a:r>
            <a:r>
              <a:rPr lang="en-GB" dirty="0">
                <a:solidFill>
                  <a:srgbClr val="454F5B"/>
                </a:solidFill>
              </a:rPr>
              <a:t>&amp;</a:t>
            </a:r>
            <a:r>
              <a:rPr lang="en-GB" b="0" i="0" dirty="0">
                <a:solidFill>
                  <a:srgbClr val="454F5B"/>
                </a:solidFill>
                <a:effectLst/>
              </a:rPr>
              <a:t> society by diversifying away from oil dependency, with education playing a significant role in this transformation.</a:t>
            </a:r>
          </a:p>
          <a:p>
            <a:endParaRPr lang="en-GB" b="0" i="0" dirty="0">
              <a:solidFill>
                <a:srgbClr val="454F5B"/>
              </a:solidFill>
              <a:effectLst/>
            </a:endParaRPr>
          </a:p>
          <a:p>
            <a:r>
              <a:rPr lang="en-GB" i="0" dirty="0">
                <a:effectLst/>
              </a:rPr>
              <a:t>Saudi Arabia is expected to lead the GCC as the largest education market between 2022 and 2027, with an estimated $50 billion allocated for the sector in 2023!</a:t>
            </a:r>
          </a:p>
          <a:p>
            <a:endParaRPr lang="en-GB" sz="2000" dirty="0"/>
          </a:p>
        </p:txBody>
      </p:sp>
    </p:spTree>
    <p:extLst>
      <p:ext uri="{BB962C8B-B14F-4D97-AF65-F5344CB8AC3E}">
        <p14:creationId xmlns:p14="http://schemas.microsoft.com/office/powerpoint/2010/main" val="2356165491"/>
      </p:ext>
    </p:extLst>
  </p:cSld>
  <p:clrMapOvr>
    <a:masterClrMapping/>
  </p:clrMapOvr>
</p:sld>
</file>

<file path=ppt/theme/theme1.xml><?xml version="1.0" encoding="utf-8"?>
<a:theme xmlns:a="http://schemas.openxmlformats.org/drawingml/2006/main" name="Office Theme">
  <a:themeElements>
    <a:clrScheme name="MSFT_Color_1">
      <a:dk1>
        <a:srgbClr val="32363F"/>
      </a:dk1>
      <a:lt1>
        <a:sysClr val="window" lastClr="FFFFFF"/>
      </a:lt1>
      <a:dk2>
        <a:srgbClr val="313C41"/>
      </a:dk2>
      <a:lt2>
        <a:srgbClr val="FFFFFF"/>
      </a:lt2>
      <a:accent1>
        <a:srgbClr val="2C85AE"/>
      </a:accent1>
      <a:accent2>
        <a:srgbClr val="5E5CA2"/>
      </a:accent2>
      <a:accent3>
        <a:srgbClr val="5268A5"/>
      </a:accent3>
      <a:accent4>
        <a:srgbClr val="4276AA"/>
      </a:accent4>
      <a:accent5>
        <a:srgbClr val="1891AB"/>
      </a:accent5>
      <a:accent6>
        <a:srgbClr val="00A09D"/>
      </a:accent6>
      <a:hlink>
        <a:srgbClr val="2C85AE"/>
      </a:hlink>
      <a:folHlink>
        <a:srgbClr val="00A09D"/>
      </a:folHlink>
    </a:clrScheme>
    <a:fontScheme name="MSFT_Fon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2571105_TF34126823" id="{A36B3F0F-6A89-4022-9B0D-25E2C5E261D4}" vid="{E5BBDD02-9C16-49FE-B942-FCEA8FA356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Classic bold block presentation</Template>
  <TotalTime>0</TotalTime>
  <Words>1484</Words>
  <Application>Microsoft Office PowerPoint</Application>
  <PresentationFormat>Widescreen</PresentationFormat>
  <Paragraphs>224</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GDS Transport</vt:lpstr>
      <vt:lpstr>Times New Roman</vt:lpstr>
      <vt:lpstr>Wingdings</vt:lpstr>
      <vt:lpstr>Office Theme</vt:lpstr>
      <vt:lpstr>Unlocking International Opportunities </vt:lpstr>
      <vt:lpstr>Gateway to Success</vt:lpstr>
      <vt:lpstr>Our Why  Active IQ’s Sustainability Strategy “Healthy People, Healthy Planet”   </vt:lpstr>
      <vt:lpstr>Why? The Qualifications Landscape</vt:lpstr>
      <vt:lpstr>Why? Borders not Barriers</vt:lpstr>
      <vt:lpstr>Why: Opportunities for Diversification &amp; Growth</vt:lpstr>
      <vt:lpstr>Our journey so far…</vt:lpstr>
      <vt:lpstr>Our Why  MENA &amp; APAC </vt:lpstr>
      <vt:lpstr> KSA Vision 2030</vt:lpstr>
      <vt:lpstr>Challenges &amp; pitfalls in working with a global audience</vt:lpstr>
      <vt:lpstr>How? Key Strategies &amp; Considerations - Brand Building</vt:lpstr>
      <vt:lpstr>How: Key Strategies &amp; Considerations - Models</vt:lpstr>
      <vt:lpstr>How: Key Strategies &amp; Considerations</vt:lpstr>
      <vt:lpstr>Support for your journey</vt:lpstr>
      <vt:lpstr> Safe Travels!</vt:lpstr>
    </vt:vector>
  </TitlesOfParts>
  <Company>NCFE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Unlocking International Opportunities</dc:title>
  <dc:creator>Jenny Patrickson</dc:creator>
  <cp:lastModifiedBy>Margaret Chamberlain</cp:lastModifiedBy>
  <cp:revision>5</cp:revision>
  <dcterms:created xsi:type="dcterms:W3CDTF">2024-03-12T14:21:30Z</dcterms:created>
  <dcterms:modified xsi:type="dcterms:W3CDTF">2024-05-02T14:24:18Z</dcterms:modified>
</cp:coreProperties>
</file>