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webextensions/webextension1.xml" ContentType="application/vnd.ms-office.webextension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webextensions/webextension2.xml" ContentType="application/vnd.ms-office.webextension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webextensions/webextension3.xml" ContentType="application/vnd.ms-office.webextension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sldIdLst>
    <p:sldId id="257" r:id="rId6"/>
    <p:sldId id="303" r:id="rId7"/>
    <p:sldId id="259" r:id="rId8"/>
    <p:sldId id="289" r:id="rId9"/>
    <p:sldId id="294" r:id="rId10"/>
    <p:sldId id="295" r:id="rId11"/>
    <p:sldId id="290" r:id="rId12"/>
    <p:sldId id="296" r:id="rId13"/>
    <p:sldId id="300" r:id="rId14"/>
    <p:sldId id="291" r:id="rId15"/>
    <p:sldId id="304" r:id="rId16"/>
    <p:sldId id="293" r:id="rId17"/>
    <p:sldId id="299" r:id="rId18"/>
    <p:sldId id="301" r:id="rId19"/>
    <p:sldId id="292" r:id="rId20"/>
    <p:sldId id="297" r:id="rId21"/>
    <p:sldId id="298" r:id="rId22"/>
    <p:sldId id="306" r:id="rId23"/>
    <p:sldId id="283" r:id="rId24"/>
  </p:sldIdLst>
  <p:sldSz cx="12192000" cy="6858000"/>
  <p:notesSz cx="6670675" cy="9777413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DE6"/>
    <a:srgbClr val="80225F"/>
    <a:srgbClr val="006272"/>
    <a:srgbClr val="FF9900"/>
    <a:srgbClr val="C24A17"/>
    <a:srgbClr val="3063B0"/>
    <a:srgbClr val="00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4FDDA0-9FBA-4A4B-8C8E-D32E7986DEED}" v="739" dt="2024-04-26T13:59:28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aine Carlile" userId="faa89e51-57f0-4a6f-baef-0f1ab4a8dca9" providerId="ADAL" clId="{544FDDA0-9FBA-4A4B-8C8E-D32E7986DEED}"/>
    <pc:docChg chg="undo custSel addSld delSld modSld sldOrd replTag modNotesMaster">
      <pc:chgData name="Elaine Carlile" userId="faa89e51-57f0-4a6f-baef-0f1ab4a8dca9" providerId="ADAL" clId="{544FDDA0-9FBA-4A4B-8C8E-D32E7986DEED}" dt="2024-04-26T13:59:28.846" v="6929" actId="164"/>
      <pc:docMkLst>
        <pc:docMk/>
      </pc:docMkLst>
      <pc:sldChg chg="addSp delSp modSp add del mod">
        <pc:chgData name="Elaine Carlile" userId="faa89e51-57f0-4a6f-baef-0f1ab4a8dca9" providerId="ADAL" clId="{544FDDA0-9FBA-4A4B-8C8E-D32E7986DEED}" dt="2024-04-24T13:31:12.940" v="6272" actId="47"/>
        <pc:sldMkLst>
          <pc:docMk/>
          <pc:sldMk cId="3211859542" sldId="256"/>
        </pc:sldMkLst>
        <pc:spChg chg="add del mod">
          <ac:chgData name="Elaine Carlile" userId="faa89e51-57f0-4a6f-baef-0f1ab4a8dca9" providerId="ADAL" clId="{544FDDA0-9FBA-4A4B-8C8E-D32E7986DEED}" dt="2024-04-24T13:24:49.414" v="6252" actId="478"/>
          <ac:spMkLst>
            <pc:docMk/>
            <pc:sldMk cId="3211859542" sldId="256"/>
            <ac:spMk id="4" creationId="{8594838E-1FDE-BD7C-A90B-C021FF522395}"/>
          </ac:spMkLst>
        </pc:spChg>
        <pc:spChg chg="add mod">
          <ac:chgData name="Elaine Carlile" userId="faa89e51-57f0-4a6f-baef-0f1ab4a8dca9" providerId="ADAL" clId="{544FDDA0-9FBA-4A4B-8C8E-D32E7986DEED}" dt="2024-04-24T13:25:47.703" v="6254"/>
          <ac:spMkLst>
            <pc:docMk/>
            <pc:sldMk cId="3211859542" sldId="256"/>
            <ac:spMk id="5" creationId="{B9DF8083-2DC8-9B51-BCFD-E3E5142AAD20}"/>
          </ac:spMkLst>
        </pc:spChg>
        <pc:spChg chg="del">
          <ac:chgData name="Elaine Carlile" userId="faa89e51-57f0-4a6f-baef-0f1ab4a8dca9" providerId="ADAL" clId="{544FDDA0-9FBA-4A4B-8C8E-D32E7986DEED}" dt="2024-04-24T13:24:38.799" v="6251" actId="478"/>
          <ac:spMkLst>
            <pc:docMk/>
            <pc:sldMk cId="3211859542" sldId="256"/>
            <ac:spMk id="6" creationId="{3469E413-BCF5-4E2F-BE4B-EB617C589FA5}"/>
          </ac:spMkLst>
        </pc:spChg>
        <pc:spChg chg="mod">
          <ac:chgData name="Elaine Carlile" userId="faa89e51-57f0-4a6f-baef-0f1ab4a8dca9" providerId="ADAL" clId="{544FDDA0-9FBA-4A4B-8C8E-D32E7986DEED}" dt="2024-04-24T13:26:15.368" v="6255"/>
          <ac:spMkLst>
            <pc:docMk/>
            <pc:sldMk cId="3211859542" sldId="256"/>
            <ac:spMk id="10" creationId="{3EBE11E9-B60C-7819-3038-D03A5B117CD7}"/>
          </ac:spMkLst>
        </pc:spChg>
        <pc:spChg chg="mod">
          <ac:chgData name="Elaine Carlile" userId="faa89e51-57f0-4a6f-baef-0f1ab4a8dca9" providerId="ADAL" clId="{544FDDA0-9FBA-4A4B-8C8E-D32E7986DEED}" dt="2024-04-24T13:26:15.368" v="6255"/>
          <ac:spMkLst>
            <pc:docMk/>
            <pc:sldMk cId="3211859542" sldId="256"/>
            <ac:spMk id="11" creationId="{5492E28C-FE60-2CC6-F27B-0FCB5E2C26DB}"/>
          </ac:spMkLst>
        </pc:spChg>
        <pc:spChg chg="mod">
          <ac:chgData name="Elaine Carlile" userId="faa89e51-57f0-4a6f-baef-0f1ab4a8dca9" providerId="ADAL" clId="{544FDDA0-9FBA-4A4B-8C8E-D32E7986DEED}" dt="2024-04-24T13:26:15.368" v="6255"/>
          <ac:spMkLst>
            <pc:docMk/>
            <pc:sldMk cId="3211859542" sldId="256"/>
            <ac:spMk id="12" creationId="{C1FA54AD-6B17-8E1B-769B-0649172201E4}"/>
          </ac:spMkLst>
        </pc:spChg>
        <pc:spChg chg="mod">
          <ac:chgData name="Elaine Carlile" userId="faa89e51-57f0-4a6f-baef-0f1ab4a8dca9" providerId="ADAL" clId="{544FDDA0-9FBA-4A4B-8C8E-D32E7986DEED}" dt="2024-04-24T13:26:15.368" v="6255"/>
          <ac:spMkLst>
            <pc:docMk/>
            <pc:sldMk cId="3211859542" sldId="256"/>
            <ac:spMk id="13" creationId="{2540D7A2-665F-E5A6-B75A-5E8F14752597}"/>
          </ac:spMkLst>
        </pc:spChg>
        <pc:spChg chg="mod">
          <ac:chgData name="Elaine Carlile" userId="faa89e51-57f0-4a6f-baef-0f1ab4a8dca9" providerId="ADAL" clId="{544FDDA0-9FBA-4A4B-8C8E-D32E7986DEED}" dt="2024-04-24T13:26:15.368" v="6255"/>
          <ac:spMkLst>
            <pc:docMk/>
            <pc:sldMk cId="3211859542" sldId="256"/>
            <ac:spMk id="14" creationId="{51C00B3B-A898-3A45-C53D-6AA30ADDB508}"/>
          </ac:spMkLst>
        </pc:spChg>
        <pc:grpChg chg="add mod">
          <ac:chgData name="Elaine Carlile" userId="faa89e51-57f0-4a6f-baef-0f1ab4a8dca9" providerId="ADAL" clId="{544FDDA0-9FBA-4A4B-8C8E-D32E7986DEED}" dt="2024-04-24T13:26:15.368" v="6255"/>
          <ac:grpSpMkLst>
            <pc:docMk/>
            <pc:sldMk cId="3211859542" sldId="256"/>
            <ac:grpSpMk id="8" creationId="{B8C84B78-4E75-B638-B724-2D913BAAAEA4}"/>
          </ac:grpSpMkLst>
        </pc:grpChg>
        <pc:grpChg chg="mod">
          <ac:chgData name="Elaine Carlile" userId="faa89e51-57f0-4a6f-baef-0f1ab4a8dca9" providerId="ADAL" clId="{544FDDA0-9FBA-4A4B-8C8E-D32E7986DEED}" dt="2024-04-24T13:26:15.368" v="6255"/>
          <ac:grpSpMkLst>
            <pc:docMk/>
            <pc:sldMk cId="3211859542" sldId="256"/>
            <ac:grpSpMk id="9" creationId="{3E67B310-B526-694F-71D6-37F3ED74A0AF}"/>
          </ac:grpSpMkLst>
        </pc:grpChg>
      </pc:sldChg>
      <pc:sldChg chg="addSp modSp mod">
        <pc:chgData name="Elaine Carlile" userId="faa89e51-57f0-4a6f-baef-0f1ab4a8dca9" providerId="ADAL" clId="{544FDDA0-9FBA-4A4B-8C8E-D32E7986DEED}" dt="2024-04-26T13:09:23.676" v="6816" actId="1076"/>
        <pc:sldMkLst>
          <pc:docMk/>
          <pc:sldMk cId="3645602602" sldId="257"/>
        </pc:sldMkLst>
        <pc:spChg chg="mod">
          <ac:chgData name="Elaine Carlile" userId="faa89e51-57f0-4a6f-baef-0f1ab4a8dca9" providerId="ADAL" clId="{544FDDA0-9FBA-4A4B-8C8E-D32E7986DEED}" dt="2024-04-26T07:56:46.058" v="6457" actId="1076"/>
          <ac:spMkLst>
            <pc:docMk/>
            <pc:sldMk cId="3645602602" sldId="257"/>
            <ac:spMk id="2" creationId="{0C6506FF-7B60-1ABB-44CA-7487C9B8B105}"/>
          </ac:spMkLst>
        </pc:spChg>
        <pc:spChg chg="add mod">
          <ac:chgData name="Elaine Carlile" userId="faa89e51-57f0-4a6f-baef-0f1ab4a8dca9" providerId="ADAL" clId="{544FDDA0-9FBA-4A4B-8C8E-D32E7986DEED}" dt="2024-04-26T07:45:18.914" v="6454" actId="1076"/>
          <ac:spMkLst>
            <pc:docMk/>
            <pc:sldMk cId="3645602602" sldId="257"/>
            <ac:spMk id="3" creationId="{F7F16E97-CB11-E3C1-3203-73F85320A7D1}"/>
          </ac:spMkLst>
        </pc:spChg>
        <pc:spChg chg="mod">
          <ac:chgData name="Elaine Carlile" userId="faa89e51-57f0-4a6f-baef-0f1ab4a8dca9" providerId="ADAL" clId="{544FDDA0-9FBA-4A4B-8C8E-D32E7986DEED}" dt="2024-04-04T16:21:42.366" v="21" actId="20577"/>
          <ac:spMkLst>
            <pc:docMk/>
            <pc:sldMk cId="3645602602" sldId="257"/>
            <ac:spMk id="6" creationId="{D4CA51CC-0E5A-C65B-1007-2ED68486C178}"/>
          </ac:spMkLst>
        </pc:spChg>
        <pc:picChg chg="mod">
          <ac:chgData name="Elaine Carlile" userId="faa89e51-57f0-4a6f-baef-0f1ab4a8dca9" providerId="ADAL" clId="{544FDDA0-9FBA-4A4B-8C8E-D32E7986DEED}" dt="2024-04-26T13:09:23.676" v="6816" actId="1076"/>
          <ac:picMkLst>
            <pc:docMk/>
            <pc:sldMk cId="3645602602" sldId="257"/>
            <ac:picMk id="4" creationId="{0B370F4B-2CF2-A738-1D5B-D41C64A150CB}"/>
          </ac:picMkLst>
        </pc:picChg>
        <pc:picChg chg="add mod">
          <ac:chgData name="Elaine Carlile" userId="faa89e51-57f0-4a6f-baef-0f1ab4a8dca9" providerId="ADAL" clId="{544FDDA0-9FBA-4A4B-8C8E-D32E7986DEED}" dt="2024-04-26T08:08:32.467" v="6477" actId="14100"/>
          <ac:picMkLst>
            <pc:docMk/>
            <pc:sldMk cId="3645602602" sldId="257"/>
            <ac:picMk id="8" creationId="{E6CFFFDB-4E5B-94A4-0A2E-35B6DD9E0C7D}"/>
          </ac:picMkLst>
        </pc:picChg>
      </pc:sldChg>
      <pc:sldChg chg="addSp delSp modSp mod ord modAnim">
        <pc:chgData name="Elaine Carlile" userId="faa89e51-57f0-4a6f-baef-0f1ab4a8dca9" providerId="ADAL" clId="{544FDDA0-9FBA-4A4B-8C8E-D32E7986DEED}" dt="2024-04-26T08:20:04.567" v="6551" actId="1076"/>
        <pc:sldMkLst>
          <pc:docMk/>
          <pc:sldMk cId="3956977445" sldId="259"/>
        </pc:sldMkLst>
        <pc:spChg chg="mod">
          <ac:chgData name="Elaine Carlile" userId="faa89e51-57f0-4a6f-baef-0f1ab4a8dca9" providerId="ADAL" clId="{544FDDA0-9FBA-4A4B-8C8E-D32E7986DEED}" dt="2024-04-24T15:26:46.253" v="6296" actId="20577"/>
          <ac:spMkLst>
            <pc:docMk/>
            <pc:sldMk cId="3956977445" sldId="259"/>
            <ac:spMk id="2" creationId="{D44D6AAE-7CE5-9067-2072-D89DDC96C492}"/>
          </ac:spMkLst>
        </pc:spChg>
        <pc:spChg chg="del">
          <ac:chgData name="Elaine Carlile" userId="faa89e51-57f0-4a6f-baef-0f1ab4a8dca9" providerId="ADAL" clId="{544FDDA0-9FBA-4A4B-8C8E-D32E7986DEED}" dt="2024-04-05T10:40:59.461" v="579" actId="478"/>
          <ac:spMkLst>
            <pc:docMk/>
            <pc:sldMk cId="3956977445" sldId="259"/>
            <ac:spMk id="3" creationId="{ACAA33A5-5245-10D4-DD2F-9EC8A4E0CDB8}"/>
          </ac:spMkLst>
        </pc:spChg>
        <pc:spChg chg="del">
          <ac:chgData name="Elaine Carlile" userId="faa89e51-57f0-4a6f-baef-0f1ab4a8dca9" providerId="ADAL" clId="{544FDDA0-9FBA-4A4B-8C8E-D32E7986DEED}" dt="2024-04-05T10:40:56.143" v="578" actId="478"/>
          <ac:spMkLst>
            <pc:docMk/>
            <pc:sldMk cId="3956977445" sldId="259"/>
            <ac:spMk id="4" creationId="{8C6673EA-8A74-C4D4-7723-01125EC7745A}"/>
          </ac:spMkLst>
        </pc:spChg>
        <pc:spChg chg="add mod">
          <ac:chgData name="Elaine Carlile" userId="faa89e51-57f0-4a6f-baef-0f1ab4a8dca9" providerId="ADAL" clId="{544FDDA0-9FBA-4A4B-8C8E-D32E7986DEED}" dt="2024-04-26T08:20:04.567" v="6551" actId="1076"/>
          <ac:spMkLst>
            <pc:docMk/>
            <pc:sldMk cId="3956977445" sldId="259"/>
            <ac:spMk id="4" creationId="{FBFBCD14-4941-D15A-4502-706D0F8F4F1E}"/>
          </ac:spMkLst>
        </pc:spChg>
        <pc:spChg chg="add del mod">
          <ac:chgData name="Elaine Carlile" userId="faa89e51-57f0-4a6f-baef-0f1ab4a8dca9" providerId="ADAL" clId="{544FDDA0-9FBA-4A4B-8C8E-D32E7986DEED}" dt="2024-04-04T16:25:38.078" v="223" actId="478"/>
          <ac:spMkLst>
            <pc:docMk/>
            <pc:sldMk cId="3956977445" sldId="259"/>
            <ac:spMk id="5" creationId="{BAF283C8-61B7-695A-7B08-78ABD04CB281}"/>
          </ac:spMkLst>
        </pc:spChg>
        <pc:spChg chg="add del mod">
          <ac:chgData name="Elaine Carlile" userId="faa89e51-57f0-4a6f-baef-0f1ab4a8dca9" providerId="ADAL" clId="{544FDDA0-9FBA-4A4B-8C8E-D32E7986DEED}" dt="2024-04-05T10:41:02.857" v="580" actId="478"/>
          <ac:spMkLst>
            <pc:docMk/>
            <pc:sldMk cId="3956977445" sldId="259"/>
            <ac:spMk id="6" creationId="{409A4A37-50D3-3AD7-A30F-ECCD62B60608}"/>
          </ac:spMkLst>
        </pc:spChg>
        <pc:spChg chg="add del mod">
          <ac:chgData name="Elaine Carlile" userId="faa89e51-57f0-4a6f-baef-0f1ab4a8dca9" providerId="ADAL" clId="{544FDDA0-9FBA-4A4B-8C8E-D32E7986DEED}" dt="2024-04-05T10:49:20.760" v="636" actId="478"/>
          <ac:spMkLst>
            <pc:docMk/>
            <pc:sldMk cId="3956977445" sldId="259"/>
            <ac:spMk id="7" creationId="{8D73789C-23FD-5BD6-C51E-FC53795FF176}"/>
          </ac:spMkLst>
        </pc:spChg>
        <pc:spChg chg="add">
          <ac:chgData name="Elaine Carlile" userId="faa89e51-57f0-4a6f-baef-0f1ab4a8dca9" providerId="ADAL" clId="{544FDDA0-9FBA-4A4B-8C8E-D32E7986DEED}" dt="2024-04-05T11:23:10.403" v="640"/>
          <ac:spMkLst>
            <pc:docMk/>
            <pc:sldMk cId="3956977445" sldId="259"/>
            <ac:spMk id="15" creationId="{2FF1AFE9-3FE2-B372-B5C9-B5213103F855}"/>
          </ac:spMkLst>
        </pc:spChg>
        <pc:grpChg chg="add del mod">
          <ac:chgData name="Elaine Carlile" userId="faa89e51-57f0-4a6f-baef-0f1ab4a8dca9" providerId="ADAL" clId="{544FDDA0-9FBA-4A4B-8C8E-D32E7986DEED}" dt="2024-04-05T10:46:39.684" v="610" actId="165"/>
          <ac:grpSpMkLst>
            <pc:docMk/>
            <pc:sldMk cId="3956977445" sldId="259"/>
            <ac:grpSpMk id="12" creationId="{BF02CF45-6275-5A33-A0FF-BFF89653C42C}"/>
          </ac:grpSpMkLst>
        </pc:grpChg>
        <pc:grpChg chg="add del mod">
          <ac:chgData name="Elaine Carlile" userId="faa89e51-57f0-4a6f-baef-0f1ab4a8dca9" providerId="ADAL" clId="{544FDDA0-9FBA-4A4B-8C8E-D32E7986DEED}" dt="2024-04-26T08:17:05.690" v="6522" actId="478"/>
          <ac:grpSpMkLst>
            <pc:docMk/>
            <pc:sldMk cId="3956977445" sldId="259"/>
            <ac:grpSpMk id="13" creationId="{B9D37E76-CF26-F7A1-B665-47B2E593ACB7}"/>
          </ac:grpSpMkLst>
        </pc:grpChg>
        <pc:grpChg chg="add del mod">
          <ac:chgData name="Elaine Carlile" userId="faa89e51-57f0-4a6f-baef-0f1ab4a8dca9" providerId="ADAL" clId="{544FDDA0-9FBA-4A4B-8C8E-D32E7986DEED}" dt="2024-04-05T11:32:30.789" v="781" actId="165"/>
          <ac:grpSpMkLst>
            <pc:docMk/>
            <pc:sldMk cId="3956977445" sldId="259"/>
            <ac:grpSpMk id="25" creationId="{AE17DF2A-2FAE-89A4-B45C-9A75DEA1B0C8}"/>
          </ac:grpSpMkLst>
        </pc:grpChg>
        <pc:grpChg chg="add del mod">
          <ac:chgData name="Elaine Carlile" userId="faa89e51-57f0-4a6f-baef-0f1ab4a8dca9" providerId="ADAL" clId="{544FDDA0-9FBA-4A4B-8C8E-D32E7986DEED}" dt="2024-04-05T11:35:46.998" v="811" actId="165"/>
          <ac:grpSpMkLst>
            <pc:docMk/>
            <pc:sldMk cId="3956977445" sldId="259"/>
            <ac:grpSpMk id="28" creationId="{4AA7C769-39AC-1687-E4EF-2E9432C12967}"/>
          </ac:grpSpMkLst>
        </pc:grpChg>
        <pc:grpChg chg="add del mod">
          <ac:chgData name="Elaine Carlile" userId="faa89e51-57f0-4a6f-baef-0f1ab4a8dca9" providerId="ADAL" clId="{544FDDA0-9FBA-4A4B-8C8E-D32E7986DEED}" dt="2024-04-05T11:36:16.281" v="821" actId="478"/>
          <ac:grpSpMkLst>
            <pc:docMk/>
            <pc:sldMk cId="3956977445" sldId="259"/>
            <ac:grpSpMk id="29" creationId="{904A8D47-FD61-43FC-FB04-3E7CC2FA3C04}"/>
          </ac:grpSpMkLst>
        </pc:grpChg>
        <pc:graphicFrameChg chg="add del mod">
          <ac:chgData name="Elaine Carlile" userId="faa89e51-57f0-4a6f-baef-0f1ab4a8dca9" providerId="ADAL" clId="{544FDDA0-9FBA-4A4B-8C8E-D32E7986DEED}" dt="2024-04-05T11:21:53.862" v="639" actId="21"/>
          <ac:graphicFrameMkLst>
            <pc:docMk/>
            <pc:sldMk cId="3956977445" sldId="259"/>
            <ac:graphicFrameMk id="14" creationId="{2F9117C3-27E4-C663-8221-B4B82D87309C}"/>
          </ac:graphicFrameMkLst>
        </pc:graphicFrameChg>
        <pc:graphicFrameChg chg="add mod modGraphic">
          <ac:chgData name="Elaine Carlile" userId="faa89e51-57f0-4a6f-baef-0f1ab4a8dca9" providerId="ADAL" clId="{544FDDA0-9FBA-4A4B-8C8E-D32E7986DEED}" dt="2024-04-05T11:34:51.987" v="806" actId="1076"/>
          <ac:graphicFrameMkLst>
            <pc:docMk/>
            <pc:sldMk cId="3956977445" sldId="259"/>
            <ac:graphicFrameMk id="24" creationId="{7BB99CF0-7EC3-E54A-E594-5E591D8F26A6}"/>
          </ac:graphicFrameMkLst>
        </pc:graphicFrameChg>
        <pc:picChg chg="add mod modCrop">
          <ac:chgData name="Elaine Carlile" userId="faa89e51-57f0-4a6f-baef-0f1ab4a8dca9" providerId="ADAL" clId="{544FDDA0-9FBA-4A4B-8C8E-D32E7986DEED}" dt="2024-04-26T08:18:14.107" v="6531" actId="14100"/>
          <ac:picMkLst>
            <pc:docMk/>
            <pc:sldMk cId="3956977445" sldId="259"/>
            <ac:picMk id="6" creationId="{4564A5B6-5FFB-420A-79DA-50F3A64A5E02}"/>
          </ac:picMkLst>
        </pc:picChg>
        <pc:picChg chg="mod">
          <ac:chgData name="Elaine Carlile" userId="faa89e51-57f0-4a6f-baef-0f1ab4a8dca9" providerId="ADAL" clId="{544FDDA0-9FBA-4A4B-8C8E-D32E7986DEED}" dt="2024-04-05T12:49:54.260" v="1765" actId="1076"/>
          <ac:picMkLst>
            <pc:docMk/>
            <pc:sldMk cId="3956977445" sldId="259"/>
            <ac:picMk id="8" creationId="{FD71F6E4-C07A-4281-3709-FEEC4CC8B937}"/>
          </ac:picMkLst>
        </pc:picChg>
        <pc:picChg chg="add del mod">
          <ac:chgData name="Elaine Carlile" userId="faa89e51-57f0-4a6f-baef-0f1ab4a8dca9" providerId="ADAL" clId="{544FDDA0-9FBA-4A4B-8C8E-D32E7986DEED}" dt="2024-04-26T08:19:16.099" v="6540" actId="478"/>
          <ac:picMkLst>
            <pc:docMk/>
            <pc:sldMk cId="3956977445" sldId="259"/>
            <ac:picMk id="9" creationId="{53BFBB0F-4D61-8EBE-1874-F887CF7E9A2E}"/>
          </ac:picMkLst>
        </pc:picChg>
        <pc:picChg chg="add del mod topLvl modCrop">
          <ac:chgData name="Elaine Carlile" userId="faa89e51-57f0-4a6f-baef-0f1ab4a8dca9" providerId="ADAL" clId="{544FDDA0-9FBA-4A4B-8C8E-D32E7986DEED}" dt="2024-04-26T08:17:05.690" v="6522" actId="478"/>
          <ac:picMkLst>
            <pc:docMk/>
            <pc:sldMk cId="3956977445" sldId="259"/>
            <ac:picMk id="10" creationId="{213B8FE4-ABB5-5D78-635B-931AA6089CC9}"/>
          </ac:picMkLst>
        </pc:picChg>
        <pc:picChg chg="add mod topLvl modCrop">
          <ac:chgData name="Elaine Carlile" userId="faa89e51-57f0-4a6f-baef-0f1ab4a8dca9" providerId="ADAL" clId="{544FDDA0-9FBA-4A4B-8C8E-D32E7986DEED}" dt="2024-04-26T08:17:05.690" v="6522" actId="478"/>
          <ac:picMkLst>
            <pc:docMk/>
            <pc:sldMk cId="3956977445" sldId="259"/>
            <ac:picMk id="11" creationId="{0908DD9C-3758-9184-28A2-5F9C25E00C24}"/>
          </ac:picMkLst>
        </pc:picChg>
        <pc:picChg chg="add mod">
          <ac:chgData name="Elaine Carlile" userId="faa89e51-57f0-4a6f-baef-0f1ab4a8dca9" providerId="ADAL" clId="{544FDDA0-9FBA-4A4B-8C8E-D32E7986DEED}" dt="2024-04-26T08:19:58.519" v="6550" actId="14100"/>
          <ac:picMkLst>
            <pc:docMk/>
            <pc:sldMk cId="3956977445" sldId="259"/>
            <ac:picMk id="14" creationId="{A6EFAEB6-3847-EC9E-1CB6-1637FD16E8AA}"/>
          </ac:picMkLst>
        </pc:picChg>
        <pc:picChg chg="del mod topLvl modCrop">
          <ac:chgData name="Elaine Carlile" userId="faa89e51-57f0-4a6f-baef-0f1ab4a8dca9" providerId="ADAL" clId="{544FDDA0-9FBA-4A4B-8C8E-D32E7986DEED}" dt="2024-04-26T08:18:50.525" v="6533" actId="478"/>
          <ac:picMkLst>
            <pc:docMk/>
            <pc:sldMk cId="3956977445" sldId="259"/>
            <ac:picMk id="26" creationId="{34E49A02-BB19-F51B-B7A5-B82DA77F42D3}"/>
          </ac:picMkLst>
        </pc:picChg>
        <pc:picChg chg="del mod topLvl">
          <ac:chgData name="Elaine Carlile" userId="faa89e51-57f0-4a6f-baef-0f1ab4a8dca9" providerId="ADAL" clId="{544FDDA0-9FBA-4A4B-8C8E-D32E7986DEED}" dt="2024-04-05T11:36:16.281" v="821" actId="478"/>
          <ac:picMkLst>
            <pc:docMk/>
            <pc:sldMk cId="3956977445" sldId="259"/>
            <ac:picMk id="27" creationId="{55648649-6E16-FADF-CD7F-C04EC8AFB525}"/>
          </ac:picMkLst>
        </pc:picChg>
      </pc:sldChg>
      <pc:sldChg chg="del">
        <pc:chgData name="Elaine Carlile" userId="faa89e51-57f0-4a6f-baef-0f1ab4a8dca9" providerId="ADAL" clId="{544FDDA0-9FBA-4A4B-8C8E-D32E7986DEED}" dt="2024-04-05T08:06:54.993" v="523" actId="47"/>
        <pc:sldMkLst>
          <pc:docMk/>
          <pc:sldMk cId="3210511474" sldId="260"/>
        </pc:sldMkLst>
      </pc:sldChg>
      <pc:sldChg chg="del">
        <pc:chgData name="Elaine Carlile" userId="faa89e51-57f0-4a6f-baef-0f1ab4a8dca9" providerId="ADAL" clId="{544FDDA0-9FBA-4A4B-8C8E-D32E7986DEED}" dt="2024-04-05T07:52:52.095" v="515" actId="47"/>
        <pc:sldMkLst>
          <pc:docMk/>
          <pc:sldMk cId="3882454380" sldId="261"/>
        </pc:sldMkLst>
      </pc:sldChg>
      <pc:sldChg chg="del">
        <pc:chgData name="Elaine Carlile" userId="faa89e51-57f0-4a6f-baef-0f1ab4a8dca9" providerId="ADAL" clId="{544FDDA0-9FBA-4A4B-8C8E-D32E7986DEED}" dt="2024-04-05T08:06:53.276" v="522" actId="47"/>
        <pc:sldMkLst>
          <pc:docMk/>
          <pc:sldMk cId="177574282" sldId="262"/>
        </pc:sldMkLst>
      </pc:sldChg>
      <pc:sldChg chg="del">
        <pc:chgData name="Elaine Carlile" userId="faa89e51-57f0-4a6f-baef-0f1ab4a8dca9" providerId="ADAL" clId="{544FDDA0-9FBA-4A4B-8C8E-D32E7986DEED}" dt="2024-04-05T08:06:59.670" v="525" actId="47"/>
        <pc:sldMkLst>
          <pc:docMk/>
          <pc:sldMk cId="3045366808" sldId="275"/>
        </pc:sldMkLst>
      </pc:sldChg>
      <pc:sldChg chg="del">
        <pc:chgData name="Elaine Carlile" userId="faa89e51-57f0-4a6f-baef-0f1ab4a8dca9" providerId="ADAL" clId="{544FDDA0-9FBA-4A4B-8C8E-D32E7986DEED}" dt="2024-04-04T16:28:25.567" v="506" actId="47"/>
        <pc:sldMkLst>
          <pc:docMk/>
          <pc:sldMk cId="3652153240" sldId="277"/>
        </pc:sldMkLst>
      </pc:sldChg>
      <pc:sldChg chg="del">
        <pc:chgData name="Elaine Carlile" userId="faa89e51-57f0-4a6f-baef-0f1ab4a8dca9" providerId="ADAL" clId="{544FDDA0-9FBA-4A4B-8C8E-D32E7986DEED}" dt="2024-04-05T08:07:03.082" v="526" actId="47"/>
        <pc:sldMkLst>
          <pc:docMk/>
          <pc:sldMk cId="3637487498" sldId="278"/>
        </pc:sldMkLst>
      </pc:sldChg>
      <pc:sldChg chg="del">
        <pc:chgData name="Elaine Carlile" userId="faa89e51-57f0-4a6f-baef-0f1ab4a8dca9" providerId="ADAL" clId="{544FDDA0-9FBA-4A4B-8C8E-D32E7986DEED}" dt="2024-04-05T08:06:58.319" v="524" actId="47"/>
        <pc:sldMkLst>
          <pc:docMk/>
          <pc:sldMk cId="821116021" sldId="279"/>
        </pc:sldMkLst>
      </pc:sldChg>
      <pc:sldChg chg="del">
        <pc:chgData name="Elaine Carlile" userId="faa89e51-57f0-4a6f-baef-0f1ab4a8dca9" providerId="ADAL" clId="{544FDDA0-9FBA-4A4B-8C8E-D32E7986DEED}" dt="2024-04-05T08:06:51.351" v="521" actId="47"/>
        <pc:sldMkLst>
          <pc:docMk/>
          <pc:sldMk cId="2748922996" sldId="280"/>
        </pc:sldMkLst>
      </pc:sldChg>
      <pc:sldChg chg="del">
        <pc:chgData name="Elaine Carlile" userId="faa89e51-57f0-4a6f-baef-0f1ab4a8dca9" providerId="ADAL" clId="{544FDDA0-9FBA-4A4B-8C8E-D32E7986DEED}" dt="2024-04-05T08:06:44.846" v="520" actId="47"/>
        <pc:sldMkLst>
          <pc:docMk/>
          <pc:sldMk cId="77767489" sldId="281"/>
        </pc:sldMkLst>
      </pc:sldChg>
      <pc:sldChg chg="del">
        <pc:chgData name="Elaine Carlile" userId="faa89e51-57f0-4a6f-baef-0f1ab4a8dca9" providerId="ADAL" clId="{544FDDA0-9FBA-4A4B-8C8E-D32E7986DEED}" dt="2024-04-04T16:28:28.760" v="507" actId="47"/>
        <pc:sldMkLst>
          <pc:docMk/>
          <pc:sldMk cId="14572974" sldId="282"/>
        </pc:sldMkLst>
      </pc:sldChg>
      <pc:sldChg chg="addSp delSp modSp mod">
        <pc:chgData name="Elaine Carlile" userId="faa89e51-57f0-4a6f-baef-0f1ab4a8dca9" providerId="ADAL" clId="{544FDDA0-9FBA-4A4B-8C8E-D32E7986DEED}" dt="2024-04-05T14:42:15.229" v="3841" actId="1076"/>
        <pc:sldMkLst>
          <pc:docMk/>
          <pc:sldMk cId="1451222418" sldId="283"/>
        </pc:sldMkLst>
        <pc:spChg chg="del">
          <ac:chgData name="Elaine Carlile" userId="faa89e51-57f0-4a6f-baef-0f1ab4a8dca9" providerId="ADAL" clId="{544FDDA0-9FBA-4A4B-8C8E-D32E7986DEED}" dt="2024-04-05T14:40:33.905" v="3719" actId="478"/>
          <ac:spMkLst>
            <pc:docMk/>
            <pc:sldMk cId="1451222418" sldId="283"/>
            <ac:spMk id="2" creationId="{0C6506FF-7B60-1ABB-44CA-7487C9B8B105}"/>
          </ac:spMkLst>
        </pc:spChg>
        <pc:spChg chg="add mod">
          <ac:chgData name="Elaine Carlile" userId="faa89e51-57f0-4a6f-baef-0f1ab4a8dca9" providerId="ADAL" clId="{544FDDA0-9FBA-4A4B-8C8E-D32E7986DEED}" dt="2024-04-05T14:42:15.229" v="3841" actId="1076"/>
          <ac:spMkLst>
            <pc:docMk/>
            <pc:sldMk cId="1451222418" sldId="283"/>
            <ac:spMk id="3" creationId="{7A367336-5394-5343-694A-942E93873F5E}"/>
          </ac:spMkLst>
        </pc:spChg>
        <pc:spChg chg="add mod">
          <ac:chgData name="Elaine Carlile" userId="faa89e51-57f0-4a6f-baef-0f1ab4a8dca9" providerId="ADAL" clId="{544FDDA0-9FBA-4A4B-8C8E-D32E7986DEED}" dt="2024-04-05T14:41:59.001" v="3839" actId="113"/>
          <ac:spMkLst>
            <pc:docMk/>
            <pc:sldMk cId="1451222418" sldId="283"/>
            <ac:spMk id="6" creationId="{7FDC461C-D28A-D8E0-1CBB-B3B55FE8D3EB}"/>
          </ac:spMkLst>
        </pc:spChg>
        <pc:spChg chg="del">
          <ac:chgData name="Elaine Carlile" userId="faa89e51-57f0-4a6f-baef-0f1ab4a8dca9" providerId="ADAL" clId="{544FDDA0-9FBA-4A4B-8C8E-D32E7986DEED}" dt="2024-04-05T08:07:25.760" v="532" actId="478"/>
          <ac:spMkLst>
            <pc:docMk/>
            <pc:sldMk cId="1451222418" sldId="283"/>
            <ac:spMk id="6" creationId="{D4CA51CC-0E5A-C65B-1007-2ED68486C178}"/>
          </ac:spMkLst>
        </pc:spChg>
        <pc:grpChg chg="mod">
          <ac:chgData name="Elaine Carlile" userId="faa89e51-57f0-4a6f-baef-0f1ab4a8dca9" providerId="ADAL" clId="{544FDDA0-9FBA-4A4B-8C8E-D32E7986DEED}" dt="2024-04-05T08:07:32.241" v="533" actId="14100"/>
          <ac:grpSpMkLst>
            <pc:docMk/>
            <pc:sldMk cId="1451222418" sldId="283"/>
            <ac:grpSpMk id="23" creationId="{2AF5FB4F-3C21-31D2-9379-B9AAE80ECAEF}"/>
          </ac:grpSpMkLst>
        </pc:grpChg>
        <pc:picChg chg="mod">
          <ac:chgData name="Elaine Carlile" userId="faa89e51-57f0-4a6f-baef-0f1ab4a8dca9" providerId="ADAL" clId="{544FDDA0-9FBA-4A4B-8C8E-D32E7986DEED}" dt="2024-04-05T14:42:11.391" v="3840" actId="1076"/>
          <ac:picMkLst>
            <pc:docMk/>
            <pc:sldMk cId="1451222418" sldId="283"/>
            <ac:picMk id="4" creationId="{0B370F4B-2CF2-A738-1D5B-D41C64A150CB}"/>
          </ac:picMkLst>
        </pc:picChg>
        <pc:picChg chg="add del mod">
          <ac:chgData name="Elaine Carlile" userId="faa89e51-57f0-4a6f-baef-0f1ab4a8dca9" providerId="ADAL" clId="{544FDDA0-9FBA-4A4B-8C8E-D32E7986DEED}" dt="2024-04-05T14:40:40.116" v="3722" actId="478"/>
          <ac:picMkLst>
            <pc:docMk/>
            <pc:sldMk cId="1451222418" sldId="283"/>
            <ac:picMk id="5" creationId="{6D8DE908-F8ED-5AC3-F367-CCBC76C4D3E0}"/>
          </ac:picMkLst>
        </pc:picChg>
      </pc:sldChg>
      <pc:sldChg chg="del">
        <pc:chgData name="Elaine Carlile" userId="faa89e51-57f0-4a6f-baef-0f1ab4a8dca9" providerId="ADAL" clId="{544FDDA0-9FBA-4A4B-8C8E-D32E7986DEED}" dt="2024-04-05T08:07:17.780" v="531" actId="47"/>
        <pc:sldMkLst>
          <pc:docMk/>
          <pc:sldMk cId="746484938" sldId="284"/>
        </pc:sldMkLst>
      </pc:sldChg>
      <pc:sldChg chg="del">
        <pc:chgData name="Elaine Carlile" userId="faa89e51-57f0-4a6f-baef-0f1ab4a8dca9" providerId="ADAL" clId="{544FDDA0-9FBA-4A4B-8C8E-D32E7986DEED}" dt="2024-04-05T08:07:16.793" v="530" actId="47"/>
        <pc:sldMkLst>
          <pc:docMk/>
          <pc:sldMk cId="1939240446" sldId="285"/>
        </pc:sldMkLst>
      </pc:sldChg>
      <pc:sldChg chg="del">
        <pc:chgData name="Elaine Carlile" userId="faa89e51-57f0-4a6f-baef-0f1ab4a8dca9" providerId="ADAL" clId="{544FDDA0-9FBA-4A4B-8C8E-D32E7986DEED}" dt="2024-04-05T08:07:16" v="529" actId="47"/>
        <pc:sldMkLst>
          <pc:docMk/>
          <pc:sldMk cId="482354244" sldId="286"/>
        </pc:sldMkLst>
      </pc:sldChg>
      <pc:sldChg chg="del">
        <pc:chgData name="Elaine Carlile" userId="faa89e51-57f0-4a6f-baef-0f1ab4a8dca9" providerId="ADAL" clId="{544FDDA0-9FBA-4A4B-8C8E-D32E7986DEED}" dt="2024-04-05T08:07:14.833" v="528" actId="47"/>
        <pc:sldMkLst>
          <pc:docMk/>
          <pc:sldMk cId="2452223537" sldId="287"/>
        </pc:sldMkLst>
      </pc:sldChg>
      <pc:sldChg chg="modSp del mod">
        <pc:chgData name="Elaine Carlile" userId="faa89e51-57f0-4a6f-baef-0f1ab4a8dca9" providerId="ADAL" clId="{544FDDA0-9FBA-4A4B-8C8E-D32E7986DEED}" dt="2024-04-05T08:07:05.288" v="527" actId="47"/>
        <pc:sldMkLst>
          <pc:docMk/>
          <pc:sldMk cId="2348106297" sldId="288"/>
        </pc:sldMkLst>
        <pc:picChg chg="mod">
          <ac:chgData name="Elaine Carlile" userId="faa89e51-57f0-4a6f-baef-0f1ab4a8dca9" providerId="ADAL" clId="{544FDDA0-9FBA-4A4B-8C8E-D32E7986DEED}" dt="2024-04-05T07:53:55.158" v="519" actId="1076"/>
          <ac:picMkLst>
            <pc:docMk/>
            <pc:sldMk cId="2348106297" sldId="288"/>
            <ac:picMk id="14" creationId="{C4639D0C-F0F5-412D-10FD-F3300B84AB31}"/>
          </ac:picMkLst>
        </pc:picChg>
        <pc:picChg chg="mod">
          <ac:chgData name="Elaine Carlile" userId="faa89e51-57f0-4a6f-baef-0f1ab4a8dca9" providerId="ADAL" clId="{544FDDA0-9FBA-4A4B-8C8E-D32E7986DEED}" dt="2024-04-05T07:53:30.942" v="518" actId="1076"/>
          <ac:picMkLst>
            <pc:docMk/>
            <pc:sldMk cId="2348106297" sldId="288"/>
            <ac:picMk id="19" creationId="{B4BC81DE-2EBF-2F05-124E-BC9DCA4443F0}"/>
          </ac:picMkLst>
        </pc:picChg>
      </pc:sldChg>
      <pc:sldChg chg="addSp delSp modSp add mod setBg modAnim">
        <pc:chgData name="Elaine Carlile" userId="faa89e51-57f0-4a6f-baef-0f1ab4a8dca9" providerId="ADAL" clId="{544FDDA0-9FBA-4A4B-8C8E-D32E7986DEED}" dt="2024-04-24T15:27:05.112" v="6297" actId="20577"/>
        <pc:sldMkLst>
          <pc:docMk/>
          <pc:sldMk cId="3526763064" sldId="289"/>
        </pc:sldMkLst>
        <pc:spChg chg="mod">
          <ac:chgData name="Elaine Carlile" userId="faa89e51-57f0-4a6f-baef-0f1ab4a8dca9" providerId="ADAL" clId="{544FDDA0-9FBA-4A4B-8C8E-D32E7986DEED}" dt="2024-04-24T15:27:05.112" v="6297" actId="20577"/>
          <ac:spMkLst>
            <pc:docMk/>
            <pc:sldMk cId="3526763064" sldId="289"/>
            <ac:spMk id="2" creationId="{D44D6AAE-7CE5-9067-2072-D89DDC96C492}"/>
          </ac:spMkLst>
        </pc:spChg>
        <pc:spChg chg="del">
          <ac:chgData name="Elaine Carlile" userId="faa89e51-57f0-4a6f-baef-0f1ab4a8dca9" providerId="ADAL" clId="{544FDDA0-9FBA-4A4B-8C8E-D32E7986DEED}" dt="2024-04-05T11:42:05.517" v="825" actId="478"/>
          <ac:spMkLst>
            <pc:docMk/>
            <pc:sldMk cId="3526763064" sldId="289"/>
            <ac:spMk id="3" creationId="{ACAA33A5-5245-10D4-DD2F-9EC8A4E0CDB8}"/>
          </ac:spMkLst>
        </pc:spChg>
        <pc:spChg chg="del">
          <ac:chgData name="Elaine Carlile" userId="faa89e51-57f0-4a6f-baef-0f1ab4a8dca9" providerId="ADAL" clId="{544FDDA0-9FBA-4A4B-8C8E-D32E7986DEED}" dt="2024-04-05T11:42:07.598" v="826" actId="478"/>
          <ac:spMkLst>
            <pc:docMk/>
            <pc:sldMk cId="3526763064" sldId="289"/>
            <ac:spMk id="4" creationId="{8C6673EA-8A74-C4D4-7723-01125EC7745A}"/>
          </ac:spMkLst>
        </pc:spChg>
        <pc:spChg chg="add del mod">
          <ac:chgData name="Elaine Carlile" userId="faa89e51-57f0-4a6f-baef-0f1ab4a8dca9" providerId="ADAL" clId="{544FDDA0-9FBA-4A4B-8C8E-D32E7986DEED}" dt="2024-04-05T11:56:15.368" v="989" actId="478"/>
          <ac:spMkLst>
            <pc:docMk/>
            <pc:sldMk cId="3526763064" sldId="289"/>
            <ac:spMk id="6" creationId="{EE432D18-436E-5813-97C2-05E603AF3561}"/>
          </ac:spMkLst>
        </pc:spChg>
        <pc:spChg chg="add del mod">
          <ac:chgData name="Elaine Carlile" userId="faa89e51-57f0-4a6f-baef-0f1ab4a8dca9" providerId="ADAL" clId="{544FDDA0-9FBA-4A4B-8C8E-D32E7986DEED}" dt="2024-04-05T11:42:11.275" v="827" actId="478"/>
          <ac:spMkLst>
            <pc:docMk/>
            <pc:sldMk cId="3526763064" sldId="289"/>
            <ac:spMk id="7" creationId="{36ABE7B1-BA89-5537-2600-7B73B270BCAF}"/>
          </ac:spMkLst>
        </pc:spChg>
        <pc:spChg chg="add mod">
          <ac:chgData name="Elaine Carlile" userId="faa89e51-57f0-4a6f-baef-0f1ab4a8dca9" providerId="ADAL" clId="{544FDDA0-9FBA-4A4B-8C8E-D32E7986DEED}" dt="2024-04-05T11:47:44.996" v="899"/>
          <ac:spMkLst>
            <pc:docMk/>
            <pc:sldMk cId="3526763064" sldId="289"/>
            <ac:spMk id="24" creationId="{EF2DA6F2-C632-2010-0193-E46590256C33}"/>
          </ac:spMkLst>
        </pc:spChg>
        <pc:spChg chg="add mod">
          <ac:chgData name="Elaine Carlile" userId="faa89e51-57f0-4a6f-baef-0f1ab4a8dca9" providerId="ADAL" clId="{544FDDA0-9FBA-4A4B-8C8E-D32E7986DEED}" dt="2024-04-08T12:51:55.577" v="4712" actId="1076"/>
          <ac:spMkLst>
            <pc:docMk/>
            <pc:sldMk cId="3526763064" sldId="289"/>
            <ac:spMk id="25" creationId="{595B52D0-B4C8-2CEE-3F61-C993264F250B}"/>
          </ac:spMkLst>
        </pc:spChg>
        <pc:spChg chg="mod">
          <ac:chgData name="Elaine Carlile" userId="faa89e51-57f0-4a6f-baef-0f1ab4a8dca9" providerId="ADAL" clId="{544FDDA0-9FBA-4A4B-8C8E-D32E7986DEED}" dt="2024-04-05T11:48:47.961" v="908"/>
          <ac:spMkLst>
            <pc:docMk/>
            <pc:sldMk cId="3526763064" sldId="289"/>
            <ac:spMk id="27" creationId="{CB32BE3D-609E-07BE-2FA5-9159ECC28F7A}"/>
          </ac:spMkLst>
        </pc:spChg>
        <pc:spChg chg="mod">
          <ac:chgData name="Elaine Carlile" userId="faa89e51-57f0-4a6f-baef-0f1ab4a8dca9" providerId="ADAL" clId="{544FDDA0-9FBA-4A4B-8C8E-D32E7986DEED}" dt="2024-04-08T12:52:09.625" v="4713" actId="1076"/>
          <ac:spMkLst>
            <pc:docMk/>
            <pc:sldMk cId="3526763064" sldId="289"/>
            <ac:spMk id="28" creationId="{E612C535-205C-1ACA-B40F-6D7DA48245A7}"/>
          </ac:spMkLst>
        </pc:spChg>
        <pc:grpChg chg="add mod">
          <ac:chgData name="Elaine Carlile" userId="faa89e51-57f0-4a6f-baef-0f1ab4a8dca9" providerId="ADAL" clId="{544FDDA0-9FBA-4A4B-8C8E-D32E7986DEED}" dt="2024-04-05T11:57:13.799" v="1049" actId="14100"/>
          <ac:grpSpMkLst>
            <pc:docMk/>
            <pc:sldMk cId="3526763064" sldId="289"/>
            <ac:grpSpMk id="15" creationId="{918C9A7B-2C7A-84A3-6484-32AA097C91CE}"/>
          </ac:grpSpMkLst>
        </pc:grpChg>
        <pc:grpChg chg="add mod">
          <ac:chgData name="Elaine Carlile" userId="faa89e51-57f0-4a6f-baef-0f1ab4a8dca9" providerId="ADAL" clId="{544FDDA0-9FBA-4A4B-8C8E-D32E7986DEED}" dt="2024-04-05T11:57:21.909" v="1050" actId="14100"/>
          <ac:grpSpMkLst>
            <pc:docMk/>
            <pc:sldMk cId="3526763064" sldId="289"/>
            <ac:grpSpMk id="26" creationId="{E3954BFC-6533-C172-55D3-A0CCCEA7A42D}"/>
          </ac:grpSpMkLst>
        </pc:grpChg>
        <pc:picChg chg="del">
          <ac:chgData name="Elaine Carlile" userId="faa89e51-57f0-4a6f-baef-0f1ab4a8dca9" providerId="ADAL" clId="{544FDDA0-9FBA-4A4B-8C8E-D32E7986DEED}" dt="2024-04-05T11:56:07.520" v="987" actId="478"/>
          <ac:picMkLst>
            <pc:docMk/>
            <pc:sldMk cId="3526763064" sldId="289"/>
            <ac:picMk id="8" creationId="{FD71F6E4-C07A-4281-3709-FEEC4CC8B937}"/>
          </ac:picMkLst>
        </pc:picChg>
        <pc:picChg chg="add mod ord modCrop">
          <ac:chgData name="Elaine Carlile" userId="faa89e51-57f0-4a6f-baef-0f1ab4a8dca9" providerId="ADAL" clId="{544FDDA0-9FBA-4A4B-8C8E-D32E7986DEED}" dt="2024-04-08T14:34:13.417" v="4731" actId="1076"/>
          <ac:picMkLst>
            <pc:docMk/>
            <pc:sldMk cId="3526763064" sldId="289"/>
            <ac:picMk id="10" creationId="{66E4C6D3-53A8-3B64-761F-4F82EEFAD7F8}"/>
          </ac:picMkLst>
        </pc:picChg>
        <pc:picChg chg="add mod modCrop">
          <ac:chgData name="Elaine Carlile" userId="faa89e51-57f0-4a6f-baef-0f1ab4a8dca9" providerId="ADAL" clId="{544FDDA0-9FBA-4A4B-8C8E-D32E7986DEED}" dt="2024-04-08T14:34:18.058" v="4733" actId="1076"/>
          <ac:picMkLst>
            <pc:docMk/>
            <pc:sldMk cId="3526763064" sldId="289"/>
            <ac:picMk id="12" creationId="{8644AA80-422E-1A9E-116E-A29B0D57A085}"/>
          </ac:picMkLst>
        </pc:picChg>
        <pc:picChg chg="add mod">
          <ac:chgData name="Elaine Carlile" userId="faa89e51-57f0-4a6f-baef-0f1ab4a8dca9" providerId="ADAL" clId="{544FDDA0-9FBA-4A4B-8C8E-D32E7986DEED}" dt="2024-04-08T14:34:20.227" v="4734" actId="1076"/>
          <ac:picMkLst>
            <pc:docMk/>
            <pc:sldMk cId="3526763064" sldId="289"/>
            <ac:picMk id="14" creationId="{1C9861A6-44E5-BCF1-EEB7-9E0EDBFD5F60}"/>
          </ac:picMkLst>
        </pc:picChg>
        <pc:picChg chg="add mod">
          <ac:chgData name="Elaine Carlile" userId="faa89e51-57f0-4a6f-baef-0f1ab4a8dca9" providerId="ADAL" clId="{544FDDA0-9FBA-4A4B-8C8E-D32E7986DEED}" dt="2024-04-08T14:34:23.352" v="4735" actId="1076"/>
          <ac:picMkLst>
            <pc:docMk/>
            <pc:sldMk cId="3526763064" sldId="289"/>
            <ac:picMk id="30" creationId="{F7F6B6A2-3B97-4DCB-3018-FA6E8D21B678}"/>
          </ac:picMkLst>
        </pc:picChg>
        <pc:picChg chg="add del mod">
          <ac:chgData name="Elaine Carlile" userId="faa89e51-57f0-4a6f-baef-0f1ab4a8dca9" providerId="ADAL" clId="{544FDDA0-9FBA-4A4B-8C8E-D32E7986DEED}" dt="2024-04-05T11:55:24.990" v="977" actId="478"/>
          <ac:picMkLst>
            <pc:docMk/>
            <pc:sldMk cId="3526763064" sldId="289"/>
            <ac:picMk id="32" creationId="{2229E58D-C426-1A9E-8E1B-46FC3FCB1EEC}"/>
          </ac:picMkLst>
        </pc:picChg>
        <pc:picChg chg="add del mod">
          <ac:chgData name="Elaine Carlile" userId="faa89e51-57f0-4a6f-baef-0f1ab4a8dca9" providerId="ADAL" clId="{544FDDA0-9FBA-4A4B-8C8E-D32E7986DEED}" dt="2024-04-08T14:34:05.011" v="4727" actId="478"/>
          <ac:picMkLst>
            <pc:docMk/>
            <pc:sldMk cId="3526763064" sldId="289"/>
            <ac:picMk id="34" creationId="{36509E96-53D7-5926-ED38-AA2C997E9105}"/>
          </ac:picMkLst>
        </pc:picChg>
        <pc:picChg chg="add mod">
          <ac:chgData name="Elaine Carlile" userId="faa89e51-57f0-4a6f-baef-0f1ab4a8dca9" providerId="ADAL" clId="{544FDDA0-9FBA-4A4B-8C8E-D32E7986DEED}" dt="2024-04-24T13:35:44.985" v="6274" actId="1076"/>
          <ac:picMkLst>
            <pc:docMk/>
            <pc:sldMk cId="3526763064" sldId="289"/>
            <ac:picMk id="35" creationId="{75131407-0174-8345-CEBC-297F18392114}"/>
          </ac:picMkLst>
        </pc:picChg>
        <pc:picChg chg="add mod ord">
          <ac:chgData name="Elaine Carlile" userId="faa89e51-57f0-4a6f-baef-0f1ab4a8dca9" providerId="ADAL" clId="{544FDDA0-9FBA-4A4B-8C8E-D32E7986DEED}" dt="2024-04-08T14:34:16.029" v="4732" actId="1076"/>
          <ac:picMkLst>
            <pc:docMk/>
            <pc:sldMk cId="3526763064" sldId="289"/>
            <ac:picMk id="37" creationId="{AB59FE4A-FA73-7F8A-FA57-5963B07F41F4}"/>
          </ac:picMkLst>
        </pc:picChg>
      </pc:sldChg>
      <pc:sldChg chg="addSp delSp modSp add del mod setBg modAnim">
        <pc:chgData name="Elaine Carlile" userId="faa89e51-57f0-4a6f-baef-0f1ab4a8dca9" providerId="ADAL" clId="{544FDDA0-9FBA-4A4B-8C8E-D32E7986DEED}" dt="2024-04-26T13:23:33.626" v="6830" actId="1076"/>
        <pc:sldMkLst>
          <pc:docMk/>
          <pc:sldMk cId="245439319" sldId="290"/>
        </pc:sldMkLst>
        <pc:spChg chg="mod">
          <ac:chgData name="Elaine Carlile" userId="faa89e51-57f0-4a6f-baef-0f1ab4a8dca9" providerId="ADAL" clId="{544FDDA0-9FBA-4A4B-8C8E-D32E7986DEED}" dt="2024-04-24T15:28:22.791" v="6310" actId="20577"/>
          <ac:spMkLst>
            <pc:docMk/>
            <pc:sldMk cId="245439319" sldId="290"/>
            <ac:spMk id="2" creationId="{D44D6AAE-7CE5-9067-2072-D89DDC96C492}"/>
          </ac:spMkLst>
        </pc:spChg>
        <pc:spChg chg="del mod">
          <ac:chgData name="Elaine Carlile" userId="faa89e51-57f0-4a6f-baef-0f1ab4a8dca9" providerId="ADAL" clId="{544FDDA0-9FBA-4A4B-8C8E-D32E7986DEED}" dt="2024-04-05T13:57:59.680" v="2468" actId="478"/>
          <ac:spMkLst>
            <pc:docMk/>
            <pc:sldMk cId="245439319" sldId="290"/>
            <ac:spMk id="3" creationId="{ACAA33A5-5245-10D4-DD2F-9EC8A4E0CDB8}"/>
          </ac:spMkLst>
        </pc:spChg>
        <pc:spChg chg="del">
          <ac:chgData name="Elaine Carlile" userId="faa89e51-57f0-4a6f-baef-0f1ab4a8dca9" providerId="ADAL" clId="{544FDDA0-9FBA-4A4B-8C8E-D32E7986DEED}" dt="2024-04-05T13:58:08.944" v="2470" actId="478"/>
          <ac:spMkLst>
            <pc:docMk/>
            <pc:sldMk cId="245439319" sldId="290"/>
            <ac:spMk id="4" creationId="{8C6673EA-8A74-C4D4-7723-01125EC7745A}"/>
          </ac:spMkLst>
        </pc:spChg>
        <pc:spChg chg="add del">
          <ac:chgData name="Elaine Carlile" userId="faa89e51-57f0-4a6f-baef-0f1ab4a8dca9" providerId="ADAL" clId="{544FDDA0-9FBA-4A4B-8C8E-D32E7986DEED}" dt="2024-04-05T13:57:52.097" v="2466" actId="478"/>
          <ac:spMkLst>
            <pc:docMk/>
            <pc:sldMk cId="245439319" sldId="290"/>
            <ac:spMk id="6" creationId="{4D6AD10C-61AA-A282-109A-E420DDCB8CBA}"/>
          </ac:spMkLst>
        </pc:spChg>
        <pc:spChg chg="add del mod">
          <ac:chgData name="Elaine Carlile" userId="faa89e51-57f0-4a6f-baef-0f1ab4a8dca9" providerId="ADAL" clId="{544FDDA0-9FBA-4A4B-8C8E-D32E7986DEED}" dt="2024-04-05T13:58:04.240" v="2469" actId="478"/>
          <ac:spMkLst>
            <pc:docMk/>
            <pc:sldMk cId="245439319" sldId="290"/>
            <ac:spMk id="9" creationId="{A94EB3A4-6592-E6D4-B516-A8542FF8C209}"/>
          </ac:spMkLst>
        </pc:spChg>
        <pc:grpChg chg="add mod">
          <ac:chgData name="Elaine Carlile" userId="faa89e51-57f0-4a6f-baef-0f1ab4a8dca9" providerId="ADAL" clId="{544FDDA0-9FBA-4A4B-8C8E-D32E7986DEED}" dt="2024-04-05T15:18:59.667" v="4116" actId="164"/>
          <ac:grpSpMkLst>
            <pc:docMk/>
            <pc:sldMk cId="245439319" sldId="290"/>
            <ac:grpSpMk id="43" creationId="{73EAF8B7-EEFA-A5EB-212D-C0A0AEC5317C}"/>
          </ac:grpSpMkLst>
        </pc:grpChg>
        <pc:graphicFrameChg chg="add del mod modGraphic">
          <ac:chgData name="Elaine Carlile" userId="faa89e51-57f0-4a6f-baef-0f1ab4a8dca9" providerId="ADAL" clId="{544FDDA0-9FBA-4A4B-8C8E-D32E7986DEED}" dt="2024-04-05T13:57:50.564" v="2465" actId="478"/>
          <ac:graphicFrameMkLst>
            <pc:docMk/>
            <pc:sldMk cId="245439319" sldId="290"/>
            <ac:graphicFrameMk id="5" creationId="{094119B2-E0B2-D283-70FB-7FC8C2CB3E1D}"/>
          </ac:graphicFrameMkLst>
        </pc:graphicFrameChg>
        <pc:picChg chg="mod">
          <ac:chgData name="Elaine Carlile" userId="faa89e51-57f0-4a6f-baef-0f1ab4a8dca9" providerId="ADAL" clId="{544FDDA0-9FBA-4A4B-8C8E-D32E7986DEED}" dt="2024-04-05T15:14:44.580" v="4062" actId="1076"/>
          <ac:picMkLst>
            <pc:docMk/>
            <pc:sldMk cId="245439319" sldId="290"/>
            <ac:picMk id="8" creationId="{FD71F6E4-C07A-4281-3709-FEEC4CC8B937}"/>
          </ac:picMkLst>
        </pc:picChg>
        <pc:picChg chg="add mod modCrop">
          <ac:chgData name="Elaine Carlile" userId="faa89e51-57f0-4a6f-baef-0f1ab4a8dca9" providerId="ADAL" clId="{544FDDA0-9FBA-4A4B-8C8E-D32E7986DEED}" dt="2024-04-26T13:23:26.889" v="6829" actId="14100"/>
          <ac:picMkLst>
            <pc:docMk/>
            <pc:sldMk cId="245439319" sldId="290"/>
            <ac:picMk id="11" creationId="{2F5C7291-D33B-3CE5-6F12-C1C0AE75A1A8}"/>
          </ac:picMkLst>
        </pc:picChg>
        <pc:picChg chg="add mod modCrop">
          <ac:chgData name="Elaine Carlile" userId="faa89e51-57f0-4a6f-baef-0f1ab4a8dca9" providerId="ADAL" clId="{544FDDA0-9FBA-4A4B-8C8E-D32E7986DEED}" dt="2024-04-26T09:35:37.611" v="6633" actId="1076"/>
          <ac:picMkLst>
            <pc:docMk/>
            <pc:sldMk cId="245439319" sldId="290"/>
            <ac:picMk id="13" creationId="{E5C11711-3CB0-6155-D15D-763BA2CCC3D6}"/>
          </ac:picMkLst>
        </pc:picChg>
        <pc:picChg chg="add mod">
          <ac:chgData name="Elaine Carlile" userId="faa89e51-57f0-4a6f-baef-0f1ab4a8dca9" providerId="ADAL" clId="{544FDDA0-9FBA-4A4B-8C8E-D32E7986DEED}" dt="2024-04-05T15:18:59.667" v="4116" actId="164"/>
          <ac:picMkLst>
            <pc:docMk/>
            <pc:sldMk cId="245439319" sldId="290"/>
            <ac:picMk id="15" creationId="{2C7C4E7F-D75F-1E32-6FD9-EBEA37C49E3E}"/>
          </ac:picMkLst>
        </pc:picChg>
        <pc:picChg chg="add mod">
          <ac:chgData name="Elaine Carlile" userId="faa89e51-57f0-4a6f-baef-0f1ab4a8dca9" providerId="ADAL" clId="{544FDDA0-9FBA-4A4B-8C8E-D32E7986DEED}" dt="2024-04-08T14:55:42.904" v="4946"/>
          <ac:picMkLst>
            <pc:docMk/>
            <pc:sldMk cId="245439319" sldId="290"/>
            <ac:picMk id="25" creationId="{6308857F-AE93-154A-8888-97F4F5A06B89}"/>
          </ac:picMkLst>
        </pc:picChg>
        <pc:picChg chg="add mod">
          <ac:chgData name="Elaine Carlile" userId="faa89e51-57f0-4a6f-baef-0f1ab4a8dca9" providerId="ADAL" clId="{544FDDA0-9FBA-4A4B-8C8E-D32E7986DEED}" dt="2024-04-08T14:55:58.363" v="4947"/>
          <ac:picMkLst>
            <pc:docMk/>
            <pc:sldMk cId="245439319" sldId="290"/>
            <ac:picMk id="27" creationId="{A6265E4C-F0E2-2BAB-E538-4BCB8831138D}"/>
          </ac:picMkLst>
        </pc:picChg>
        <pc:picChg chg="add mod ord">
          <ac:chgData name="Elaine Carlile" userId="faa89e51-57f0-4a6f-baef-0f1ab4a8dca9" providerId="ADAL" clId="{544FDDA0-9FBA-4A4B-8C8E-D32E7986DEED}" dt="2024-04-08T12:59:49.619" v="4726"/>
          <ac:picMkLst>
            <pc:docMk/>
            <pc:sldMk cId="245439319" sldId="290"/>
            <ac:picMk id="29" creationId="{E7B609D9-57D8-58B8-D1F9-9F1E185CB659}"/>
          </ac:picMkLst>
        </pc:picChg>
        <pc:picChg chg="add mod">
          <ac:chgData name="Elaine Carlile" userId="faa89e51-57f0-4a6f-baef-0f1ab4a8dca9" providerId="ADAL" clId="{544FDDA0-9FBA-4A4B-8C8E-D32E7986DEED}" dt="2024-04-08T12:57:32.032" v="4719"/>
          <ac:picMkLst>
            <pc:docMk/>
            <pc:sldMk cId="245439319" sldId="290"/>
            <ac:picMk id="31" creationId="{1A5A6DC2-B653-C1B9-85CC-3118DBA8F7FF}"/>
          </ac:picMkLst>
        </pc:picChg>
        <pc:picChg chg="add mod">
          <ac:chgData name="Elaine Carlile" userId="faa89e51-57f0-4a6f-baef-0f1ab4a8dca9" providerId="ADAL" clId="{544FDDA0-9FBA-4A4B-8C8E-D32E7986DEED}" dt="2024-04-08T12:59:22.578" v="4725"/>
          <ac:picMkLst>
            <pc:docMk/>
            <pc:sldMk cId="245439319" sldId="290"/>
            <ac:picMk id="33" creationId="{5A3E1574-2FAE-4433-9C63-B3DB653790FE}"/>
          </ac:picMkLst>
        </pc:picChg>
        <pc:picChg chg="add mod">
          <ac:chgData name="Elaine Carlile" userId="faa89e51-57f0-4a6f-baef-0f1ab4a8dca9" providerId="ADAL" clId="{544FDDA0-9FBA-4A4B-8C8E-D32E7986DEED}" dt="2024-04-26T13:23:33.626" v="6830" actId="1076"/>
          <ac:picMkLst>
            <pc:docMk/>
            <pc:sldMk cId="245439319" sldId="290"/>
            <ac:picMk id="35" creationId="{838A3272-6F90-7E8B-632B-B04715B8F27B}"/>
          </ac:picMkLst>
        </pc:picChg>
        <pc:picChg chg="add mod">
          <ac:chgData name="Elaine Carlile" userId="faa89e51-57f0-4a6f-baef-0f1ab4a8dca9" providerId="ADAL" clId="{544FDDA0-9FBA-4A4B-8C8E-D32E7986DEED}" dt="2024-04-08T12:58:05.945" v="4721"/>
          <ac:picMkLst>
            <pc:docMk/>
            <pc:sldMk cId="245439319" sldId="290"/>
            <ac:picMk id="37" creationId="{0A2D2593-83E8-81CF-4049-225027FD66E7}"/>
          </ac:picMkLst>
        </pc:picChg>
        <pc:picChg chg="add mod ord">
          <ac:chgData name="Elaine Carlile" userId="faa89e51-57f0-4a6f-baef-0f1ab4a8dca9" providerId="ADAL" clId="{544FDDA0-9FBA-4A4B-8C8E-D32E7986DEED}" dt="2024-04-08T12:58:46.202" v="4723"/>
          <ac:picMkLst>
            <pc:docMk/>
            <pc:sldMk cId="245439319" sldId="290"/>
            <ac:picMk id="39" creationId="{7D9AC200-DE31-2390-1A7F-6B13743F7B2B}"/>
          </ac:picMkLst>
        </pc:picChg>
        <pc:picChg chg="add mod">
          <ac:chgData name="Elaine Carlile" userId="faa89e51-57f0-4a6f-baef-0f1ab4a8dca9" providerId="ADAL" clId="{544FDDA0-9FBA-4A4B-8C8E-D32E7986DEED}" dt="2024-04-08T12:59:03.028" v="4724"/>
          <ac:picMkLst>
            <pc:docMk/>
            <pc:sldMk cId="245439319" sldId="290"/>
            <ac:picMk id="41" creationId="{5B3A39AF-D5B8-8B32-DFE0-CCAD8974C926}"/>
          </ac:picMkLst>
        </pc:picChg>
        <pc:picChg chg="add mod ord">
          <ac:chgData name="Elaine Carlile" userId="faa89e51-57f0-4a6f-baef-0f1ab4a8dca9" providerId="ADAL" clId="{544FDDA0-9FBA-4A4B-8C8E-D32E7986DEED}" dt="2024-04-08T12:58:25.155" v="4722"/>
          <ac:picMkLst>
            <pc:docMk/>
            <pc:sldMk cId="245439319" sldId="290"/>
            <ac:picMk id="42" creationId="{8EE22D2A-04A2-717D-26A4-3B702B67A6A7}"/>
          </ac:picMkLst>
        </pc:picChg>
        <pc:picChg chg="add del mod">
          <ac:chgData name="Elaine Carlile" userId="faa89e51-57f0-4a6f-baef-0f1ab4a8dca9" providerId="ADAL" clId="{544FDDA0-9FBA-4A4B-8C8E-D32E7986DEED}" dt="2024-04-05T16:31:44.793" v="4195" actId="21"/>
          <ac:picMkLst>
            <pc:docMk/>
            <pc:sldMk cId="245439319" sldId="290"/>
            <ac:picMk id="44" creationId="{CD309121-1B83-DA8E-F0E3-BC851E489623}"/>
          </ac:picMkLst>
        </pc:picChg>
        <pc:picChg chg="add del mod">
          <ac:chgData name="Elaine Carlile" userId="faa89e51-57f0-4a6f-baef-0f1ab4a8dca9" providerId="ADAL" clId="{544FDDA0-9FBA-4A4B-8C8E-D32E7986DEED}" dt="2024-04-05T16:41:38.335" v="4406" actId="21"/>
          <ac:picMkLst>
            <pc:docMk/>
            <pc:sldMk cId="245439319" sldId="290"/>
            <ac:picMk id="45" creationId="{E26FA651-2D5E-1BBC-EA30-A8CD6F42BD36}"/>
          </ac:picMkLst>
        </pc:picChg>
      </pc:sldChg>
      <pc:sldChg chg="addSp delSp modSp add mod setBg modAnim">
        <pc:chgData name="Elaine Carlile" userId="faa89e51-57f0-4a6f-baef-0f1ab4a8dca9" providerId="ADAL" clId="{544FDDA0-9FBA-4A4B-8C8E-D32E7986DEED}" dt="2024-04-26T08:31:50.563" v="6605"/>
        <pc:sldMkLst>
          <pc:docMk/>
          <pc:sldMk cId="1382369402" sldId="291"/>
        </pc:sldMkLst>
        <pc:spChg chg="mod">
          <ac:chgData name="Elaine Carlile" userId="faa89e51-57f0-4a6f-baef-0f1ab4a8dca9" providerId="ADAL" clId="{544FDDA0-9FBA-4A4B-8C8E-D32E7986DEED}" dt="2024-04-24T15:30:30.522" v="6413" actId="20577"/>
          <ac:spMkLst>
            <pc:docMk/>
            <pc:sldMk cId="1382369402" sldId="291"/>
            <ac:spMk id="2" creationId="{D44D6AAE-7CE5-9067-2072-D89DDC96C492}"/>
          </ac:spMkLst>
        </pc:spChg>
        <pc:spChg chg="del mod">
          <ac:chgData name="Elaine Carlile" userId="faa89e51-57f0-4a6f-baef-0f1ab4a8dca9" providerId="ADAL" clId="{544FDDA0-9FBA-4A4B-8C8E-D32E7986DEED}" dt="2024-04-05T16:39:40.821" v="4390" actId="478"/>
          <ac:spMkLst>
            <pc:docMk/>
            <pc:sldMk cId="1382369402" sldId="291"/>
            <ac:spMk id="3" creationId="{ACAA33A5-5245-10D4-DD2F-9EC8A4E0CDB8}"/>
          </ac:spMkLst>
        </pc:spChg>
        <pc:spChg chg="del">
          <ac:chgData name="Elaine Carlile" userId="faa89e51-57f0-4a6f-baef-0f1ab4a8dca9" providerId="ADAL" clId="{544FDDA0-9FBA-4A4B-8C8E-D32E7986DEED}" dt="2024-04-05T16:39:29.838" v="4385" actId="478"/>
          <ac:spMkLst>
            <pc:docMk/>
            <pc:sldMk cId="1382369402" sldId="291"/>
            <ac:spMk id="4" creationId="{8C6673EA-8A74-C4D4-7723-01125EC7745A}"/>
          </ac:spMkLst>
        </pc:spChg>
        <pc:spChg chg="add del mod">
          <ac:chgData name="Elaine Carlile" userId="faa89e51-57f0-4a6f-baef-0f1ab4a8dca9" providerId="ADAL" clId="{544FDDA0-9FBA-4A4B-8C8E-D32E7986DEED}" dt="2024-04-08T11:41:05.039" v="4587" actId="478"/>
          <ac:spMkLst>
            <pc:docMk/>
            <pc:sldMk cId="1382369402" sldId="291"/>
            <ac:spMk id="6" creationId="{C236A3C2-9E8F-6040-9E61-58B86D533A11}"/>
          </ac:spMkLst>
        </pc:spChg>
        <pc:spChg chg="add del mod">
          <ac:chgData name="Elaine Carlile" userId="faa89e51-57f0-4a6f-baef-0f1ab4a8dca9" providerId="ADAL" clId="{544FDDA0-9FBA-4A4B-8C8E-D32E7986DEED}" dt="2024-04-05T16:39:43.033" v="4391" actId="478"/>
          <ac:spMkLst>
            <pc:docMk/>
            <pc:sldMk cId="1382369402" sldId="291"/>
            <ac:spMk id="7" creationId="{743BD42D-E693-D713-8C5F-D962B7E2C39C}"/>
          </ac:spMkLst>
        </pc:spChg>
        <pc:spChg chg="add del">
          <ac:chgData name="Elaine Carlile" userId="faa89e51-57f0-4a6f-baef-0f1ab4a8dca9" providerId="ADAL" clId="{544FDDA0-9FBA-4A4B-8C8E-D32E7986DEED}" dt="2024-04-08T10:59:16.743" v="4497" actId="22"/>
          <ac:spMkLst>
            <pc:docMk/>
            <pc:sldMk cId="1382369402" sldId="291"/>
            <ac:spMk id="11" creationId="{0162D68F-5224-E21E-2795-85EEE24D8B95}"/>
          </ac:spMkLst>
        </pc:spChg>
        <pc:spChg chg="add del">
          <ac:chgData name="Elaine Carlile" userId="faa89e51-57f0-4a6f-baef-0f1ab4a8dca9" providerId="ADAL" clId="{544FDDA0-9FBA-4A4B-8C8E-D32E7986DEED}" dt="2024-04-08T11:39:48.750" v="4575" actId="478"/>
          <ac:spMkLst>
            <pc:docMk/>
            <pc:sldMk cId="1382369402" sldId="291"/>
            <ac:spMk id="27" creationId="{67951431-28ED-026F-0F0D-8A3CE3411A84}"/>
          </ac:spMkLst>
        </pc:spChg>
        <pc:grpChg chg="add mod">
          <ac:chgData name="Elaine Carlile" userId="faa89e51-57f0-4a6f-baef-0f1ab4a8dca9" providerId="ADAL" clId="{544FDDA0-9FBA-4A4B-8C8E-D32E7986DEED}" dt="2024-04-26T08:31:34.861" v="6604" actId="164"/>
          <ac:grpSpMkLst>
            <pc:docMk/>
            <pc:sldMk cId="1382369402" sldId="291"/>
            <ac:grpSpMk id="3" creationId="{55BA7926-D665-F813-114D-311ACD6BA1B3}"/>
          </ac:grpSpMkLst>
        </pc:grpChg>
        <pc:grpChg chg="add mod">
          <ac:chgData name="Elaine Carlile" userId="faa89e51-57f0-4a6f-baef-0f1ab4a8dca9" providerId="ADAL" clId="{544FDDA0-9FBA-4A4B-8C8E-D32E7986DEED}" dt="2024-04-08T14:37:58.672" v="4751" actId="1076"/>
          <ac:grpSpMkLst>
            <pc:docMk/>
            <pc:sldMk cId="1382369402" sldId="291"/>
            <ac:grpSpMk id="24" creationId="{9F6D3A15-58E5-2B7F-3A1D-2ACED741D899}"/>
          </ac:grpSpMkLst>
        </pc:grpChg>
        <pc:grpChg chg="add del mod">
          <ac:chgData name="Elaine Carlile" userId="faa89e51-57f0-4a6f-baef-0f1ab4a8dca9" providerId="ADAL" clId="{544FDDA0-9FBA-4A4B-8C8E-D32E7986DEED}" dt="2024-04-26T08:29:56.148" v="6597" actId="165"/>
          <ac:grpSpMkLst>
            <pc:docMk/>
            <pc:sldMk cId="1382369402" sldId="291"/>
            <ac:grpSpMk id="30" creationId="{0A4A496D-FA74-F4B9-6473-43DBEA0667F9}"/>
          </ac:grpSpMkLst>
        </pc:grpChg>
        <pc:grpChg chg="add mod">
          <ac:chgData name="Elaine Carlile" userId="faa89e51-57f0-4a6f-baef-0f1ab4a8dca9" providerId="ADAL" clId="{544FDDA0-9FBA-4A4B-8C8E-D32E7986DEED}" dt="2024-04-09T11:09:05.490" v="6240" actId="1076"/>
          <ac:grpSpMkLst>
            <pc:docMk/>
            <pc:sldMk cId="1382369402" sldId="291"/>
            <ac:grpSpMk id="31" creationId="{8A16E39C-A3DF-E72B-5826-B47996CB361A}"/>
          </ac:grpSpMkLst>
        </pc:grpChg>
        <pc:picChg chg="add mod topLvl">
          <ac:chgData name="Elaine Carlile" userId="faa89e51-57f0-4a6f-baef-0f1ab4a8dca9" providerId="ADAL" clId="{544FDDA0-9FBA-4A4B-8C8E-D32E7986DEED}" dt="2024-04-26T08:31:34.861" v="6604" actId="164"/>
          <ac:picMkLst>
            <pc:docMk/>
            <pc:sldMk cId="1382369402" sldId="291"/>
            <ac:picMk id="4" creationId="{02247F3D-0E22-833F-A234-569B185FA1EE}"/>
          </ac:picMkLst>
        </pc:picChg>
        <pc:picChg chg="add mod modCrop">
          <ac:chgData name="Elaine Carlile" userId="faa89e51-57f0-4a6f-baef-0f1ab4a8dca9" providerId="ADAL" clId="{544FDDA0-9FBA-4A4B-8C8E-D32E7986DEED}" dt="2024-04-26T08:31:34.861" v="6604" actId="164"/>
          <ac:picMkLst>
            <pc:docMk/>
            <pc:sldMk cId="1382369402" sldId="291"/>
            <ac:picMk id="5" creationId="{3BFA23EB-B3F6-8E9E-3FF8-AC3D74D44DC6}"/>
          </ac:picMkLst>
        </pc:picChg>
        <pc:picChg chg="add mod topLvl">
          <ac:chgData name="Elaine Carlile" userId="faa89e51-57f0-4a6f-baef-0f1ab4a8dca9" providerId="ADAL" clId="{544FDDA0-9FBA-4A4B-8C8E-D32E7986DEED}" dt="2024-04-26T08:31:34.861" v="6604" actId="164"/>
          <ac:picMkLst>
            <pc:docMk/>
            <pc:sldMk cId="1382369402" sldId="291"/>
            <ac:picMk id="7" creationId="{41C2B876-6D54-1E89-FBC6-5F7F575B31F4}"/>
          </ac:picMkLst>
        </pc:picChg>
        <pc:picChg chg="add del mod">
          <ac:chgData name="Elaine Carlile" userId="faa89e51-57f0-4a6f-baef-0f1ab4a8dca9" providerId="ADAL" clId="{544FDDA0-9FBA-4A4B-8C8E-D32E7986DEED}" dt="2024-04-08T14:37:07.394" v="4737" actId="478"/>
          <ac:picMkLst>
            <pc:docMk/>
            <pc:sldMk cId="1382369402" sldId="291"/>
            <ac:picMk id="9" creationId="{32F71E18-C932-B9B8-3D2B-DF5E67FED07B}"/>
          </ac:picMkLst>
        </pc:picChg>
        <pc:picChg chg="add del mod">
          <ac:chgData name="Elaine Carlile" userId="faa89e51-57f0-4a6f-baef-0f1ab4a8dca9" providerId="ADAL" clId="{544FDDA0-9FBA-4A4B-8C8E-D32E7986DEED}" dt="2024-04-05T16:41:44.468" v="4407" actId="478"/>
          <ac:picMkLst>
            <pc:docMk/>
            <pc:sldMk cId="1382369402" sldId="291"/>
            <ac:picMk id="11" creationId="{9BA10815-A76B-5F21-7129-2F2F7F29CD37}"/>
          </ac:picMkLst>
        </pc:picChg>
        <pc:picChg chg="add mod modCrop">
          <ac:chgData name="Elaine Carlile" userId="faa89e51-57f0-4a6f-baef-0f1ab4a8dca9" providerId="ADAL" clId="{544FDDA0-9FBA-4A4B-8C8E-D32E7986DEED}" dt="2024-04-08T12:05:52.691" v="4706"/>
          <ac:picMkLst>
            <pc:docMk/>
            <pc:sldMk cId="1382369402" sldId="291"/>
            <ac:picMk id="13" creationId="{25F0EF9C-E30E-DB9B-84EB-7BE2DC2215F0}"/>
          </ac:picMkLst>
        </pc:picChg>
        <pc:picChg chg="add del mod modCrop">
          <ac:chgData name="Elaine Carlile" userId="faa89e51-57f0-4a6f-baef-0f1ab4a8dca9" providerId="ADAL" clId="{544FDDA0-9FBA-4A4B-8C8E-D32E7986DEED}" dt="2024-04-26T08:26:53.394" v="6574" actId="478"/>
          <ac:picMkLst>
            <pc:docMk/>
            <pc:sldMk cId="1382369402" sldId="291"/>
            <ac:picMk id="14" creationId="{EE6A3358-0D40-E853-9CCC-035D0F719E3A}"/>
          </ac:picMkLst>
        </pc:picChg>
        <pc:picChg chg="add mod">
          <ac:chgData name="Elaine Carlile" userId="faa89e51-57f0-4a6f-baef-0f1ab4a8dca9" providerId="ADAL" clId="{544FDDA0-9FBA-4A4B-8C8E-D32E7986DEED}" dt="2024-04-05T16:44:48.982" v="4426" actId="164"/>
          <ac:picMkLst>
            <pc:docMk/>
            <pc:sldMk cId="1382369402" sldId="291"/>
            <ac:picMk id="15" creationId="{086E05AE-79EC-D6DD-E344-7EB5D87EC8FE}"/>
          </ac:picMkLst>
        </pc:picChg>
        <pc:picChg chg="add del mod">
          <ac:chgData name="Elaine Carlile" userId="faa89e51-57f0-4a6f-baef-0f1ab4a8dca9" providerId="ADAL" clId="{544FDDA0-9FBA-4A4B-8C8E-D32E7986DEED}" dt="2024-04-08T11:37:02.341" v="4560" actId="478"/>
          <ac:picMkLst>
            <pc:docMk/>
            <pc:sldMk cId="1382369402" sldId="291"/>
            <ac:picMk id="26" creationId="{51F26F13-899C-3C79-E816-734DBBE30F14}"/>
          </ac:picMkLst>
        </pc:picChg>
        <pc:picChg chg="add mod">
          <ac:chgData name="Elaine Carlile" userId="faa89e51-57f0-4a6f-baef-0f1ab4a8dca9" providerId="ADAL" clId="{544FDDA0-9FBA-4A4B-8C8E-D32E7986DEED}" dt="2024-04-08T12:04:37.086" v="4703" actId="164"/>
          <ac:picMkLst>
            <pc:docMk/>
            <pc:sldMk cId="1382369402" sldId="291"/>
            <ac:picMk id="29" creationId="{436E490C-FAF1-C3D2-4C77-8DA54F7CAC46}"/>
          </ac:picMkLst>
        </pc:picChg>
        <pc:picChg chg="add mod modCrop">
          <ac:chgData name="Elaine Carlile" userId="faa89e51-57f0-4a6f-baef-0f1ab4a8dca9" providerId="ADAL" clId="{544FDDA0-9FBA-4A4B-8C8E-D32E7986DEED}" dt="2024-04-09T11:09:23.348" v="6244" actId="1076"/>
          <ac:picMkLst>
            <pc:docMk/>
            <pc:sldMk cId="1382369402" sldId="291"/>
            <ac:picMk id="33" creationId="{C372A988-2568-B161-39D3-377241FC4602}"/>
          </ac:picMkLst>
        </pc:picChg>
        <pc:picChg chg="add mod">
          <ac:chgData name="Elaine Carlile" userId="faa89e51-57f0-4a6f-baef-0f1ab4a8dca9" providerId="ADAL" clId="{544FDDA0-9FBA-4A4B-8C8E-D32E7986DEED}" dt="2024-04-09T11:08:28.319" v="6237" actId="14100"/>
          <ac:picMkLst>
            <pc:docMk/>
            <pc:sldMk cId="1382369402" sldId="291"/>
            <ac:picMk id="45" creationId="{E26FA651-2D5E-1BBC-EA30-A8CD6F42BD36}"/>
          </ac:picMkLst>
        </pc:picChg>
      </pc:sldChg>
      <pc:sldChg chg="addSp delSp modSp add mod ord setBg">
        <pc:chgData name="Elaine Carlile" userId="faa89e51-57f0-4a6f-baef-0f1ab4a8dca9" providerId="ADAL" clId="{544FDDA0-9FBA-4A4B-8C8E-D32E7986DEED}" dt="2024-04-24T14:27:06.321" v="6288" actId="1076"/>
        <pc:sldMkLst>
          <pc:docMk/>
          <pc:sldMk cId="2629887185" sldId="292"/>
        </pc:sldMkLst>
        <pc:spChg chg="mod">
          <ac:chgData name="Elaine Carlile" userId="faa89e51-57f0-4a6f-baef-0f1ab4a8dca9" providerId="ADAL" clId="{544FDDA0-9FBA-4A4B-8C8E-D32E7986DEED}" dt="2024-04-05T13:05:17.700" v="2031" actId="20577"/>
          <ac:spMkLst>
            <pc:docMk/>
            <pc:sldMk cId="2629887185" sldId="292"/>
            <ac:spMk id="2" creationId="{D44D6AAE-7CE5-9067-2072-D89DDC96C492}"/>
          </ac:spMkLst>
        </pc:spChg>
        <pc:spChg chg="del">
          <ac:chgData name="Elaine Carlile" userId="faa89e51-57f0-4a6f-baef-0f1ab4a8dca9" providerId="ADAL" clId="{544FDDA0-9FBA-4A4B-8C8E-D32E7986DEED}" dt="2024-04-05T13:03:45.634" v="1942" actId="478"/>
          <ac:spMkLst>
            <pc:docMk/>
            <pc:sldMk cId="2629887185" sldId="292"/>
            <ac:spMk id="3" creationId="{ACAA33A5-5245-10D4-DD2F-9EC8A4E0CDB8}"/>
          </ac:spMkLst>
        </pc:spChg>
        <pc:spChg chg="del">
          <ac:chgData name="Elaine Carlile" userId="faa89e51-57f0-4a6f-baef-0f1ab4a8dca9" providerId="ADAL" clId="{544FDDA0-9FBA-4A4B-8C8E-D32E7986DEED}" dt="2024-04-05T13:03:46.658" v="1943" actId="478"/>
          <ac:spMkLst>
            <pc:docMk/>
            <pc:sldMk cId="2629887185" sldId="292"/>
            <ac:spMk id="4" creationId="{8C6673EA-8A74-C4D4-7723-01125EC7745A}"/>
          </ac:spMkLst>
        </pc:spChg>
        <pc:spChg chg="add del">
          <ac:chgData name="Elaine Carlile" userId="faa89e51-57f0-4a6f-baef-0f1ab4a8dca9" providerId="ADAL" clId="{544FDDA0-9FBA-4A4B-8C8E-D32E7986DEED}" dt="2024-04-05T13:03:38.596" v="1939" actId="478"/>
          <ac:spMkLst>
            <pc:docMk/>
            <pc:sldMk cId="2629887185" sldId="292"/>
            <ac:spMk id="6" creationId="{EE31F8F8-1092-7A58-1624-58D8EECFB3B4}"/>
          </ac:spMkLst>
        </pc:spChg>
        <pc:spChg chg="add del mod">
          <ac:chgData name="Elaine Carlile" userId="faa89e51-57f0-4a6f-baef-0f1ab4a8dca9" providerId="ADAL" clId="{544FDDA0-9FBA-4A4B-8C8E-D32E7986DEED}" dt="2024-04-05T13:03:48.469" v="1944" actId="478"/>
          <ac:spMkLst>
            <pc:docMk/>
            <pc:sldMk cId="2629887185" sldId="292"/>
            <ac:spMk id="9" creationId="{B31F931A-AABB-A9EC-AE4C-DE5AAAD49EAD}"/>
          </ac:spMkLst>
        </pc:spChg>
        <pc:graphicFrameChg chg="add mod modGraphic">
          <ac:chgData name="Elaine Carlile" userId="faa89e51-57f0-4a6f-baef-0f1ab4a8dca9" providerId="ADAL" clId="{544FDDA0-9FBA-4A4B-8C8E-D32E7986DEED}" dt="2024-04-24T14:27:06.321" v="6288" actId="1076"/>
          <ac:graphicFrameMkLst>
            <pc:docMk/>
            <pc:sldMk cId="2629887185" sldId="292"/>
            <ac:graphicFrameMk id="5" creationId="{147486BD-0BF4-893E-BB37-B2540A36C9D6}"/>
          </ac:graphicFrameMkLst>
        </pc:graphicFrameChg>
        <pc:picChg chg="mod">
          <ac:chgData name="Elaine Carlile" userId="faa89e51-57f0-4a6f-baef-0f1ab4a8dca9" providerId="ADAL" clId="{544FDDA0-9FBA-4A4B-8C8E-D32E7986DEED}" dt="2024-04-05T13:04:06.974" v="1948" actId="1076"/>
          <ac:picMkLst>
            <pc:docMk/>
            <pc:sldMk cId="2629887185" sldId="292"/>
            <ac:picMk id="8" creationId="{FD71F6E4-C07A-4281-3709-FEEC4CC8B937}"/>
          </ac:picMkLst>
        </pc:picChg>
      </pc:sldChg>
      <pc:sldChg chg="addSp delSp modSp add mod setBg modAnim">
        <pc:chgData name="Elaine Carlile" userId="faa89e51-57f0-4a6f-baef-0f1ab4a8dca9" providerId="ADAL" clId="{544FDDA0-9FBA-4A4B-8C8E-D32E7986DEED}" dt="2024-04-09T08:45:12.314" v="6142" actId="1076"/>
        <pc:sldMkLst>
          <pc:docMk/>
          <pc:sldMk cId="231315197" sldId="293"/>
        </pc:sldMkLst>
        <pc:spChg chg="mod">
          <ac:chgData name="Elaine Carlile" userId="faa89e51-57f0-4a6f-baef-0f1ab4a8dca9" providerId="ADAL" clId="{544FDDA0-9FBA-4A4B-8C8E-D32E7986DEED}" dt="2024-04-09T08:44:46.908" v="6135" actId="20577"/>
          <ac:spMkLst>
            <pc:docMk/>
            <pc:sldMk cId="231315197" sldId="293"/>
            <ac:spMk id="2" creationId="{D44D6AAE-7CE5-9067-2072-D89DDC96C492}"/>
          </ac:spMkLst>
        </pc:spChg>
        <pc:spChg chg="del">
          <ac:chgData name="Elaine Carlile" userId="faa89e51-57f0-4a6f-baef-0f1ab4a8dca9" providerId="ADAL" clId="{544FDDA0-9FBA-4A4B-8C8E-D32E7986DEED}" dt="2024-04-05T14:43:22.013" v="3842" actId="478"/>
          <ac:spMkLst>
            <pc:docMk/>
            <pc:sldMk cId="231315197" sldId="293"/>
            <ac:spMk id="3" creationId="{ACAA33A5-5245-10D4-DD2F-9EC8A4E0CDB8}"/>
          </ac:spMkLst>
        </pc:spChg>
        <pc:spChg chg="del">
          <ac:chgData name="Elaine Carlile" userId="faa89e51-57f0-4a6f-baef-0f1ab4a8dca9" providerId="ADAL" clId="{544FDDA0-9FBA-4A4B-8C8E-D32E7986DEED}" dt="2024-04-05T14:43:26.977" v="3843" actId="478"/>
          <ac:spMkLst>
            <pc:docMk/>
            <pc:sldMk cId="231315197" sldId="293"/>
            <ac:spMk id="4" creationId="{8C6673EA-8A74-C4D4-7723-01125EC7745A}"/>
          </ac:spMkLst>
        </pc:spChg>
        <pc:spChg chg="add del">
          <ac:chgData name="Elaine Carlile" userId="faa89e51-57f0-4a6f-baef-0f1ab4a8dca9" providerId="ADAL" clId="{544FDDA0-9FBA-4A4B-8C8E-D32E7986DEED}" dt="2024-04-05T14:46:49.829" v="3904" actId="478"/>
          <ac:spMkLst>
            <pc:docMk/>
            <pc:sldMk cId="231315197" sldId="293"/>
            <ac:spMk id="6" creationId="{F94EA14D-5631-4DEE-B55A-2142002E1C99}"/>
          </ac:spMkLst>
        </pc:spChg>
        <pc:spChg chg="add del mod">
          <ac:chgData name="Elaine Carlile" userId="faa89e51-57f0-4a6f-baef-0f1ab4a8dca9" providerId="ADAL" clId="{544FDDA0-9FBA-4A4B-8C8E-D32E7986DEED}" dt="2024-04-05T14:43:29.566" v="3844" actId="478"/>
          <ac:spMkLst>
            <pc:docMk/>
            <pc:sldMk cId="231315197" sldId="293"/>
            <ac:spMk id="7" creationId="{941C8753-5CC7-F977-96CA-3C64224DE498}"/>
          </ac:spMkLst>
        </pc:spChg>
        <pc:picChg chg="add mod modCrop">
          <ac:chgData name="Elaine Carlile" userId="faa89e51-57f0-4a6f-baef-0f1ab4a8dca9" providerId="ADAL" clId="{544FDDA0-9FBA-4A4B-8C8E-D32E7986DEED}" dt="2024-04-09T08:44:58.233" v="6137" actId="14100"/>
          <ac:picMkLst>
            <pc:docMk/>
            <pc:sldMk cId="231315197" sldId="293"/>
            <ac:picMk id="10" creationId="{EE9CACF6-5A4C-F385-A21F-A57295584E6D}"/>
          </ac:picMkLst>
        </pc:picChg>
        <pc:picChg chg="add mod modCrop">
          <ac:chgData name="Elaine Carlile" userId="faa89e51-57f0-4a6f-baef-0f1ab4a8dca9" providerId="ADAL" clId="{544FDDA0-9FBA-4A4B-8C8E-D32E7986DEED}" dt="2024-04-09T08:45:12.314" v="6142" actId="1076"/>
          <ac:picMkLst>
            <pc:docMk/>
            <pc:sldMk cId="231315197" sldId="293"/>
            <ac:picMk id="12" creationId="{19ECEF30-B5D1-A6CF-C1D0-18590C321712}"/>
          </ac:picMkLst>
        </pc:picChg>
        <pc:picChg chg="add del">
          <ac:chgData name="Elaine Carlile" userId="faa89e51-57f0-4a6f-baef-0f1ab4a8dca9" providerId="ADAL" clId="{544FDDA0-9FBA-4A4B-8C8E-D32E7986DEED}" dt="2024-04-05T14:52:46.546" v="3920" actId="478"/>
          <ac:picMkLst>
            <pc:docMk/>
            <pc:sldMk cId="231315197" sldId="293"/>
            <ac:picMk id="14" creationId="{B84BA61E-EACD-A40A-1BD4-B4EDF4A49B82}"/>
          </ac:picMkLst>
        </pc:picChg>
      </pc:sldChg>
      <pc:sldChg chg="addSp delSp modSp add mod setBg delAnim modAnim">
        <pc:chgData name="Elaine Carlile" userId="faa89e51-57f0-4a6f-baef-0f1ab4a8dca9" providerId="ADAL" clId="{544FDDA0-9FBA-4A4B-8C8E-D32E7986DEED}" dt="2024-04-26T13:20:56.930" v="6819" actId="14100"/>
        <pc:sldMkLst>
          <pc:docMk/>
          <pc:sldMk cId="1862821066" sldId="294"/>
        </pc:sldMkLst>
        <pc:spChg chg="mod">
          <ac:chgData name="Elaine Carlile" userId="faa89e51-57f0-4a6f-baef-0f1ab4a8dca9" providerId="ADAL" clId="{544FDDA0-9FBA-4A4B-8C8E-D32E7986DEED}" dt="2024-04-24T15:27:32.358" v="6299" actId="20577"/>
          <ac:spMkLst>
            <pc:docMk/>
            <pc:sldMk cId="1862821066" sldId="294"/>
            <ac:spMk id="2" creationId="{D44D6AAE-7CE5-9067-2072-D89DDC96C492}"/>
          </ac:spMkLst>
        </pc:spChg>
        <pc:spChg chg="del">
          <ac:chgData name="Elaine Carlile" userId="faa89e51-57f0-4a6f-baef-0f1ab4a8dca9" providerId="ADAL" clId="{544FDDA0-9FBA-4A4B-8C8E-D32E7986DEED}" dt="2024-04-05T12:09:35.872" v="1165" actId="478"/>
          <ac:spMkLst>
            <pc:docMk/>
            <pc:sldMk cId="1862821066" sldId="294"/>
            <ac:spMk id="3" creationId="{ACAA33A5-5245-10D4-DD2F-9EC8A4E0CDB8}"/>
          </ac:spMkLst>
        </pc:spChg>
        <pc:spChg chg="add mod">
          <ac:chgData name="Elaine Carlile" userId="faa89e51-57f0-4a6f-baef-0f1ab4a8dca9" providerId="ADAL" clId="{544FDDA0-9FBA-4A4B-8C8E-D32E7986DEED}" dt="2024-04-26T08:21:39.904" v="6555" actId="14100"/>
          <ac:spMkLst>
            <pc:docMk/>
            <pc:sldMk cId="1862821066" sldId="294"/>
            <ac:spMk id="3" creationId="{E2EEA13A-CFE7-138B-7D8A-8A7EA8374383}"/>
          </ac:spMkLst>
        </pc:spChg>
        <pc:spChg chg="add mod">
          <ac:chgData name="Elaine Carlile" userId="faa89e51-57f0-4a6f-baef-0f1ab4a8dca9" providerId="ADAL" clId="{544FDDA0-9FBA-4A4B-8C8E-D32E7986DEED}" dt="2024-04-26T08:21:43.632" v="6556" actId="14100"/>
          <ac:spMkLst>
            <pc:docMk/>
            <pc:sldMk cId="1862821066" sldId="294"/>
            <ac:spMk id="4" creationId="{5D61060D-E22D-26E9-43EF-CCD5FDD1A5CF}"/>
          </ac:spMkLst>
        </pc:spChg>
        <pc:spChg chg="del">
          <ac:chgData name="Elaine Carlile" userId="faa89e51-57f0-4a6f-baef-0f1ab4a8dca9" providerId="ADAL" clId="{544FDDA0-9FBA-4A4B-8C8E-D32E7986DEED}" dt="2024-04-05T12:09:43.087" v="1168" actId="478"/>
          <ac:spMkLst>
            <pc:docMk/>
            <pc:sldMk cId="1862821066" sldId="294"/>
            <ac:spMk id="4" creationId="{8C6673EA-8A74-C4D4-7723-01125EC7745A}"/>
          </ac:spMkLst>
        </pc:spChg>
        <pc:spChg chg="add del mod">
          <ac:chgData name="Elaine Carlile" userId="faa89e51-57f0-4a6f-baef-0f1ab4a8dca9" providerId="ADAL" clId="{544FDDA0-9FBA-4A4B-8C8E-D32E7986DEED}" dt="2024-04-08T11:51:55.441" v="4643" actId="478"/>
          <ac:spMkLst>
            <pc:docMk/>
            <pc:sldMk cId="1862821066" sldId="294"/>
            <ac:spMk id="5" creationId="{4FF65DDD-2EFB-0F97-0E74-2B6FC3EA6253}"/>
          </ac:spMkLst>
        </pc:spChg>
        <pc:spChg chg="del">
          <ac:chgData name="Elaine Carlile" userId="faa89e51-57f0-4a6f-baef-0f1ab4a8dca9" providerId="ADAL" clId="{544FDDA0-9FBA-4A4B-8C8E-D32E7986DEED}" dt="2024-04-05T12:09:44.446" v="1169" actId="478"/>
          <ac:spMkLst>
            <pc:docMk/>
            <pc:sldMk cId="1862821066" sldId="294"/>
            <ac:spMk id="6" creationId="{4D6AD10C-61AA-A282-109A-E420DDCB8CBA}"/>
          </ac:spMkLst>
        </pc:spChg>
        <pc:spChg chg="add mod">
          <ac:chgData name="Elaine Carlile" userId="faa89e51-57f0-4a6f-baef-0f1ab4a8dca9" providerId="ADAL" clId="{544FDDA0-9FBA-4A4B-8C8E-D32E7986DEED}" dt="2024-04-26T13:20:56.930" v="6819" actId="14100"/>
          <ac:spMkLst>
            <pc:docMk/>
            <pc:sldMk cId="1862821066" sldId="294"/>
            <ac:spMk id="6" creationId="{70D6DDF6-1042-BA45-259B-03B0DDB46AEE}"/>
          </ac:spMkLst>
        </pc:spChg>
        <pc:spChg chg="add del mod">
          <ac:chgData name="Elaine Carlile" userId="faa89e51-57f0-4a6f-baef-0f1ab4a8dca9" providerId="ADAL" clId="{544FDDA0-9FBA-4A4B-8C8E-D32E7986DEED}" dt="2024-04-05T12:09:39.572" v="1167" actId="478"/>
          <ac:spMkLst>
            <pc:docMk/>
            <pc:sldMk cId="1862821066" sldId="294"/>
            <ac:spMk id="9" creationId="{E47261C0-AAD6-CC68-663A-6349FF7D43EA}"/>
          </ac:spMkLst>
        </pc:spChg>
        <pc:spChg chg="add del mod">
          <ac:chgData name="Elaine Carlile" userId="faa89e51-57f0-4a6f-baef-0f1ab4a8dca9" providerId="ADAL" clId="{544FDDA0-9FBA-4A4B-8C8E-D32E7986DEED}" dt="2024-04-08T11:53:16.583" v="4650" actId="478"/>
          <ac:spMkLst>
            <pc:docMk/>
            <pc:sldMk cId="1862821066" sldId="294"/>
            <ac:spMk id="11" creationId="{9A78AFA1-4390-1E11-B3D5-CEB9AFB50A56}"/>
          </ac:spMkLst>
        </pc:spChg>
        <pc:spChg chg="add mod">
          <ac:chgData name="Elaine Carlile" userId="faa89e51-57f0-4a6f-baef-0f1ab4a8dca9" providerId="ADAL" clId="{544FDDA0-9FBA-4A4B-8C8E-D32E7986DEED}" dt="2024-04-08T11:55:57.270" v="4659" actId="164"/>
          <ac:spMkLst>
            <pc:docMk/>
            <pc:sldMk cId="1862821066" sldId="294"/>
            <ac:spMk id="12" creationId="{76001FE9-8D1D-A45C-28D3-1AB60F5121CE}"/>
          </ac:spMkLst>
        </pc:spChg>
        <pc:grpChg chg="add del mod">
          <ac:chgData name="Elaine Carlile" userId="faa89e51-57f0-4a6f-baef-0f1ab4a8dca9" providerId="ADAL" clId="{544FDDA0-9FBA-4A4B-8C8E-D32E7986DEED}" dt="2024-04-08T11:53:16.583" v="4650" actId="478"/>
          <ac:grpSpMkLst>
            <pc:docMk/>
            <pc:sldMk cId="1862821066" sldId="294"/>
            <ac:grpSpMk id="7" creationId="{A6CB72AF-F426-CEE8-A912-5E60D619F3E6}"/>
          </ac:grpSpMkLst>
        </pc:grpChg>
        <pc:grpChg chg="add mod">
          <ac:chgData name="Elaine Carlile" userId="faa89e51-57f0-4a6f-baef-0f1ab4a8dca9" providerId="ADAL" clId="{544FDDA0-9FBA-4A4B-8C8E-D32E7986DEED}" dt="2024-04-08T12:00:56.868" v="4670" actId="164"/>
          <ac:grpSpMkLst>
            <pc:docMk/>
            <pc:sldMk cId="1862821066" sldId="294"/>
            <ac:grpSpMk id="14" creationId="{0DD6FF22-E507-16CC-8119-4E56782B63A4}"/>
          </ac:grpSpMkLst>
        </pc:grpChg>
        <pc:grpChg chg="add mod">
          <ac:chgData name="Elaine Carlile" userId="faa89e51-57f0-4a6f-baef-0f1ab4a8dca9" providerId="ADAL" clId="{544FDDA0-9FBA-4A4B-8C8E-D32E7986DEED}" dt="2024-04-26T08:21:48.036" v="6557" actId="14100"/>
          <ac:grpSpMkLst>
            <pc:docMk/>
            <pc:sldMk cId="1862821066" sldId="294"/>
            <ac:grpSpMk id="15" creationId="{FFEA0181-97FC-5772-6BE2-A81755EAFAA7}"/>
          </ac:grpSpMkLst>
        </pc:grpChg>
        <pc:grpChg chg="add del mod">
          <ac:chgData name="Elaine Carlile" userId="faa89e51-57f0-4a6f-baef-0f1ab4a8dca9" providerId="ADAL" clId="{544FDDA0-9FBA-4A4B-8C8E-D32E7986DEED}" dt="2024-04-05T12:18:09.453" v="1234" actId="165"/>
          <ac:grpSpMkLst>
            <pc:docMk/>
            <pc:sldMk cId="1862821066" sldId="294"/>
            <ac:grpSpMk id="29" creationId="{194A861B-1335-9974-EFA8-E60F261F4181}"/>
          </ac:grpSpMkLst>
        </pc:grpChg>
        <pc:grpChg chg="add mod ord">
          <ac:chgData name="Elaine Carlile" userId="faa89e51-57f0-4a6f-baef-0f1ab4a8dca9" providerId="ADAL" clId="{544FDDA0-9FBA-4A4B-8C8E-D32E7986DEED}" dt="2024-04-26T08:21:37.093" v="6554" actId="14100"/>
          <ac:grpSpMkLst>
            <pc:docMk/>
            <pc:sldMk cId="1862821066" sldId="294"/>
            <ac:grpSpMk id="30" creationId="{0B3E604F-A286-A6DA-A4F3-FD20C29C0293}"/>
          </ac:grpSpMkLst>
        </pc:grpChg>
        <pc:grpChg chg="add del mod">
          <ac:chgData name="Elaine Carlile" userId="faa89e51-57f0-4a6f-baef-0f1ab4a8dca9" providerId="ADAL" clId="{544FDDA0-9FBA-4A4B-8C8E-D32E7986DEED}" dt="2024-04-05T12:20:54.974" v="1250" actId="165"/>
          <ac:grpSpMkLst>
            <pc:docMk/>
            <pc:sldMk cId="1862821066" sldId="294"/>
            <ac:grpSpMk id="32" creationId="{7511FDF4-29D2-C3E9-899A-BE7A5A894724}"/>
          </ac:grpSpMkLst>
        </pc:grpChg>
        <pc:grpChg chg="add del mod">
          <ac:chgData name="Elaine Carlile" userId="faa89e51-57f0-4a6f-baef-0f1ab4a8dca9" providerId="ADAL" clId="{544FDDA0-9FBA-4A4B-8C8E-D32E7986DEED}" dt="2024-04-05T12:22:27.936" v="1270" actId="21"/>
          <ac:grpSpMkLst>
            <pc:docMk/>
            <pc:sldMk cId="1862821066" sldId="294"/>
            <ac:grpSpMk id="34" creationId="{488E892F-B823-C680-2AAA-029BCD3EB3EB}"/>
          </ac:grpSpMkLst>
        </pc:grpChg>
        <pc:grpChg chg="add del mod">
          <ac:chgData name="Elaine Carlile" userId="faa89e51-57f0-4a6f-baef-0f1ab4a8dca9" providerId="ADAL" clId="{544FDDA0-9FBA-4A4B-8C8E-D32E7986DEED}" dt="2024-04-08T12:00:27.797" v="4668" actId="165"/>
          <ac:grpSpMkLst>
            <pc:docMk/>
            <pc:sldMk cId="1862821066" sldId="294"/>
            <ac:grpSpMk id="38" creationId="{257E4D88-775E-0648-A106-BEDA13E495E2}"/>
          </ac:grpSpMkLst>
        </pc:grpChg>
        <pc:graphicFrameChg chg="del">
          <ac:chgData name="Elaine Carlile" userId="faa89e51-57f0-4a6f-baef-0f1ab4a8dca9" providerId="ADAL" clId="{544FDDA0-9FBA-4A4B-8C8E-D32E7986DEED}" dt="2024-04-05T12:09:38.130" v="1166" actId="478"/>
          <ac:graphicFrameMkLst>
            <pc:docMk/>
            <pc:sldMk cId="1862821066" sldId="294"/>
            <ac:graphicFrameMk id="5" creationId="{094119B2-E0B2-D283-70FB-7FC8C2CB3E1D}"/>
          </ac:graphicFrameMkLst>
        </pc:graphicFrameChg>
        <pc:picChg chg="mod">
          <ac:chgData name="Elaine Carlile" userId="faa89e51-57f0-4a6f-baef-0f1ab4a8dca9" providerId="ADAL" clId="{544FDDA0-9FBA-4A4B-8C8E-D32E7986DEED}" dt="2024-04-08T11:53:12.589" v="4648" actId="571"/>
          <ac:picMkLst>
            <pc:docMk/>
            <pc:sldMk cId="1862821066" sldId="294"/>
            <ac:picMk id="9" creationId="{8CAD68C1-CB83-18F3-256F-7A85F8E50368}"/>
          </ac:picMkLst>
        </pc:picChg>
        <pc:picChg chg="mod">
          <ac:chgData name="Elaine Carlile" userId="faa89e51-57f0-4a6f-baef-0f1ab4a8dca9" providerId="ADAL" clId="{544FDDA0-9FBA-4A4B-8C8E-D32E7986DEED}" dt="2024-04-08T11:53:12.589" v="4648" actId="571"/>
          <ac:picMkLst>
            <pc:docMk/>
            <pc:sldMk cId="1862821066" sldId="294"/>
            <ac:picMk id="10" creationId="{4DAF2F04-9254-2C0C-9695-FEFEAD408514}"/>
          </ac:picMkLst>
        </pc:picChg>
        <pc:picChg chg="add del mod modCrop">
          <ac:chgData name="Elaine Carlile" userId="faa89e51-57f0-4a6f-baef-0f1ab4a8dca9" providerId="ADAL" clId="{544FDDA0-9FBA-4A4B-8C8E-D32E7986DEED}" dt="2024-04-05T12:39:32.442" v="1455" actId="478"/>
          <ac:picMkLst>
            <pc:docMk/>
            <pc:sldMk cId="1862821066" sldId="294"/>
            <ac:picMk id="11" creationId="{749355F0-6126-D02D-7B91-D2A849687338}"/>
          </ac:picMkLst>
        </pc:picChg>
        <pc:picChg chg="add mod modCrop">
          <ac:chgData name="Elaine Carlile" userId="faa89e51-57f0-4a6f-baef-0f1ab4a8dca9" providerId="ADAL" clId="{544FDDA0-9FBA-4A4B-8C8E-D32E7986DEED}" dt="2024-04-05T12:17:14.082" v="1226" actId="164"/>
          <ac:picMkLst>
            <pc:docMk/>
            <pc:sldMk cId="1862821066" sldId="294"/>
            <ac:picMk id="13" creationId="{1E64D6A1-E291-5869-FD58-5EDA40BE932D}"/>
          </ac:picMkLst>
        </pc:picChg>
        <pc:picChg chg="add mod topLvl modCrop">
          <ac:chgData name="Elaine Carlile" userId="faa89e51-57f0-4a6f-baef-0f1ab4a8dca9" providerId="ADAL" clId="{544FDDA0-9FBA-4A4B-8C8E-D32E7986DEED}" dt="2024-04-05T12:21:11.079" v="1255" actId="1076"/>
          <ac:picMkLst>
            <pc:docMk/>
            <pc:sldMk cId="1862821066" sldId="294"/>
            <ac:picMk id="15" creationId="{600A670D-0C6A-0ACE-823C-9FAB5175CB47}"/>
          </ac:picMkLst>
        </pc:picChg>
        <pc:picChg chg="add mod ord topLvl modCrop">
          <ac:chgData name="Elaine Carlile" userId="faa89e51-57f0-4a6f-baef-0f1ab4a8dca9" providerId="ADAL" clId="{544FDDA0-9FBA-4A4B-8C8E-D32E7986DEED}" dt="2024-04-05T12:21:07.495" v="1254" actId="1076"/>
          <ac:picMkLst>
            <pc:docMk/>
            <pc:sldMk cId="1862821066" sldId="294"/>
            <ac:picMk id="25" creationId="{E6AA99F5-DD43-C276-8B99-CEF77D6C1381}"/>
          </ac:picMkLst>
        </pc:picChg>
        <pc:picChg chg="add mod modCrop">
          <ac:chgData name="Elaine Carlile" userId="faa89e51-57f0-4a6f-baef-0f1ab4a8dca9" providerId="ADAL" clId="{544FDDA0-9FBA-4A4B-8C8E-D32E7986DEED}" dt="2024-04-05T12:17:14.082" v="1226" actId="164"/>
          <ac:picMkLst>
            <pc:docMk/>
            <pc:sldMk cId="1862821066" sldId="294"/>
            <ac:picMk id="26" creationId="{C6DB9354-45F5-90A3-1065-6F08CFF6328A}"/>
          </ac:picMkLst>
        </pc:picChg>
        <pc:picChg chg="add del mod">
          <ac:chgData name="Elaine Carlile" userId="faa89e51-57f0-4a6f-baef-0f1ab4a8dca9" providerId="ADAL" clId="{544FDDA0-9FBA-4A4B-8C8E-D32E7986DEED}" dt="2024-04-05T12:13:22.406" v="1200" actId="478"/>
          <ac:picMkLst>
            <pc:docMk/>
            <pc:sldMk cId="1862821066" sldId="294"/>
            <ac:picMk id="27" creationId="{54C96777-0192-7882-2096-044DC6F585CD}"/>
          </ac:picMkLst>
        </pc:picChg>
        <pc:picChg chg="add mod topLvl modCrop">
          <ac:chgData name="Elaine Carlile" userId="faa89e51-57f0-4a6f-baef-0f1ab4a8dca9" providerId="ADAL" clId="{544FDDA0-9FBA-4A4B-8C8E-D32E7986DEED}" dt="2024-04-05T12:21:04.634" v="1253" actId="338"/>
          <ac:picMkLst>
            <pc:docMk/>
            <pc:sldMk cId="1862821066" sldId="294"/>
            <ac:picMk id="28" creationId="{2B13D387-06A7-9085-FB6E-EC482D87139E}"/>
          </ac:picMkLst>
        </pc:picChg>
        <pc:picChg chg="add del mod modCrop">
          <ac:chgData name="Elaine Carlile" userId="faa89e51-57f0-4a6f-baef-0f1ab4a8dca9" providerId="ADAL" clId="{544FDDA0-9FBA-4A4B-8C8E-D32E7986DEED}" dt="2024-04-05T12:21:43.392" v="1262" actId="21"/>
          <ac:picMkLst>
            <pc:docMk/>
            <pc:sldMk cId="1862821066" sldId="294"/>
            <ac:picMk id="31" creationId="{D816C95D-B1CF-1ADC-40BD-F03BE2D91C2E}"/>
          </ac:picMkLst>
        </pc:picChg>
        <pc:picChg chg="add del mod">
          <ac:chgData name="Elaine Carlile" userId="faa89e51-57f0-4a6f-baef-0f1ab4a8dca9" providerId="ADAL" clId="{544FDDA0-9FBA-4A4B-8C8E-D32E7986DEED}" dt="2024-04-05T12:22:12.790" v="1267" actId="21"/>
          <ac:picMkLst>
            <pc:docMk/>
            <pc:sldMk cId="1862821066" sldId="294"/>
            <ac:picMk id="33" creationId="{BEA1F66D-6225-92B5-68A8-632C7822E909}"/>
          </ac:picMkLst>
        </pc:picChg>
        <pc:picChg chg="add mod topLvl">
          <ac:chgData name="Elaine Carlile" userId="faa89e51-57f0-4a6f-baef-0f1ab4a8dca9" providerId="ADAL" clId="{544FDDA0-9FBA-4A4B-8C8E-D32E7986DEED}" dt="2024-04-08T12:00:56.868" v="4670" actId="164"/>
          <ac:picMkLst>
            <pc:docMk/>
            <pc:sldMk cId="1862821066" sldId="294"/>
            <ac:picMk id="35" creationId="{600A670D-0C6A-0ACE-823C-9FAB5175CB47}"/>
          </ac:picMkLst>
        </pc:picChg>
        <pc:picChg chg="add mod topLvl modCrop">
          <ac:chgData name="Elaine Carlile" userId="faa89e51-57f0-4a6f-baef-0f1ab4a8dca9" providerId="ADAL" clId="{544FDDA0-9FBA-4A4B-8C8E-D32E7986DEED}" dt="2024-04-08T12:00:56.868" v="4670" actId="164"/>
          <ac:picMkLst>
            <pc:docMk/>
            <pc:sldMk cId="1862821066" sldId="294"/>
            <ac:picMk id="36" creationId="{2B13D387-06A7-9085-FB6E-EC482D87139E}"/>
          </ac:picMkLst>
        </pc:picChg>
        <pc:picChg chg="add del mod">
          <ac:chgData name="Elaine Carlile" userId="faa89e51-57f0-4a6f-baef-0f1ab4a8dca9" providerId="ADAL" clId="{544FDDA0-9FBA-4A4B-8C8E-D32E7986DEED}" dt="2024-04-26T08:23:08.627" v="6567" actId="21"/>
          <ac:picMkLst>
            <pc:docMk/>
            <pc:sldMk cId="1862821066" sldId="294"/>
            <ac:picMk id="37" creationId="{C4C66091-1C63-B1EF-D7DC-A601DB54C1ED}"/>
          </ac:picMkLst>
        </pc:picChg>
      </pc:sldChg>
      <pc:sldChg chg="addSp delSp modSp add mod setBg modAnim">
        <pc:chgData name="Elaine Carlile" userId="faa89e51-57f0-4a6f-baef-0f1ab4a8dca9" providerId="ADAL" clId="{544FDDA0-9FBA-4A4B-8C8E-D32E7986DEED}" dt="2024-04-26T13:21:40.941" v="6821" actId="1076"/>
        <pc:sldMkLst>
          <pc:docMk/>
          <pc:sldMk cId="1316721912" sldId="295"/>
        </pc:sldMkLst>
        <pc:spChg chg="add mod">
          <ac:chgData name="Elaine Carlile" userId="faa89e51-57f0-4a6f-baef-0f1ab4a8dca9" providerId="ADAL" clId="{544FDDA0-9FBA-4A4B-8C8E-D32E7986DEED}" dt="2024-04-26T13:21:40.941" v="6821" actId="1076"/>
          <ac:spMkLst>
            <pc:docMk/>
            <pc:sldMk cId="1316721912" sldId="295"/>
            <ac:spMk id="2" creationId="{076FFAE1-5344-7DCB-0D6F-3A343C42382A}"/>
          </ac:spMkLst>
        </pc:spChg>
        <pc:spChg chg="del mod">
          <ac:chgData name="Elaine Carlile" userId="faa89e51-57f0-4a6f-baef-0f1ab4a8dca9" providerId="ADAL" clId="{544FDDA0-9FBA-4A4B-8C8E-D32E7986DEED}" dt="2024-04-05T12:47:38.199" v="1702" actId="478"/>
          <ac:spMkLst>
            <pc:docMk/>
            <pc:sldMk cId="1316721912" sldId="295"/>
            <ac:spMk id="2" creationId="{D44D6AAE-7CE5-9067-2072-D89DDC96C492}"/>
          </ac:spMkLst>
        </pc:spChg>
        <pc:spChg chg="add del mod">
          <ac:chgData name="Elaine Carlile" userId="faa89e51-57f0-4a6f-baef-0f1ab4a8dca9" providerId="ADAL" clId="{544FDDA0-9FBA-4A4B-8C8E-D32E7986DEED}" dt="2024-04-05T12:47:52.796" v="1705" actId="478"/>
          <ac:spMkLst>
            <pc:docMk/>
            <pc:sldMk cId="1316721912" sldId="295"/>
            <ac:spMk id="40" creationId="{9CAAA458-231B-54AB-BB82-78373897A72D}"/>
          </ac:spMkLst>
        </pc:spChg>
        <pc:spChg chg="add mod">
          <ac:chgData name="Elaine Carlile" userId="faa89e51-57f0-4a6f-baef-0f1ab4a8dca9" providerId="ADAL" clId="{544FDDA0-9FBA-4A4B-8C8E-D32E7986DEED}" dt="2024-04-24T15:27:53.905" v="6301" actId="20577"/>
          <ac:spMkLst>
            <pc:docMk/>
            <pc:sldMk cId="1316721912" sldId="295"/>
            <ac:spMk id="41" creationId="{F27B3B7A-6733-B6E5-5011-5201592F45A8}"/>
          </ac:spMkLst>
        </pc:spChg>
        <pc:grpChg chg="add del mod">
          <ac:chgData name="Elaine Carlile" userId="faa89e51-57f0-4a6f-baef-0f1ab4a8dca9" providerId="ADAL" clId="{544FDDA0-9FBA-4A4B-8C8E-D32E7986DEED}" dt="2024-04-05T12:25:44.731" v="1309" actId="478"/>
          <ac:grpSpMkLst>
            <pc:docMk/>
            <pc:sldMk cId="1316721912" sldId="295"/>
            <ac:grpSpMk id="4" creationId="{99476FF7-C15E-5DC4-88F7-8599A8289DB7}"/>
          </ac:grpSpMkLst>
        </pc:grpChg>
        <pc:grpChg chg="add mod">
          <ac:chgData name="Elaine Carlile" userId="faa89e51-57f0-4a6f-baef-0f1ab4a8dca9" providerId="ADAL" clId="{544FDDA0-9FBA-4A4B-8C8E-D32E7986DEED}" dt="2024-04-26T09:33:50.382" v="6627" actId="164"/>
          <ac:grpSpMkLst>
            <pc:docMk/>
            <pc:sldMk cId="1316721912" sldId="295"/>
            <ac:grpSpMk id="5" creationId="{C2FC1900-CF49-EC89-6A1E-6230ACB09E3A}"/>
          </ac:grpSpMkLst>
        </pc:grpChg>
        <pc:grpChg chg="add mod">
          <ac:chgData name="Elaine Carlile" userId="faa89e51-57f0-4a6f-baef-0f1ab4a8dca9" providerId="ADAL" clId="{544FDDA0-9FBA-4A4B-8C8E-D32E7986DEED}" dt="2024-04-26T08:21:56.388" v="6558" actId="14100"/>
          <ac:grpSpMkLst>
            <pc:docMk/>
            <pc:sldMk cId="1316721912" sldId="295"/>
            <ac:grpSpMk id="24" creationId="{7B9F59ED-E3CB-974B-4F68-5BA83453B36D}"/>
          </ac:grpSpMkLst>
        </pc:grpChg>
        <pc:grpChg chg="del">
          <ac:chgData name="Elaine Carlile" userId="faa89e51-57f0-4a6f-baef-0f1ab4a8dca9" providerId="ADAL" clId="{544FDDA0-9FBA-4A4B-8C8E-D32E7986DEED}" dt="2024-04-05T12:21:21.286" v="1256" actId="478"/>
          <ac:grpSpMkLst>
            <pc:docMk/>
            <pc:sldMk cId="1316721912" sldId="295"/>
            <ac:grpSpMk id="30" creationId="{0B3E604F-A286-A6DA-A4F3-FD20C29C0293}"/>
          </ac:grpSpMkLst>
        </pc:grpChg>
        <pc:grpChg chg="del">
          <ac:chgData name="Elaine Carlile" userId="faa89e51-57f0-4a6f-baef-0f1ab4a8dca9" providerId="ADAL" clId="{544FDDA0-9FBA-4A4B-8C8E-D32E7986DEED}" dt="2024-04-05T12:21:22.058" v="1257" actId="478"/>
          <ac:grpSpMkLst>
            <pc:docMk/>
            <pc:sldMk cId="1316721912" sldId="295"/>
            <ac:grpSpMk id="32" creationId="{7511FDF4-29D2-C3E9-899A-BE7A5A894724}"/>
          </ac:grpSpMkLst>
        </pc:grpChg>
        <pc:grpChg chg="add del mod">
          <ac:chgData name="Elaine Carlile" userId="faa89e51-57f0-4a6f-baef-0f1ab4a8dca9" providerId="ADAL" clId="{544FDDA0-9FBA-4A4B-8C8E-D32E7986DEED}" dt="2024-04-05T12:23:30.552" v="1284" actId="165"/>
          <ac:grpSpMkLst>
            <pc:docMk/>
            <pc:sldMk cId="1316721912" sldId="295"/>
            <ac:grpSpMk id="34" creationId="{488E892F-B823-C680-2AAA-029BCD3EB3EB}"/>
          </ac:grpSpMkLst>
        </pc:grpChg>
        <pc:picChg chg="add mod modCrop">
          <ac:chgData name="Elaine Carlile" userId="faa89e51-57f0-4a6f-baef-0f1ab4a8dca9" providerId="ADAL" clId="{544FDDA0-9FBA-4A4B-8C8E-D32E7986DEED}" dt="2024-04-05T12:30:03.321" v="1347" actId="732"/>
          <ac:picMkLst>
            <pc:docMk/>
            <pc:sldMk cId="1316721912" sldId="295"/>
            <ac:picMk id="3" creationId="{D816C95D-B1CF-1ADC-40BD-F03BE2D91C2E}"/>
          </ac:picMkLst>
        </pc:picChg>
        <pc:picChg chg="add mod">
          <ac:chgData name="Elaine Carlile" userId="faa89e51-57f0-4a6f-baef-0f1ab4a8dca9" providerId="ADAL" clId="{544FDDA0-9FBA-4A4B-8C8E-D32E7986DEED}" dt="2024-04-26T08:23:15.095" v="6568"/>
          <ac:picMkLst>
            <pc:docMk/>
            <pc:sldMk cId="1316721912" sldId="295"/>
            <ac:picMk id="4" creationId="{1BCA3070-4E85-88BC-543A-01C6EE27BA32}"/>
          </ac:picMkLst>
        </pc:picChg>
        <pc:picChg chg="mod">
          <ac:chgData name="Elaine Carlile" userId="faa89e51-57f0-4a6f-baef-0f1ab4a8dca9" providerId="ADAL" clId="{544FDDA0-9FBA-4A4B-8C8E-D32E7986DEED}" dt="2024-04-05T12:21:57.251" v="1266"/>
          <ac:picMkLst>
            <pc:docMk/>
            <pc:sldMk cId="1316721912" sldId="295"/>
            <ac:picMk id="5" creationId="{4E40E22C-4322-9838-0117-CF5EF606165B}"/>
          </ac:picMkLst>
        </pc:picChg>
        <pc:picChg chg="mod">
          <ac:chgData name="Elaine Carlile" userId="faa89e51-57f0-4a6f-baef-0f1ab4a8dca9" providerId="ADAL" clId="{544FDDA0-9FBA-4A4B-8C8E-D32E7986DEED}" dt="2024-04-05T12:21:57.251" v="1266"/>
          <ac:picMkLst>
            <pc:docMk/>
            <pc:sldMk cId="1316721912" sldId="295"/>
            <ac:picMk id="6" creationId="{DC3677EE-E0A1-361E-8F8C-27E26E932928}"/>
          </ac:picMkLst>
        </pc:picChg>
        <pc:picChg chg="mod">
          <ac:chgData name="Elaine Carlile" userId="faa89e51-57f0-4a6f-baef-0f1ab4a8dca9" providerId="ADAL" clId="{544FDDA0-9FBA-4A4B-8C8E-D32E7986DEED}" dt="2024-04-05T12:21:57.251" v="1266"/>
          <ac:picMkLst>
            <pc:docMk/>
            <pc:sldMk cId="1316721912" sldId="295"/>
            <ac:picMk id="7" creationId="{FD6484F8-6E4A-D43F-864B-AADCF7EC2824}"/>
          </ac:picMkLst>
        </pc:picChg>
        <pc:picChg chg="del mod">
          <ac:chgData name="Elaine Carlile" userId="faa89e51-57f0-4a6f-baef-0f1ab4a8dca9" providerId="ADAL" clId="{544FDDA0-9FBA-4A4B-8C8E-D32E7986DEED}" dt="2024-04-05T12:22:45.379" v="1273" actId="21"/>
          <ac:picMkLst>
            <pc:docMk/>
            <pc:sldMk cId="1316721912" sldId="295"/>
            <ac:picMk id="9" creationId="{600A670D-0C6A-0ACE-823C-9FAB5175CB47}"/>
          </ac:picMkLst>
        </pc:picChg>
        <pc:picChg chg="del mod topLvl">
          <ac:chgData name="Elaine Carlile" userId="faa89e51-57f0-4a6f-baef-0f1ab4a8dca9" providerId="ADAL" clId="{544FDDA0-9FBA-4A4B-8C8E-D32E7986DEED}" dt="2024-04-05T12:23:33.499" v="1285" actId="21"/>
          <ac:picMkLst>
            <pc:docMk/>
            <pc:sldMk cId="1316721912" sldId="295"/>
            <ac:picMk id="10" creationId="{2B13D387-06A7-9085-FB6E-EC482D87139E}"/>
          </ac:picMkLst>
        </pc:picChg>
        <pc:picChg chg="del">
          <ac:chgData name="Elaine Carlile" userId="faa89e51-57f0-4a6f-baef-0f1ab4a8dca9" providerId="ADAL" clId="{544FDDA0-9FBA-4A4B-8C8E-D32E7986DEED}" dt="2024-04-05T12:25:12.845" v="1305" actId="478"/>
          <ac:picMkLst>
            <pc:docMk/>
            <pc:sldMk cId="1316721912" sldId="295"/>
            <ac:picMk id="11" creationId="{749355F0-6126-D02D-7B91-D2A849687338}"/>
          </ac:picMkLst>
        </pc:picChg>
        <pc:picChg chg="mod topLvl">
          <ac:chgData name="Elaine Carlile" userId="faa89e51-57f0-4a6f-baef-0f1ab4a8dca9" providerId="ADAL" clId="{544FDDA0-9FBA-4A4B-8C8E-D32E7986DEED}" dt="2024-04-05T12:27:03.514" v="1320" actId="164"/>
          <ac:picMkLst>
            <pc:docMk/>
            <pc:sldMk cId="1316721912" sldId="295"/>
            <ac:picMk id="12" creationId="{E6AA99F5-DD43-C276-8B99-CEF77D6C1381}"/>
          </ac:picMkLst>
        </pc:picChg>
        <pc:picChg chg="del topLvl">
          <ac:chgData name="Elaine Carlile" userId="faa89e51-57f0-4a6f-baef-0f1ab4a8dca9" providerId="ADAL" clId="{544FDDA0-9FBA-4A4B-8C8E-D32E7986DEED}" dt="2024-04-05T12:21:22.897" v="1258" actId="478"/>
          <ac:picMkLst>
            <pc:docMk/>
            <pc:sldMk cId="1316721912" sldId="295"/>
            <ac:picMk id="13" creationId="{1E64D6A1-E291-5869-FD58-5EDA40BE932D}"/>
          </ac:picMkLst>
        </pc:picChg>
        <pc:picChg chg="add del mod modCrop">
          <ac:chgData name="Elaine Carlile" userId="faa89e51-57f0-4a6f-baef-0f1ab4a8dca9" providerId="ADAL" clId="{544FDDA0-9FBA-4A4B-8C8E-D32E7986DEED}" dt="2024-04-26T08:22:55.903" v="6565" actId="478"/>
          <ac:picMkLst>
            <pc:docMk/>
            <pc:sldMk cId="1316721912" sldId="295"/>
            <ac:picMk id="14" creationId="{C68F880A-33F4-75D9-9448-F94E2646E5A7}"/>
          </ac:picMkLst>
        </pc:picChg>
        <pc:picChg chg="del topLvl">
          <ac:chgData name="Elaine Carlile" userId="faa89e51-57f0-4a6f-baef-0f1ab4a8dca9" providerId="ADAL" clId="{544FDDA0-9FBA-4A4B-8C8E-D32E7986DEED}" dt="2024-04-05T12:21:21.286" v="1256" actId="478"/>
          <ac:picMkLst>
            <pc:docMk/>
            <pc:sldMk cId="1316721912" sldId="295"/>
            <ac:picMk id="26" creationId="{C6DB9354-45F5-90A3-1065-6F08CFF6328A}"/>
          </ac:picMkLst>
        </pc:picChg>
        <pc:picChg chg="add del mod modCrop">
          <ac:chgData name="Elaine Carlile" userId="faa89e51-57f0-4a6f-baef-0f1ab4a8dca9" providerId="ADAL" clId="{544FDDA0-9FBA-4A4B-8C8E-D32E7986DEED}" dt="2024-04-05T12:31:14.670" v="1361" actId="478"/>
          <ac:picMkLst>
            <pc:docMk/>
            <pc:sldMk cId="1316721912" sldId="295"/>
            <ac:picMk id="29" creationId="{033CA5B7-CBBF-0FA5-4CBE-4E3F027EC628}"/>
          </ac:picMkLst>
        </pc:picChg>
        <pc:picChg chg="del">
          <ac:chgData name="Elaine Carlile" userId="faa89e51-57f0-4a6f-baef-0f1ab4a8dca9" providerId="ADAL" clId="{544FDDA0-9FBA-4A4B-8C8E-D32E7986DEED}" dt="2024-04-05T12:21:23.386" v="1259" actId="478"/>
          <ac:picMkLst>
            <pc:docMk/>
            <pc:sldMk cId="1316721912" sldId="295"/>
            <ac:picMk id="31" creationId="{D816C95D-B1CF-1ADC-40BD-F03BE2D91C2E}"/>
          </ac:picMkLst>
        </pc:picChg>
        <pc:picChg chg="add mod modCrop">
          <ac:chgData name="Elaine Carlile" userId="faa89e51-57f0-4a6f-baef-0f1ab4a8dca9" providerId="ADAL" clId="{544FDDA0-9FBA-4A4B-8C8E-D32E7986DEED}" dt="2024-04-05T12:27:03.514" v="1320" actId="164"/>
          <ac:picMkLst>
            <pc:docMk/>
            <pc:sldMk cId="1316721912" sldId="295"/>
            <ac:picMk id="33" creationId="{BEA1F66D-6225-92B5-68A8-632C7822E909}"/>
          </ac:picMkLst>
        </pc:picChg>
        <pc:picChg chg="add mod ord modCrop">
          <ac:chgData name="Elaine Carlile" userId="faa89e51-57f0-4a6f-baef-0f1ab4a8dca9" providerId="ADAL" clId="{544FDDA0-9FBA-4A4B-8C8E-D32E7986DEED}" dt="2024-04-26T09:33:50.382" v="6627" actId="164"/>
          <ac:picMkLst>
            <pc:docMk/>
            <pc:sldMk cId="1316721912" sldId="295"/>
            <ac:picMk id="36" creationId="{AB9DA2F9-169A-F842-2087-351E2582C1C3}"/>
          </ac:picMkLst>
        </pc:picChg>
        <pc:picChg chg="add mod modCrop">
          <ac:chgData name="Elaine Carlile" userId="faa89e51-57f0-4a6f-baef-0f1ab4a8dca9" providerId="ADAL" clId="{544FDDA0-9FBA-4A4B-8C8E-D32E7986DEED}" dt="2024-04-26T09:33:50.382" v="6627" actId="164"/>
          <ac:picMkLst>
            <pc:docMk/>
            <pc:sldMk cId="1316721912" sldId="295"/>
            <ac:picMk id="38" creationId="{A1929935-005B-808E-150A-781817E07CCA}"/>
          </ac:picMkLst>
        </pc:picChg>
      </pc:sldChg>
      <pc:sldChg chg="addSp delSp modSp add mod setBg modAnim">
        <pc:chgData name="Elaine Carlile" userId="faa89e51-57f0-4a6f-baef-0f1ab4a8dca9" providerId="ADAL" clId="{544FDDA0-9FBA-4A4B-8C8E-D32E7986DEED}" dt="2024-04-26T13:31:50.437" v="6868" actId="164"/>
        <pc:sldMkLst>
          <pc:docMk/>
          <pc:sldMk cId="3810953151" sldId="296"/>
        </pc:sldMkLst>
        <pc:spChg chg="mod">
          <ac:chgData name="Elaine Carlile" userId="faa89e51-57f0-4a6f-baef-0f1ab4a8dca9" providerId="ADAL" clId="{544FDDA0-9FBA-4A4B-8C8E-D32E7986DEED}" dt="2024-04-24T15:28:42.254" v="6312" actId="20577"/>
          <ac:spMkLst>
            <pc:docMk/>
            <pc:sldMk cId="3810953151" sldId="296"/>
            <ac:spMk id="2" creationId="{D44D6AAE-7CE5-9067-2072-D89DDC96C492}"/>
          </ac:spMkLst>
        </pc:spChg>
        <pc:spChg chg="del">
          <ac:chgData name="Elaine Carlile" userId="faa89e51-57f0-4a6f-baef-0f1ab4a8dca9" providerId="ADAL" clId="{544FDDA0-9FBA-4A4B-8C8E-D32E7986DEED}" dt="2024-04-05T16:26:17.550" v="4123" actId="478"/>
          <ac:spMkLst>
            <pc:docMk/>
            <pc:sldMk cId="3810953151" sldId="296"/>
            <ac:spMk id="3" creationId="{ACAA33A5-5245-10D4-DD2F-9EC8A4E0CDB8}"/>
          </ac:spMkLst>
        </pc:spChg>
        <pc:spChg chg="del">
          <ac:chgData name="Elaine Carlile" userId="faa89e51-57f0-4a6f-baef-0f1ab4a8dca9" providerId="ADAL" clId="{544FDDA0-9FBA-4A4B-8C8E-D32E7986DEED}" dt="2024-04-05T16:26:49.225" v="4163" actId="478"/>
          <ac:spMkLst>
            <pc:docMk/>
            <pc:sldMk cId="3810953151" sldId="296"/>
            <ac:spMk id="4" creationId="{8C6673EA-8A74-C4D4-7723-01125EC7745A}"/>
          </ac:spMkLst>
        </pc:spChg>
        <pc:spChg chg="del">
          <ac:chgData name="Elaine Carlile" userId="faa89e51-57f0-4a6f-baef-0f1ab4a8dca9" providerId="ADAL" clId="{544FDDA0-9FBA-4A4B-8C8E-D32E7986DEED}" dt="2024-04-05T16:26:23.513" v="4126" actId="478"/>
          <ac:spMkLst>
            <pc:docMk/>
            <pc:sldMk cId="3810953151" sldId="296"/>
            <ac:spMk id="6" creationId="{4D6AD10C-61AA-A282-109A-E420DDCB8CBA}"/>
          </ac:spMkLst>
        </pc:spChg>
        <pc:spChg chg="add del mod">
          <ac:chgData name="Elaine Carlile" userId="faa89e51-57f0-4a6f-baef-0f1ab4a8dca9" providerId="ADAL" clId="{544FDDA0-9FBA-4A4B-8C8E-D32E7986DEED}" dt="2024-04-05T16:26:22.022" v="4125" actId="478"/>
          <ac:spMkLst>
            <pc:docMk/>
            <pc:sldMk cId="3810953151" sldId="296"/>
            <ac:spMk id="9" creationId="{958702C9-5518-D33C-FF72-DEBB5747041D}"/>
          </ac:spMkLst>
        </pc:spChg>
        <pc:grpChg chg="add del mod">
          <ac:chgData name="Elaine Carlile" userId="faa89e51-57f0-4a6f-baef-0f1ab4a8dca9" providerId="ADAL" clId="{544FDDA0-9FBA-4A4B-8C8E-D32E7986DEED}" dt="2024-04-26T13:26:51.187" v="6831" actId="165"/>
          <ac:grpSpMkLst>
            <pc:docMk/>
            <pc:sldMk cId="3810953151" sldId="296"/>
            <ac:grpSpMk id="3" creationId="{39281F9D-06CD-D389-6F03-4EA4479A4EB9}"/>
          </ac:grpSpMkLst>
        </pc:grpChg>
        <pc:grpChg chg="add mod">
          <ac:chgData name="Elaine Carlile" userId="faa89e51-57f0-4a6f-baef-0f1ab4a8dca9" providerId="ADAL" clId="{544FDDA0-9FBA-4A4B-8C8E-D32E7986DEED}" dt="2024-04-26T13:31:50.437" v="6868" actId="164"/>
          <ac:grpSpMkLst>
            <pc:docMk/>
            <pc:sldMk cId="3810953151" sldId="296"/>
            <ac:grpSpMk id="7" creationId="{216297E7-1637-8D92-68D9-702A02C21928}"/>
          </ac:grpSpMkLst>
        </pc:grpChg>
        <pc:grpChg chg="add del mod">
          <ac:chgData name="Elaine Carlile" userId="faa89e51-57f0-4a6f-baef-0f1ab4a8dca9" providerId="ADAL" clId="{544FDDA0-9FBA-4A4B-8C8E-D32E7986DEED}" dt="2024-04-26T08:24:03.790" v="6571" actId="165"/>
          <ac:grpSpMkLst>
            <pc:docMk/>
            <pc:sldMk cId="3810953151" sldId="296"/>
            <ac:grpSpMk id="28" creationId="{FA1BB19C-6A91-5E3C-A669-8800958869A6}"/>
          </ac:grpSpMkLst>
        </pc:grpChg>
        <pc:grpChg chg="add mod">
          <ac:chgData name="Elaine Carlile" userId="faa89e51-57f0-4a6f-baef-0f1ab4a8dca9" providerId="ADAL" clId="{544FDDA0-9FBA-4A4B-8C8E-D32E7986DEED}" dt="2024-04-05T16:48:44.572" v="4448" actId="1076"/>
          <ac:grpSpMkLst>
            <pc:docMk/>
            <pc:sldMk cId="3810953151" sldId="296"/>
            <ac:grpSpMk id="29" creationId="{4E836B9A-BDA7-DE3D-6737-CACA6AD7A08E}"/>
          </ac:grpSpMkLst>
        </pc:grpChg>
        <pc:graphicFrameChg chg="del">
          <ac:chgData name="Elaine Carlile" userId="faa89e51-57f0-4a6f-baef-0f1ab4a8dca9" providerId="ADAL" clId="{544FDDA0-9FBA-4A4B-8C8E-D32E7986DEED}" dt="2024-04-05T16:26:19.839" v="4124" actId="478"/>
          <ac:graphicFrameMkLst>
            <pc:docMk/>
            <pc:sldMk cId="3810953151" sldId="296"/>
            <ac:graphicFrameMk id="5" creationId="{094119B2-E0B2-D283-70FB-7FC8C2CB3E1D}"/>
          </ac:graphicFrameMkLst>
        </pc:graphicFrameChg>
        <pc:picChg chg="add mod modCrop">
          <ac:chgData name="Elaine Carlile" userId="faa89e51-57f0-4a6f-baef-0f1ab4a8dca9" providerId="ADAL" clId="{544FDDA0-9FBA-4A4B-8C8E-D32E7986DEED}" dt="2024-04-26T13:31:50.437" v="6868" actId="164"/>
          <ac:picMkLst>
            <pc:docMk/>
            <pc:sldMk cId="3810953151" sldId="296"/>
            <ac:picMk id="5" creationId="{9DE88544-0BCE-41FE-7D43-FCADB3124E54}"/>
          </ac:picMkLst>
        </pc:picChg>
        <pc:picChg chg="add mod modCrop">
          <ac:chgData name="Elaine Carlile" userId="faa89e51-57f0-4a6f-baef-0f1ab4a8dca9" providerId="ADAL" clId="{544FDDA0-9FBA-4A4B-8C8E-D32E7986DEED}" dt="2024-04-26T13:31:50.437" v="6868" actId="164"/>
          <ac:picMkLst>
            <pc:docMk/>
            <pc:sldMk cId="3810953151" sldId="296"/>
            <ac:picMk id="6" creationId="{CA7C579B-0856-D904-F19E-05EACC12B750}"/>
          </ac:picMkLst>
        </pc:picChg>
        <pc:picChg chg="add del mod topLvl modCrop">
          <ac:chgData name="Elaine Carlile" userId="faa89e51-57f0-4a6f-baef-0f1ab4a8dca9" providerId="ADAL" clId="{544FDDA0-9FBA-4A4B-8C8E-D32E7986DEED}" dt="2024-04-26T13:31:11.888" v="6864" actId="478"/>
          <ac:picMkLst>
            <pc:docMk/>
            <pc:sldMk cId="3810953151" sldId="296"/>
            <ac:picMk id="11" creationId="{5B52F468-BC39-C741-13A9-3229B03CE508}"/>
          </ac:picMkLst>
        </pc:picChg>
        <pc:picChg chg="add del mod topLvl modCrop">
          <ac:chgData name="Elaine Carlile" userId="faa89e51-57f0-4a6f-baef-0f1ab4a8dca9" providerId="ADAL" clId="{544FDDA0-9FBA-4A4B-8C8E-D32E7986DEED}" dt="2024-04-26T13:31:15.158" v="6865" actId="478"/>
          <ac:picMkLst>
            <pc:docMk/>
            <pc:sldMk cId="3810953151" sldId="296"/>
            <ac:picMk id="13" creationId="{C04D3AA9-D25C-9FE9-AE97-70DCEBED4AB4}"/>
          </ac:picMkLst>
        </pc:picChg>
        <pc:picChg chg="add del">
          <ac:chgData name="Elaine Carlile" userId="faa89e51-57f0-4a6f-baef-0f1ab4a8dca9" providerId="ADAL" clId="{544FDDA0-9FBA-4A4B-8C8E-D32E7986DEED}" dt="2024-04-05T16:31:21.538" v="4185" actId="21"/>
          <ac:picMkLst>
            <pc:docMk/>
            <pc:sldMk cId="3810953151" sldId="296"/>
            <ac:picMk id="15" creationId="{CD309121-1B83-DA8E-F0E3-BC851E489623}"/>
          </ac:picMkLst>
        </pc:picChg>
        <pc:picChg chg="add mod">
          <ac:chgData name="Elaine Carlile" userId="faa89e51-57f0-4a6f-baef-0f1ab4a8dca9" providerId="ADAL" clId="{544FDDA0-9FBA-4A4B-8C8E-D32E7986DEED}" dt="2024-04-08T14:58:03.747" v="4950"/>
          <ac:picMkLst>
            <pc:docMk/>
            <pc:sldMk cId="3810953151" sldId="296"/>
            <ac:picMk id="25" creationId="{4DDEEE00-465B-24A2-9342-CE4651A2E341}"/>
          </ac:picMkLst>
        </pc:picChg>
        <pc:picChg chg="add mod">
          <ac:chgData name="Elaine Carlile" userId="faa89e51-57f0-4a6f-baef-0f1ab4a8dca9" providerId="ADAL" clId="{544FDDA0-9FBA-4A4B-8C8E-D32E7986DEED}" dt="2024-04-08T14:57:38.671" v="4949"/>
          <ac:picMkLst>
            <pc:docMk/>
            <pc:sldMk cId="3810953151" sldId="296"/>
            <ac:picMk id="27" creationId="{F7D02DFE-F8BF-6246-D6DF-DAC1CEF95F69}"/>
          </ac:picMkLst>
        </pc:picChg>
        <pc:picChg chg="add mod">
          <ac:chgData name="Elaine Carlile" userId="faa89e51-57f0-4a6f-baef-0f1ab4a8dca9" providerId="ADAL" clId="{544FDDA0-9FBA-4A4B-8C8E-D32E7986DEED}" dt="2024-04-08T14:58:35.934" v="4951"/>
          <ac:picMkLst>
            <pc:docMk/>
            <pc:sldMk cId="3810953151" sldId="296"/>
            <ac:picMk id="31" creationId="{8572432B-3310-492E-7FEA-ED7048D81C6C}"/>
          </ac:picMkLst>
        </pc:picChg>
        <pc:picChg chg="add mod">
          <ac:chgData name="Elaine Carlile" userId="faa89e51-57f0-4a6f-baef-0f1ab4a8dca9" providerId="ADAL" clId="{544FDDA0-9FBA-4A4B-8C8E-D32E7986DEED}" dt="2024-04-08T14:57:04.748" v="4948"/>
          <ac:picMkLst>
            <pc:docMk/>
            <pc:sldMk cId="3810953151" sldId="296"/>
            <ac:picMk id="44" creationId="{CD309121-1B83-DA8E-F0E3-BC851E489623}"/>
          </ac:picMkLst>
        </pc:picChg>
      </pc:sldChg>
      <pc:sldChg chg="addSp delSp modSp add mod setBg modAnim">
        <pc:chgData name="Elaine Carlile" userId="faa89e51-57f0-4a6f-baef-0f1ab4a8dca9" providerId="ADAL" clId="{544FDDA0-9FBA-4A4B-8C8E-D32E7986DEED}" dt="2024-04-26T13:59:28.846" v="6929" actId="164"/>
        <pc:sldMkLst>
          <pc:docMk/>
          <pc:sldMk cId="2848341691" sldId="297"/>
        </pc:sldMkLst>
        <pc:spChg chg="mod">
          <ac:chgData name="Elaine Carlile" userId="faa89e51-57f0-4a6f-baef-0f1ab4a8dca9" providerId="ADAL" clId="{544FDDA0-9FBA-4A4B-8C8E-D32E7986DEED}" dt="2024-04-24T15:31:35.050" v="6444" actId="6549"/>
          <ac:spMkLst>
            <pc:docMk/>
            <pc:sldMk cId="2848341691" sldId="297"/>
            <ac:spMk id="2" creationId="{D44D6AAE-7CE5-9067-2072-D89DDC96C492}"/>
          </ac:spMkLst>
        </pc:spChg>
        <pc:spChg chg="add del">
          <ac:chgData name="Elaine Carlile" userId="faa89e51-57f0-4a6f-baef-0f1ab4a8dca9" providerId="ADAL" clId="{544FDDA0-9FBA-4A4B-8C8E-D32E7986DEED}" dt="2024-04-05T13:16:39.438" v="2153" actId="478"/>
          <ac:spMkLst>
            <pc:docMk/>
            <pc:sldMk cId="2848341691" sldId="297"/>
            <ac:spMk id="14" creationId="{AEB1AC1F-37E7-CC9D-940C-4B5014EF0D8F}"/>
          </ac:spMkLst>
        </pc:spChg>
        <pc:grpChg chg="add mod">
          <ac:chgData name="Elaine Carlile" userId="faa89e51-57f0-4a6f-baef-0f1ab4a8dca9" providerId="ADAL" clId="{544FDDA0-9FBA-4A4B-8C8E-D32E7986DEED}" dt="2024-04-26T13:59:28.846" v="6929" actId="164"/>
          <ac:grpSpMkLst>
            <pc:docMk/>
            <pc:sldMk cId="2848341691" sldId="297"/>
            <ac:grpSpMk id="7" creationId="{CFB01910-8371-86F6-0F61-0B5260B0FF6E}"/>
          </ac:grpSpMkLst>
        </pc:grpChg>
        <pc:grpChg chg="add mod">
          <ac:chgData name="Elaine Carlile" userId="faa89e51-57f0-4a6f-baef-0f1ab4a8dca9" providerId="ADAL" clId="{544FDDA0-9FBA-4A4B-8C8E-D32E7986DEED}" dt="2024-04-05T13:50:11.615" v="2457" actId="1076"/>
          <ac:grpSpMkLst>
            <pc:docMk/>
            <pc:sldMk cId="2848341691" sldId="297"/>
            <ac:grpSpMk id="10" creationId="{A6300FF1-3C9F-957A-0D4E-373BE7E6F9AB}"/>
          </ac:grpSpMkLst>
        </pc:grpChg>
        <pc:grpChg chg="add mod">
          <ac:chgData name="Elaine Carlile" userId="faa89e51-57f0-4a6f-baef-0f1ab4a8dca9" providerId="ADAL" clId="{544FDDA0-9FBA-4A4B-8C8E-D32E7986DEED}" dt="2024-04-26T13:59:28.846" v="6929" actId="164"/>
          <ac:grpSpMkLst>
            <pc:docMk/>
            <pc:sldMk cId="2848341691" sldId="297"/>
            <ac:grpSpMk id="13" creationId="{B2372364-1EC4-566A-0EAA-5D74EDEFEC71}"/>
          </ac:grpSpMkLst>
        </pc:grpChg>
        <pc:grpChg chg="add del mod">
          <ac:chgData name="Elaine Carlile" userId="faa89e51-57f0-4a6f-baef-0f1ab4a8dca9" providerId="ADAL" clId="{544FDDA0-9FBA-4A4B-8C8E-D32E7986DEED}" dt="2024-04-05T13:44:01.108" v="2402" actId="478"/>
          <ac:grpSpMkLst>
            <pc:docMk/>
            <pc:sldMk cId="2848341691" sldId="297"/>
            <ac:grpSpMk id="40" creationId="{2DB20CFE-BFA4-4A2A-2148-AFF18737CB41}"/>
          </ac:grpSpMkLst>
        </pc:grpChg>
        <pc:grpChg chg="add mod">
          <ac:chgData name="Elaine Carlile" userId="faa89e51-57f0-4a6f-baef-0f1ab4a8dca9" providerId="ADAL" clId="{544FDDA0-9FBA-4A4B-8C8E-D32E7986DEED}" dt="2024-04-05T13:50:09.194" v="2456" actId="1076"/>
          <ac:grpSpMkLst>
            <pc:docMk/>
            <pc:sldMk cId="2848341691" sldId="297"/>
            <ac:grpSpMk id="41" creationId="{BB45E522-E8DB-D03E-E51A-2EB49318DA7B}"/>
          </ac:grpSpMkLst>
        </pc:grpChg>
        <pc:graphicFrameChg chg="del">
          <ac:chgData name="Elaine Carlile" userId="faa89e51-57f0-4a6f-baef-0f1ab4a8dca9" providerId="ADAL" clId="{544FDDA0-9FBA-4A4B-8C8E-D32E7986DEED}" dt="2024-04-05T13:06:53.437" v="2084" actId="478"/>
          <ac:graphicFrameMkLst>
            <pc:docMk/>
            <pc:sldMk cId="2848341691" sldId="297"/>
            <ac:graphicFrameMk id="5" creationId="{147486BD-0BF4-893E-BB37-B2540A36C9D6}"/>
          </ac:graphicFrameMkLst>
        </pc:graphicFrameChg>
        <pc:graphicFrameChg chg="add del mod">
          <ac:chgData name="Elaine Carlile" userId="faa89e51-57f0-4a6f-baef-0f1ab4a8dca9" providerId="ADAL" clId="{544FDDA0-9FBA-4A4B-8C8E-D32E7986DEED}" dt="2024-04-05T13:23:33.195" v="2168" actId="478"/>
          <ac:graphicFrameMkLst>
            <pc:docMk/>
            <pc:sldMk cId="2848341691" sldId="297"/>
            <ac:graphicFrameMk id="25" creationId="{85DDC4F2-25F4-9FA5-D3EC-0D61599D29DF}"/>
          </ac:graphicFrameMkLst>
        </pc:graphicFrameChg>
        <pc:picChg chg="add mod modCrop">
          <ac:chgData name="Elaine Carlile" userId="faa89e51-57f0-4a6f-baef-0f1ab4a8dca9" providerId="ADAL" clId="{544FDDA0-9FBA-4A4B-8C8E-D32E7986DEED}" dt="2024-04-05T13:13:00.667" v="2138" actId="164"/>
          <ac:picMkLst>
            <pc:docMk/>
            <pc:sldMk cId="2848341691" sldId="297"/>
            <ac:picMk id="4" creationId="{F177AA0C-E928-1097-9090-EEBD8D1FA85E}"/>
          </ac:picMkLst>
        </pc:picChg>
        <pc:picChg chg="add mod modCrop">
          <ac:chgData name="Elaine Carlile" userId="faa89e51-57f0-4a6f-baef-0f1ab4a8dca9" providerId="ADAL" clId="{544FDDA0-9FBA-4A4B-8C8E-D32E7986DEED}" dt="2024-04-26T13:58:39.355" v="6925" actId="1076"/>
          <ac:picMkLst>
            <pc:docMk/>
            <pc:sldMk cId="2848341691" sldId="297"/>
            <ac:picMk id="5" creationId="{5DF9E851-3F80-16F3-FDE2-D14369DC8F11}"/>
          </ac:picMkLst>
        </pc:picChg>
        <pc:picChg chg="add mod modCrop">
          <ac:chgData name="Elaine Carlile" userId="faa89e51-57f0-4a6f-baef-0f1ab4a8dca9" providerId="ADAL" clId="{544FDDA0-9FBA-4A4B-8C8E-D32E7986DEED}" dt="2024-04-05T13:53:19.667" v="2461"/>
          <ac:picMkLst>
            <pc:docMk/>
            <pc:sldMk cId="2848341691" sldId="297"/>
            <ac:picMk id="6" creationId="{C490C160-D976-BCBF-B597-15EB7B3AB74A}"/>
          </ac:picMkLst>
        </pc:picChg>
        <pc:picChg chg="add mod ord">
          <ac:chgData name="Elaine Carlile" userId="faa89e51-57f0-4a6f-baef-0f1ab4a8dca9" providerId="ADAL" clId="{544FDDA0-9FBA-4A4B-8C8E-D32E7986DEED}" dt="2024-04-05T13:52:52.611" v="2460"/>
          <ac:picMkLst>
            <pc:docMk/>
            <pc:sldMk cId="2848341691" sldId="297"/>
            <ac:picMk id="9" creationId="{BFB980B9-A8B7-74F2-9270-44E4AB719C65}"/>
          </ac:picMkLst>
        </pc:picChg>
        <pc:picChg chg="add mod">
          <ac:chgData name="Elaine Carlile" userId="faa89e51-57f0-4a6f-baef-0f1ab4a8dca9" providerId="ADAL" clId="{544FDDA0-9FBA-4A4B-8C8E-D32E7986DEED}" dt="2024-04-26T13:59:28.846" v="6929" actId="164"/>
          <ac:picMkLst>
            <pc:docMk/>
            <pc:sldMk cId="2848341691" sldId="297"/>
            <ac:picMk id="12" creationId="{5194F01B-B8F4-AC08-E03E-BDA2B7865438}"/>
          </ac:picMkLst>
        </pc:picChg>
        <pc:picChg chg="add del mod">
          <ac:chgData name="Elaine Carlile" userId="faa89e51-57f0-4a6f-baef-0f1ab4a8dca9" providerId="ADAL" clId="{544FDDA0-9FBA-4A4B-8C8E-D32E7986DEED}" dt="2024-04-05T13:34:51.668" v="2301" actId="478"/>
          <ac:picMkLst>
            <pc:docMk/>
            <pc:sldMk cId="2848341691" sldId="297"/>
            <ac:picMk id="12" creationId="{B5AD6B60-0061-E423-C724-1ED76F9AF7B8}"/>
          </ac:picMkLst>
        </pc:picChg>
        <pc:picChg chg="add del mod modCrop">
          <ac:chgData name="Elaine Carlile" userId="faa89e51-57f0-4a6f-baef-0f1ab4a8dca9" providerId="ADAL" clId="{544FDDA0-9FBA-4A4B-8C8E-D32E7986DEED}" dt="2024-04-05T13:25:44.846" v="2195" actId="478"/>
          <ac:picMkLst>
            <pc:docMk/>
            <pc:sldMk cId="2848341691" sldId="297"/>
            <ac:picMk id="24" creationId="{0CBCB8CC-77A7-79A6-BD72-C643241D3109}"/>
          </ac:picMkLst>
        </pc:picChg>
        <pc:picChg chg="add mod">
          <ac:chgData name="Elaine Carlile" userId="faa89e51-57f0-4a6f-baef-0f1ab4a8dca9" providerId="ADAL" clId="{544FDDA0-9FBA-4A4B-8C8E-D32E7986DEED}" dt="2024-04-05T13:54:33.471" v="2462"/>
          <ac:picMkLst>
            <pc:docMk/>
            <pc:sldMk cId="2848341691" sldId="297"/>
            <ac:picMk id="27" creationId="{A45705D5-6EF8-98B0-2BD7-136779DE9B48}"/>
          </ac:picMkLst>
        </pc:picChg>
        <pc:picChg chg="add del mod">
          <ac:chgData name="Elaine Carlile" userId="faa89e51-57f0-4a6f-baef-0f1ab4a8dca9" providerId="ADAL" clId="{544FDDA0-9FBA-4A4B-8C8E-D32E7986DEED}" dt="2024-04-05T13:26:48.009" v="2202" actId="478"/>
          <ac:picMkLst>
            <pc:docMk/>
            <pc:sldMk cId="2848341691" sldId="297"/>
            <ac:picMk id="29" creationId="{E03E47DC-DCBF-B186-1487-DA31B3BFC367}"/>
          </ac:picMkLst>
        </pc:picChg>
        <pc:picChg chg="add mod modCrop">
          <ac:chgData name="Elaine Carlile" userId="faa89e51-57f0-4a6f-baef-0f1ab4a8dca9" providerId="ADAL" clId="{544FDDA0-9FBA-4A4B-8C8E-D32E7986DEED}" dt="2024-04-05T13:38:02.447" v="2347" actId="164"/>
          <ac:picMkLst>
            <pc:docMk/>
            <pc:sldMk cId="2848341691" sldId="297"/>
            <ac:picMk id="31" creationId="{0E855782-A06B-7E9F-0486-1E98BAD848B3}"/>
          </ac:picMkLst>
        </pc:picChg>
        <pc:picChg chg="add mod modCrop">
          <ac:chgData name="Elaine Carlile" userId="faa89e51-57f0-4a6f-baef-0f1ab4a8dca9" providerId="ADAL" clId="{544FDDA0-9FBA-4A4B-8C8E-D32E7986DEED}" dt="2024-04-26T13:48:07.678" v="6905" actId="14100"/>
          <ac:picMkLst>
            <pc:docMk/>
            <pc:sldMk cId="2848341691" sldId="297"/>
            <ac:picMk id="32" creationId="{353317CE-8424-1C62-B5FD-549DD7247FF2}"/>
          </ac:picMkLst>
        </pc:picChg>
        <pc:picChg chg="add mod modCrop">
          <ac:chgData name="Elaine Carlile" userId="faa89e51-57f0-4a6f-baef-0f1ab4a8dca9" providerId="ADAL" clId="{544FDDA0-9FBA-4A4B-8C8E-D32E7986DEED}" dt="2024-04-05T13:40:54.782" v="2376" actId="14100"/>
          <ac:picMkLst>
            <pc:docMk/>
            <pc:sldMk cId="2848341691" sldId="297"/>
            <ac:picMk id="34" creationId="{6CDDAC50-7E05-3D9F-96B0-A3D84590C0F7}"/>
          </ac:picMkLst>
        </pc:picChg>
        <pc:picChg chg="add del mod modCrop">
          <ac:chgData name="Elaine Carlile" userId="faa89e51-57f0-4a6f-baef-0f1ab4a8dca9" providerId="ADAL" clId="{544FDDA0-9FBA-4A4B-8C8E-D32E7986DEED}" dt="2024-04-26T13:44:00.148" v="6869" actId="478"/>
          <ac:picMkLst>
            <pc:docMk/>
            <pc:sldMk cId="2848341691" sldId="297"/>
            <ac:picMk id="36" creationId="{FF8C45AB-6D1E-154C-5115-871797BEE0FE}"/>
          </ac:picMkLst>
        </pc:picChg>
        <pc:picChg chg="add del mod">
          <ac:chgData name="Elaine Carlile" userId="faa89e51-57f0-4a6f-baef-0f1ab4a8dca9" providerId="ADAL" clId="{544FDDA0-9FBA-4A4B-8C8E-D32E7986DEED}" dt="2024-04-05T13:35:36.063" v="2305" actId="478"/>
          <ac:picMkLst>
            <pc:docMk/>
            <pc:sldMk cId="2848341691" sldId="297"/>
            <ac:picMk id="37" creationId="{042B1D16-2E0E-768D-5AD5-859D922936FB}"/>
          </ac:picMkLst>
        </pc:picChg>
        <pc:picChg chg="add mod modCrop">
          <ac:chgData name="Elaine Carlile" userId="faa89e51-57f0-4a6f-baef-0f1ab4a8dca9" providerId="ADAL" clId="{544FDDA0-9FBA-4A4B-8C8E-D32E7986DEED}" dt="2024-04-05T13:41:33.602" v="2383" actId="1076"/>
          <ac:picMkLst>
            <pc:docMk/>
            <pc:sldMk cId="2848341691" sldId="297"/>
            <ac:picMk id="39" creationId="{7216C686-DD4A-2F74-6BC5-51FCF9E387E1}"/>
          </ac:picMkLst>
        </pc:picChg>
        <pc:picChg chg="add del mod modCrop">
          <ac:chgData name="Elaine Carlile" userId="faa89e51-57f0-4a6f-baef-0f1ab4a8dca9" providerId="ADAL" clId="{544FDDA0-9FBA-4A4B-8C8E-D32E7986DEED}" dt="2024-04-26T13:58:05.980" v="6916" actId="478"/>
          <ac:picMkLst>
            <pc:docMk/>
            <pc:sldMk cId="2848341691" sldId="297"/>
            <ac:picMk id="43" creationId="{A28C39A6-F981-627A-3279-61E806D9AF6D}"/>
          </ac:picMkLst>
        </pc:picChg>
        <pc:picChg chg="add mod modCrop">
          <ac:chgData name="Elaine Carlile" userId="faa89e51-57f0-4a6f-baef-0f1ab4a8dca9" providerId="ADAL" clId="{544FDDA0-9FBA-4A4B-8C8E-D32E7986DEED}" dt="2024-04-26T13:58:44.238" v="6926" actId="1076"/>
          <ac:picMkLst>
            <pc:docMk/>
            <pc:sldMk cId="2848341691" sldId="297"/>
            <ac:picMk id="44" creationId="{CE1E52E2-9EF8-61C8-208B-7171CCA279D5}"/>
          </ac:picMkLst>
        </pc:picChg>
      </pc:sldChg>
      <pc:sldChg chg="addSp delSp modSp add mod setBg">
        <pc:chgData name="Elaine Carlile" userId="faa89e51-57f0-4a6f-baef-0f1ab4a8dca9" providerId="ADAL" clId="{544FDDA0-9FBA-4A4B-8C8E-D32E7986DEED}" dt="2024-04-24T15:31:47.727" v="6451" actId="20577"/>
        <pc:sldMkLst>
          <pc:docMk/>
          <pc:sldMk cId="1330268101" sldId="298"/>
        </pc:sldMkLst>
        <pc:spChg chg="mod">
          <ac:chgData name="Elaine Carlile" userId="faa89e51-57f0-4a6f-baef-0f1ab4a8dca9" providerId="ADAL" clId="{544FDDA0-9FBA-4A4B-8C8E-D32E7986DEED}" dt="2024-04-24T15:31:47.727" v="6451" actId="20577"/>
          <ac:spMkLst>
            <pc:docMk/>
            <pc:sldMk cId="1330268101" sldId="298"/>
            <ac:spMk id="2" creationId="{D44D6AAE-7CE5-9067-2072-D89DDC96C492}"/>
          </ac:spMkLst>
        </pc:spChg>
        <pc:grpChg chg="del">
          <ac:chgData name="Elaine Carlile" userId="faa89e51-57f0-4a6f-baef-0f1ab4a8dca9" providerId="ADAL" clId="{544FDDA0-9FBA-4A4B-8C8E-D32E7986DEED}" dt="2024-04-05T13:33:36.567" v="2284" actId="478"/>
          <ac:grpSpMkLst>
            <pc:docMk/>
            <pc:sldMk cId="1330268101" sldId="298"/>
            <ac:grpSpMk id="10" creationId="{A6300FF1-3C9F-957A-0D4E-373BE7E6F9AB}"/>
          </ac:grpSpMkLst>
        </pc:grpChg>
        <pc:graphicFrameChg chg="add mod modGraphic">
          <ac:chgData name="Elaine Carlile" userId="faa89e51-57f0-4a6f-baef-0f1ab4a8dca9" providerId="ADAL" clId="{544FDDA0-9FBA-4A4B-8C8E-D32E7986DEED}" dt="2024-04-05T14:39:25.641" v="3718" actId="207"/>
          <ac:graphicFrameMkLst>
            <pc:docMk/>
            <pc:sldMk cId="1330268101" sldId="298"/>
            <ac:graphicFrameMk id="5" creationId="{2618968B-A9F1-EED1-08AA-EDE67E992E6F}"/>
          </ac:graphicFrameMkLst>
        </pc:graphicFrameChg>
        <pc:picChg chg="add mod">
          <ac:chgData name="Elaine Carlile" userId="faa89e51-57f0-4a6f-baef-0f1ab4a8dca9" providerId="ADAL" clId="{544FDDA0-9FBA-4A4B-8C8E-D32E7986DEED}" dt="2024-04-05T14:39:15.918" v="3717" actId="1076"/>
          <ac:picMkLst>
            <pc:docMk/>
            <pc:sldMk cId="1330268101" sldId="298"/>
            <ac:picMk id="3" creationId="{1C4B7FCF-5AD2-4902-9561-3792C61E554F}"/>
          </ac:picMkLst>
        </pc:picChg>
        <pc:picChg chg="del">
          <ac:chgData name="Elaine Carlile" userId="faa89e51-57f0-4a6f-baef-0f1ab4a8dca9" providerId="ADAL" clId="{544FDDA0-9FBA-4A4B-8C8E-D32E7986DEED}" dt="2024-04-05T13:33:37.260" v="2285" actId="478"/>
          <ac:picMkLst>
            <pc:docMk/>
            <pc:sldMk cId="1330268101" sldId="298"/>
            <ac:picMk id="9" creationId="{BFB980B9-A8B7-74F2-9270-44E4AB719C65}"/>
          </ac:picMkLst>
        </pc:picChg>
        <pc:picChg chg="add del">
          <ac:chgData name="Elaine Carlile" userId="faa89e51-57f0-4a6f-baef-0f1ab4a8dca9" providerId="ADAL" clId="{544FDDA0-9FBA-4A4B-8C8E-D32E7986DEED}" dt="2024-04-05T14:36:12.401" v="3695" actId="478"/>
          <ac:picMkLst>
            <pc:docMk/>
            <pc:sldMk cId="1330268101" sldId="298"/>
            <ac:picMk id="11" creationId="{68FA4563-C01C-ADD9-9770-7A8BFE80444F}"/>
          </ac:picMkLst>
        </pc:picChg>
      </pc:sldChg>
      <pc:sldChg chg="addSp delSp modSp add mod setBg modAnim">
        <pc:chgData name="Elaine Carlile" userId="faa89e51-57f0-4a6f-baef-0f1ab4a8dca9" providerId="ADAL" clId="{544FDDA0-9FBA-4A4B-8C8E-D32E7986DEED}" dt="2024-04-09T11:11:07.408" v="6246" actId="1076"/>
        <pc:sldMkLst>
          <pc:docMk/>
          <pc:sldMk cId="50058988" sldId="299"/>
        </pc:sldMkLst>
        <pc:grpChg chg="add mod">
          <ac:chgData name="Elaine Carlile" userId="faa89e51-57f0-4a6f-baef-0f1ab4a8dca9" providerId="ADAL" clId="{544FDDA0-9FBA-4A4B-8C8E-D32E7986DEED}" dt="2024-04-08T11:59:40.781" v="4666" actId="164"/>
          <ac:grpSpMkLst>
            <pc:docMk/>
            <pc:sldMk cId="50058988" sldId="299"/>
            <ac:grpSpMk id="6" creationId="{14EA88D4-B18A-C020-7E02-321AEC7C9E1D}"/>
          </ac:grpSpMkLst>
        </pc:grpChg>
        <pc:picChg chg="add mod modCrop">
          <ac:chgData name="Elaine Carlile" userId="faa89e51-57f0-4a6f-baef-0f1ab4a8dca9" providerId="ADAL" clId="{544FDDA0-9FBA-4A4B-8C8E-D32E7986DEED}" dt="2024-04-08T14:44:14.015" v="4824"/>
          <ac:picMkLst>
            <pc:docMk/>
            <pc:sldMk cId="50058988" sldId="299"/>
            <ac:picMk id="4" creationId="{27D27DBD-4571-357D-AB1D-BB17338D3525}"/>
          </ac:picMkLst>
        </pc:picChg>
        <pc:picChg chg="add mod">
          <ac:chgData name="Elaine Carlile" userId="faa89e51-57f0-4a6f-baef-0f1ab4a8dca9" providerId="ADAL" clId="{544FDDA0-9FBA-4A4B-8C8E-D32E7986DEED}" dt="2024-04-08T11:59:40.781" v="4666" actId="164"/>
          <ac:picMkLst>
            <pc:docMk/>
            <pc:sldMk cId="50058988" sldId="299"/>
            <ac:picMk id="5" creationId="{13FC5698-4EB6-5CA9-E78A-0036B6F672B0}"/>
          </ac:picMkLst>
        </pc:picChg>
        <pc:picChg chg="mod ord">
          <ac:chgData name="Elaine Carlile" userId="faa89e51-57f0-4a6f-baef-0f1ab4a8dca9" providerId="ADAL" clId="{544FDDA0-9FBA-4A4B-8C8E-D32E7986DEED}" dt="2024-04-05T15:03:34.785" v="3974" actId="166"/>
          <ac:picMkLst>
            <pc:docMk/>
            <pc:sldMk cId="50058988" sldId="299"/>
            <ac:picMk id="8" creationId="{FD71F6E4-C07A-4281-3709-FEEC4CC8B937}"/>
          </ac:picMkLst>
        </pc:picChg>
        <pc:picChg chg="del">
          <ac:chgData name="Elaine Carlile" userId="faa89e51-57f0-4a6f-baef-0f1ab4a8dca9" providerId="ADAL" clId="{544FDDA0-9FBA-4A4B-8C8E-D32E7986DEED}" dt="2024-04-05T14:52:51.899" v="3921" actId="478"/>
          <ac:picMkLst>
            <pc:docMk/>
            <pc:sldMk cId="50058988" sldId="299"/>
            <ac:picMk id="10" creationId="{EE9CACF6-5A4C-F385-A21F-A57295584E6D}"/>
          </ac:picMkLst>
        </pc:picChg>
        <pc:picChg chg="del">
          <ac:chgData name="Elaine Carlile" userId="faa89e51-57f0-4a6f-baef-0f1ab4a8dca9" providerId="ADAL" clId="{544FDDA0-9FBA-4A4B-8C8E-D32E7986DEED}" dt="2024-04-05T14:52:53.175" v="3922" actId="478"/>
          <ac:picMkLst>
            <pc:docMk/>
            <pc:sldMk cId="50058988" sldId="299"/>
            <ac:picMk id="12" creationId="{19ECEF30-B5D1-A6CF-C1D0-18590C321712}"/>
          </ac:picMkLst>
        </pc:picChg>
        <pc:picChg chg="mod modCrop">
          <ac:chgData name="Elaine Carlile" userId="faa89e51-57f0-4a6f-baef-0f1ab4a8dca9" providerId="ADAL" clId="{544FDDA0-9FBA-4A4B-8C8E-D32E7986DEED}" dt="2024-04-09T11:11:07.408" v="6246" actId="1076"/>
          <ac:picMkLst>
            <pc:docMk/>
            <pc:sldMk cId="50058988" sldId="299"/>
            <ac:picMk id="14" creationId="{B84BA61E-EACD-A40A-1BD4-B4EDF4A49B82}"/>
          </ac:picMkLst>
        </pc:picChg>
      </pc:sldChg>
      <pc:sldChg chg="addSp delSp modSp add mod setBg">
        <pc:chgData name="Elaine Carlile" userId="faa89e51-57f0-4a6f-baef-0f1ab4a8dca9" providerId="ADAL" clId="{544FDDA0-9FBA-4A4B-8C8E-D32E7986DEED}" dt="2024-04-26T09:44:14.773" v="6776" actId="1076"/>
        <pc:sldMkLst>
          <pc:docMk/>
          <pc:sldMk cId="1446834815" sldId="300"/>
        </pc:sldMkLst>
        <pc:spChg chg="mod">
          <ac:chgData name="Elaine Carlile" userId="faa89e51-57f0-4a6f-baef-0f1ab4a8dca9" providerId="ADAL" clId="{544FDDA0-9FBA-4A4B-8C8E-D32E7986DEED}" dt="2024-04-24T15:29:13.793" v="6336" actId="6549"/>
          <ac:spMkLst>
            <pc:docMk/>
            <pc:sldMk cId="1446834815" sldId="300"/>
            <ac:spMk id="2" creationId="{D44D6AAE-7CE5-9067-2072-D89DDC96C492}"/>
          </ac:spMkLst>
        </pc:spChg>
        <pc:spChg chg="del">
          <ac:chgData name="Elaine Carlile" userId="faa89e51-57f0-4a6f-baef-0f1ab4a8dca9" providerId="ADAL" clId="{544FDDA0-9FBA-4A4B-8C8E-D32E7986DEED}" dt="2024-04-08T15:21:43.215" v="5543" actId="478"/>
          <ac:spMkLst>
            <pc:docMk/>
            <pc:sldMk cId="1446834815" sldId="300"/>
            <ac:spMk id="3" creationId="{ACAA33A5-5245-10D4-DD2F-9EC8A4E0CDB8}"/>
          </ac:spMkLst>
        </pc:spChg>
        <pc:spChg chg="mod">
          <ac:chgData name="Elaine Carlile" userId="faa89e51-57f0-4a6f-baef-0f1ab4a8dca9" providerId="ADAL" clId="{544FDDA0-9FBA-4A4B-8C8E-D32E7986DEED}" dt="2024-04-26T09:44:14.773" v="6776" actId="1076"/>
          <ac:spMkLst>
            <pc:docMk/>
            <pc:sldMk cId="1446834815" sldId="300"/>
            <ac:spMk id="4" creationId="{8C6673EA-8A74-C4D4-7723-01125EC7745A}"/>
          </ac:spMkLst>
        </pc:spChg>
        <pc:spChg chg="del">
          <ac:chgData name="Elaine Carlile" userId="faa89e51-57f0-4a6f-baef-0f1ab4a8dca9" providerId="ADAL" clId="{544FDDA0-9FBA-4A4B-8C8E-D32E7986DEED}" dt="2024-04-05T16:37:08.934" v="4339" actId="478"/>
          <ac:spMkLst>
            <pc:docMk/>
            <pc:sldMk cId="1446834815" sldId="300"/>
            <ac:spMk id="6" creationId="{C236A3C2-9E8F-6040-9E61-58B86D533A11}"/>
          </ac:spMkLst>
        </pc:spChg>
        <pc:spChg chg="add del mod">
          <ac:chgData name="Elaine Carlile" userId="faa89e51-57f0-4a6f-baef-0f1ab4a8dca9" providerId="ADAL" clId="{544FDDA0-9FBA-4A4B-8C8E-D32E7986DEED}" dt="2024-04-08T15:21:45.810" v="5544" actId="478"/>
          <ac:spMkLst>
            <pc:docMk/>
            <pc:sldMk cId="1446834815" sldId="300"/>
            <ac:spMk id="9" creationId="{0A6DC2B7-1125-266A-A567-73C0FFD67510}"/>
          </ac:spMkLst>
        </pc:spChg>
        <pc:spChg chg="add mod">
          <ac:chgData name="Elaine Carlile" userId="faa89e51-57f0-4a6f-baef-0f1ab4a8dca9" providerId="ADAL" clId="{544FDDA0-9FBA-4A4B-8C8E-D32E7986DEED}" dt="2024-04-26T09:39:12.771" v="6739" actId="948"/>
          <ac:spMkLst>
            <pc:docMk/>
            <pc:sldMk cId="1446834815" sldId="300"/>
            <ac:spMk id="10" creationId="{DB485B2C-4B23-208A-74B6-FBAF58763B8B}"/>
          </ac:spMkLst>
        </pc:spChg>
        <pc:picChg chg="add mod">
          <ac:chgData name="Elaine Carlile" userId="faa89e51-57f0-4a6f-baef-0f1ab4a8dca9" providerId="ADAL" clId="{544FDDA0-9FBA-4A4B-8C8E-D32E7986DEED}" dt="2024-04-26T09:41:38.852" v="6775" actId="1076"/>
          <ac:picMkLst>
            <pc:docMk/>
            <pc:sldMk cId="1446834815" sldId="300"/>
            <ac:picMk id="6" creationId="{68C73B2F-A87E-2049-2263-367ED6632E3D}"/>
          </ac:picMkLst>
        </pc:picChg>
        <pc:picChg chg="del">
          <ac:chgData name="Elaine Carlile" userId="faa89e51-57f0-4a6f-baef-0f1ab4a8dca9" providerId="ADAL" clId="{544FDDA0-9FBA-4A4B-8C8E-D32E7986DEED}" dt="2024-04-05T16:36:08.550" v="4226" actId="478"/>
          <ac:picMkLst>
            <pc:docMk/>
            <pc:sldMk cId="1446834815" sldId="300"/>
            <ac:picMk id="9" creationId="{32F71E18-C932-B9B8-3D2B-DF5E67FED07B}"/>
          </ac:picMkLst>
        </pc:picChg>
        <pc:picChg chg="add mod">
          <ac:chgData name="Elaine Carlile" userId="faa89e51-57f0-4a6f-baef-0f1ab4a8dca9" providerId="ADAL" clId="{544FDDA0-9FBA-4A4B-8C8E-D32E7986DEED}" dt="2024-04-08T15:35:27.675" v="6133" actId="1076"/>
          <ac:picMkLst>
            <pc:docMk/>
            <pc:sldMk cId="1446834815" sldId="300"/>
            <ac:picMk id="12" creationId="{7B6ABFD0-F356-E244-4A61-6F8E65C9E112}"/>
          </ac:picMkLst>
        </pc:picChg>
      </pc:sldChg>
      <pc:sldChg chg="addSp delSp modSp add mod setBg">
        <pc:chgData name="Elaine Carlile" userId="faa89e51-57f0-4a6f-baef-0f1ab4a8dca9" providerId="ADAL" clId="{544FDDA0-9FBA-4A4B-8C8E-D32E7986DEED}" dt="2024-04-26T10:06:31.806" v="6811" actId="255"/>
        <pc:sldMkLst>
          <pc:docMk/>
          <pc:sldMk cId="4290113049" sldId="301"/>
        </pc:sldMkLst>
        <pc:spChg chg="mod">
          <ac:chgData name="Elaine Carlile" userId="faa89e51-57f0-4a6f-baef-0f1ab4a8dca9" providerId="ADAL" clId="{544FDDA0-9FBA-4A4B-8C8E-D32E7986DEED}" dt="2024-04-26T09:58:24.805" v="6806" actId="1076"/>
          <ac:spMkLst>
            <pc:docMk/>
            <pc:sldMk cId="4290113049" sldId="301"/>
            <ac:spMk id="2" creationId="{D44D6AAE-7CE5-9067-2072-D89DDC96C492}"/>
          </ac:spMkLst>
        </pc:spChg>
        <pc:spChg chg="del">
          <ac:chgData name="Elaine Carlile" userId="faa89e51-57f0-4a6f-baef-0f1ab4a8dca9" providerId="ADAL" clId="{544FDDA0-9FBA-4A4B-8C8E-D32E7986DEED}" dt="2024-04-08T14:51:04.449" v="4877" actId="478"/>
          <ac:spMkLst>
            <pc:docMk/>
            <pc:sldMk cId="4290113049" sldId="301"/>
            <ac:spMk id="3" creationId="{ACAA33A5-5245-10D4-DD2F-9EC8A4E0CDB8}"/>
          </ac:spMkLst>
        </pc:spChg>
        <pc:spChg chg="del">
          <ac:chgData name="Elaine Carlile" userId="faa89e51-57f0-4a6f-baef-0f1ab4a8dca9" providerId="ADAL" clId="{544FDDA0-9FBA-4A4B-8C8E-D32E7986DEED}" dt="2024-04-08T14:45:59.366" v="4827" actId="478"/>
          <ac:spMkLst>
            <pc:docMk/>
            <pc:sldMk cId="4290113049" sldId="301"/>
            <ac:spMk id="4" creationId="{8C6673EA-8A74-C4D4-7723-01125EC7745A}"/>
          </ac:spMkLst>
        </pc:spChg>
        <pc:spChg chg="add mod">
          <ac:chgData name="Elaine Carlile" userId="faa89e51-57f0-4a6f-baef-0f1ab4a8dca9" providerId="ADAL" clId="{544FDDA0-9FBA-4A4B-8C8E-D32E7986DEED}" dt="2024-04-26T09:58:47.735" v="6810" actId="1076"/>
          <ac:spMkLst>
            <pc:docMk/>
            <pc:sldMk cId="4290113049" sldId="301"/>
            <ac:spMk id="6" creationId="{A8F2509F-E389-4683-7C72-20D0FAFF1899}"/>
          </ac:spMkLst>
        </pc:spChg>
        <pc:spChg chg="add del mod">
          <ac:chgData name="Elaine Carlile" userId="faa89e51-57f0-4a6f-baef-0f1ab4a8dca9" providerId="ADAL" clId="{544FDDA0-9FBA-4A4B-8C8E-D32E7986DEED}" dt="2024-04-08T14:51:08.091" v="4879" actId="478"/>
          <ac:spMkLst>
            <pc:docMk/>
            <pc:sldMk cId="4290113049" sldId="301"/>
            <ac:spMk id="9" creationId="{75F1ECA4-C8B7-024C-8D40-738AB3734282}"/>
          </ac:spMkLst>
        </pc:spChg>
        <pc:spChg chg="add mod">
          <ac:chgData name="Elaine Carlile" userId="faa89e51-57f0-4a6f-baef-0f1ab4a8dca9" providerId="ADAL" clId="{544FDDA0-9FBA-4A4B-8C8E-D32E7986DEED}" dt="2024-04-26T10:06:31.806" v="6811" actId="255"/>
          <ac:spMkLst>
            <pc:docMk/>
            <pc:sldMk cId="4290113049" sldId="301"/>
            <ac:spMk id="11" creationId="{04DF3FA3-7D68-2F10-2DA9-408AFCAB2951}"/>
          </ac:spMkLst>
        </pc:spChg>
        <pc:picChg chg="mod">
          <ac:chgData name="Elaine Carlile" userId="faa89e51-57f0-4a6f-baef-0f1ab4a8dca9" providerId="ADAL" clId="{544FDDA0-9FBA-4A4B-8C8E-D32E7986DEED}" dt="2024-04-26T09:58:11.830" v="6802" actId="1076"/>
          <ac:picMkLst>
            <pc:docMk/>
            <pc:sldMk cId="4290113049" sldId="301"/>
            <ac:picMk id="8" creationId="{FD71F6E4-C07A-4281-3709-FEEC4CC8B937}"/>
          </ac:picMkLst>
        </pc:picChg>
      </pc:sldChg>
      <pc:sldChg chg="add del">
        <pc:chgData name="Elaine Carlile" userId="faa89e51-57f0-4a6f-baef-0f1ab4a8dca9" providerId="ADAL" clId="{544FDDA0-9FBA-4A4B-8C8E-D32E7986DEED}" dt="2024-04-24T13:31:14.594" v="6273" actId="47"/>
        <pc:sldMkLst>
          <pc:docMk/>
          <pc:sldMk cId="1198980224" sldId="302"/>
        </pc:sldMkLst>
      </pc:sldChg>
      <pc:sldChg chg="addSp delSp modSp add mod setBg delAnim">
        <pc:chgData name="Elaine Carlile" userId="faa89e51-57f0-4a6f-baef-0f1ab4a8dca9" providerId="ADAL" clId="{544FDDA0-9FBA-4A4B-8C8E-D32E7986DEED}" dt="2024-04-26T10:51:19.440" v="6815"/>
        <pc:sldMkLst>
          <pc:docMk/>
          <pc:sldMk cId="2680493454" sldId="303"/>
        </pc:sldMkLst>
        <pc:spChg chg="mod">
          <ac:chgData name="Elaine Carlile" userId="faa89e51-57f0-4a6f-baef-0f1ab4a8dca9" providerId="ADAL" clId="{544FDDA0-9FBA-4A4B-8C8E-D32E7986DEED}" dt="2024-04-24T15:26:32.621" v="6292" actId="20577"/>
          <ac:spMkLst>
            <pc:docMk/>
            <pc:sldMk cId="2680493454" sldId="303"/>
            <ac:spMk id="2" creationId="{D44D6AAE-7CE5-9067-2072-D89DDC96C492}"/>
          </ac:spMkLst>
        </pc:spChg>
        <pc:grpChg chg="del">
          <ac:chgData name="Elaine Carlile" userId="faa89e51-57f0-4a6f-baef-0f1ab4a8dca9" providerId="ADAL" clId="{544FDDA0-9FBA-4A4B-8C8E-D32E7986DEED}" dt="2024-04-24T13:27:16.588" v="6258" actId="478"/>
          <ac:grpSpMkLst>
            <pc:docMk/>
            <pc:sldMk cId="2680493454" sldId="303"/>
            <ac:grpSpMk id="13" creationId="{B9D37E76-CF26-F7A1-B665-47B2E593ACB7}"/>
          </ac:grpSpMkLst>
        </pc:grpChg>
        <pc:graphicFrameChg chg="add del">
          <ac:chgData name="Elaine Carlile" userId="faa89e51-57f0-4a6f-baef-0f1ab4a8dca9" providerId="ADAL" clId="{544FDDA0-9FBA-4A4B-8C8E-D32E7986DEED}" dt="2024-04-26T10:51:11.495" v="6814" actId="21"/>
          <ac:graphicFrameMkLst>
            <pc:docMk/>
            <pc:sldMk cId="2680493454" sldId="303"/>
            <ac:graphicFrameMk id="3" creationId="{0339D207-C169-3781-935E-A6A9024CE624}"/>
          </ac:graphicFrameMkLst>
        </pc:graphicFrameChg>
        <pc:graphicFrameChg chg="add del mod">
          <ac:chgData name="Elaine Carlile" userId="faa89e51-57f0-4a6f-baef-0f1ab4a8dca9" providerId="ADAL" clId="{544FDDA0-9FBA-4A4B-8C8E-D32E7986DEED}" dt="2024-04-26T08:04:26.328" v="6469" actId="478"/>
          <ac:graphicFrameMkLst>
            <pc:docMk/>
            <pc:sldMk cId="2680493454" sldId="303"/>
            <ac:graphicFrameMk id="3" creationId="{D4FFC43E-CCAF-C76B-5D72-5F9174AF2A1E}"/>
          </ac:graphicFrameMkLst>
        </pc:graphicFrameChg>
        <pc:graphicFrameChg chg="add del">
          <ac:chgData name="Elaine Carlile" userId="faa89e51-57f0-4a6f-baef-0f1ab4a8dca9" providerId="ADAL" clId="{544FDDA0-9FBA-4A4B-8C8E-D32E7986DEED}" dt="2024-04-26T10:48:43.794" v="6812" actId="21"/>
          <ac:graphicFrameMkLst>
            <pc:docMk/>
            <pc:sldMk cId="2680493454" sldId="303"/>
            <ac:graphicFrameMk id="4" creationId="{D10E9FB9-9349-A565-A3C2-1680945DAECC}"/>
          </ac:graphicFrameMkLst>
        </pc:graphicFrameChg>
        <pc:graphicFrameChg chg="add">
          <ac:chgData name="Elaine Carlile" userId="faa89e51-57f0-4a6f-baef-0f1ab4a8dca9" providerId="ADAL" clId="{544FDDA0-9FBA-4A4B-8C8E-D32E7986DEED}" dt="2024-04-26T10:51:19.440" v="6815"/>
          <ac:graphicFrameMkLst>
            <pc:docMk/>
            <pc:sldMk cId="2680493454" sldId="303"/>
            <ac:graphicFrameMk id="5" creationId="{E632D266-72F7-018C-D395-1DFF101206A4}"/>
          </ac:graphicFrameMkLst>
        </pc:graphicFrameChg>
        <pc:graphicFrameChg chg="del mod">
          <ac:chgData name="Elaine Carlile" userId="faa89e51-57f0-4a6f-baef-0f1ab4a8dca9" providerId="ADAL" clId="{544FDDA0-9FBA-4A4B-8C8E-D32E7986DEED}" dt="2024-04-24T13:27:25.474" v="6261" actId="478"/>
          <ac:graphicFrameMkLst>
            <pc:docMk/>
            <pc:sldMk cId="2680493454" sldId="303"/>
            <ac:graphicFrameMk id="24" creationId="{7BB99CF0-7EC3-E54A-E594-5E591D8F26A6}"/>
          </ac:graphicFrameMkLst>
        </pc:graphicFrameChg>
        <pc:picChg chg="del">
          <ac:chgData name="Elaine Carlile" userId="faa89e51-57f0-4a6f-baef-0f1ab4a8dca9" providerId="ADAL" clId="{544FDDA0-9FBA-4A4B-8C8E-D32E7986DEED}" dt="2024-04-24T13:27:17.847" v="6259" actId="478"/>
          <ac:picMkLst>
            <pc:docMk/>
            <pc:sldMk cId="2680493454" sldId="303"/>
            <ac:picMk id="26" creationId="{34E49A02-BB19-F51B-B7A5-B82DA77F42D3}"/>
          </ac:picMkLst>
        </pc:picChg>
      </pc:sldChg>
      <pc:sldChg chg="add del">
        <pc:chgData name="Elaine Carlile" userId="faa89e51-57f0-4a6f-baef-0f1ab4a8dca9" providerId="ADAL" clId="{544FDDA0-9FBA-4A4B-8C8E-D32E7986DEED}" dt="2024-04-24T13:31:03.277" v="6271" actId="47"/>
        <pc:sldMkLst>
          <pc:docMk/>
          <pc:sldMk cId="1611987299" sldId="304"/>
        </pc:sldMkLst>
      </pc:sldChg>
      <pc:sldChg chg="addSp delSp modSp add mod setBg">
        <pc:chgData name="Elaine Carlile" userId="faa89e51-57f0-4a6f-baef-0f1ab4a8dca9" providerId="ADAL" clId="{544FDDA0-9FBA-4A4B-8C8E-D32E7986DEED}" dt="2024-04-26T08:05:32.468" v="6474" actId="1076"/>
        <pc:sldMkLst>
          <pc:docMk/>
          <pc:sldMk cId="2325528386" sldId="304"/>
        </pc:sldMkLst>
        <pc:spChg chg="del">
          <ac:chgData name="Elaine Carlile" userId="faa89e51-57f0-4a6f-baef-0f1ab4a8dca9" providerId="ADAL" clId="{544FDDA0-9FBA-4A4B-8C8E-D32E7986DEED}" dt="2024-04-24T13:47:17.753" v="6278" actId="478"/>
          <ac:spMkLst>
            <pc:docMk/>
            <pc:sldMk cId="2325528386" sldId="304"/>
            <ac:spMk id="2" creationId="{D44D6AAE-7CE5-9067-2072-D89DDC96C492}"/>
          </ac:spMkLst>
        </pc:spChg>
        <pc:spChg chg="add del mod">
          <ac:chgData name="Elaine Carlile" userId="faa89e51-57f0-4a6f-baef-0f1ab4a8dca9" providerId="ADAL" clId="{544FDDA0-9FBA-4A4B-8C8E-D32E7986DEED}" dt="2024-04-24T13:47:20.576" v="6279" actId="478"/>
          <ac:spMkLst>
            <pc:docMk/>
            <pc:sldMk cId="2325528386" sldId="304"/>
            <ac:spMk id="5" creationId="{2D0DC668-47CD-5720-059E-E9FC9044790B}"/>
          </ac:spMkLst>
        </pc:spChg>
        <pc:graphicFrameChg chg="add mod">
          <ac:chgData name="Elaine Carlile" userId="faa89e51-57f0-4a6f-baef-0f1ab4a8dca9" providerId="ADAL" clId="{544FDDA0-9FBA-4A4B-8C8E-D32E7986DEED}" dt="2024-04-26T08:05:32.468" v="6474" actId="1076"/>
          <ac:graphicFrameMkLst>
            <pc:docMk/>
            <pc:sldMk cId="2325528386" sldId="304"/>
            <ac:graphicFrameMk id="2" creationId="{34954BE9-9B8D-BC8E-1F54-2D67F7A67994}"/>
          </ac:graphicFrameMkLst>
        </pc:graphicFrameChg>
        <pc:graphicFrameChg chg="del">
          <ac:chgData name="Elaine Carlile" userId="faa89e51-57f0-4a6f-baef-0f1ab4a8dca9" providerId="ADAL" clId="{544FDDA0-9FBA-4A4B-8C8E-D32E7986DEED}" dt="2024-04-24T13:47:08.884" v="6277" actId="478"/>
          <ac:graphicFrameMkLst>
            <pc:docMk/>
            <pc:sldMk cId="2325528386" sldId="304"/>
            <ac:graphicFrameMk id="3" creationId="{D4FFC43E-CCAF-C76B-5D72-5F9174AF2A1E}"/>
          </ac:graphicFrameMkLst>
        </pc:graphicFrameChg>
        <pc:graphicFrameChg chg="add del mod">
          <ac:chgData name="Elaine Carlile" userId="faa89e51-57f0-4a6f-baef-0f1ab4a8dca9" providerId="ADAL" clId="{544FDDA0-9FBA-4A4B-8C8E-D32E7986DEED}" dt="2024-04-26T08:05:26.818" v="6473" actId="21"/>
          <ac:graphicFrameMkLst>
            <pc:docMk/>
            <pc:sldMk cId="2325528386" sldId="304"/>
            <ac:graphicFrameMk id="6" creationId="{D8BB2399-41B6-A54B-2E96-7522CA054F6B}"/>
          </ac:graphicFrameMkLst>
        </pc:graphicFrameChg>
      </pc:sldChg>
      <pc:sldChg chg="new del">
        <pc:chgData name="Elaine Carlile" userId="faa89e51-57f0-4a6f-baef-0f1ab4a8dca9" providerId="ADAL" clId="{544FDDA0-9FBA-4A4B-8C8E-D32E7986DEED}" dt="2024-04-24T14:18:03.636" v="6283" actId="47"/>
        <pc:sldMkLst>
          <pc:docMk/>
          <pc:sldMk cId="1331118555" sldId="305"/>
        </pc:sldMkLst>
      </pc:sldChg>
      <pc:sldChg chg="addSp delSp add mod setBg">
        <pc:chgData name="Elaine Carlile" userId="faa89e51-57f0-4a6f-baef-0f1ab4a8dca9" providerId="ADAL" clId="{544FDDA0-9FBA-4A4B-8C8E-D32E7986DEED}" dt="2024-04-26T08:05:52.254" v="6476"/>
        <pc:sldMkLst>
          <pc:docMk/>
          <pc:sldMk cId="1121040824" sldId="306"/>
        </pc:sldMkLst>
        <pc:graphicFrameChg chg="add del">
          <ac:chgData name="Elaine Carlile" userId="faa89e51-57f0-4a6f-baef-0f1ab4a8dca9" providerId="ADAL" clId="{544FDDA0-9FBA-4A4B-8C8E-D32E7986DEED}" dt="2024-04-26T08:05:45.136" v="6475" actId="478"/>
          <ac:graphicFrameMkLst>
            <pc:docMk/>
            <pc:sldMk cId="1121040824" sldId="306"/>
            <ac:graphicFrameMk id="2" creationId="{123252C8-F066-504E-2D3D-8ED0696E263B}"/>
          </ac:graphicFrameMkLst>
        </pc:graphicFrameChg>
        <pc:graphicFrameChg chg="add">
          <ac:chgData name="Elaine Carlile" userId="faa89e51-57f0-4a6f-baef-0f1ab4a8dca9" providerId="ADAL" clId="{544FDDA0-9FBA-4A4B-8C8E-D32E7986DEED}" dt="2024-04-26T08:05:52.254" v="6476"/>
          <ac:graphicFrameMkLst>
            <pc:docMk/>
            <pc:sldMk cId="1121040824" sldId="306"/>
            <ac:graphicFrameMk id="3" creationId="{14B660B7-9703-BFCE-9B43-B593F695DEA3}"/>
          </ac:graphicFrameMkLst>
        </pc:graphicFrameChg>
        <pc:graphicFrameChg chg="del">
          <ac:chgData name="Elaine Carlile" userId="faa89e51-57f0-4a6f-baef-0f1ab4a8dca9" providerId="ADAL" clId="{544FDDA0-9FBA-4A4B-8C8E-D32E7986DEED}" dt="2024-04-24T14:18:26.929" v="6284" actId="478"/>
          <ac:graphicFrameMkLst>
            <pc:docMk/>
            <pc:sldMk cId="1121040824" sldId="306"/>
            <ac:graphicFrameMk id="6" creationId="{D8BB2399-41B6-A54B-2E96-7522CA054F6B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qualifications.wales/media/m1md4a0i/full-report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3158A-E935-43A4-B99D-B5A50FCCC56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8720D8-0A47-486C-9E39-A51F0857CBDF}">
      <dgm:prSet phldrT="[Text]"/>
      <dgm:spPr>
        <a:solidFill>
          <a:srgbClr val="80225F"/>
        </a:solidFill>
      </dgm:spPr>
      <dgm:t>
        <a:bodyPr/>
        <a:lstStyle/>
        <a:p>
          <a:r>
            <a:rPr lang="en-GB" dirty="0">
              <a:latin typeface="Archivo"/>
            </a:rPr>
            <a:t>91 recognised awarding bodies</a:t>
          </a:r>
        </a:p>
      </dgm:t>
    </dgm:pt>
    <dgm:pt modelId="{ED69C22E-D95F-4F40-ABDD-A5AD8F84A4A4}" type="parTrans" cxnId="{7E89B3EE-489B-44F5-81C1-BBDEA80DA3DA}">
      <dgm:prSet/>
      <dgm:spPr/>
      <dgm:t>
        <a:bodyPr/>
        <a:lstStyle/>
        <a:p>
          <a:endParaRPr lang="en-GB"/>
        </a:p>
      </dgm:t>
    </dgm:pt>
    <dgm:pt modelId="{79E15D8B-700B-4C0A-A69F-9CC887930F30}" type="sibTrans" cxnId="{7E89B3EE-489B-44F5-81C1-BBDEA80DA3DA}">
      <dgm:prSet/>
      <dgm:spPr/>
      <dgm:t>
        <a:bodyPr/>
        <a:lstStyle/>
        <a:p>
          <a:endParaRPr lang="en-GB"/>
        </a:p>
      </dgm:t>
    </dgm:pt>
    <dgm:pt modelId="{7552FA09-A756-478F-B625-AB84A76D60BA}">
      <dgm:prSet phldrT="[Text]"/>
      <dgm:spPr>
        <a:solidFill>
          <a:srgbClr val="80225F"/>
        </a:solidFill>
      </dgm:spPr>
      <dgm:t>
        <a:bodyPr/>
        <a:lstStyle/>
        <a:p>
          <a:r>
            <a:rPr lang="en-GB" dirty="0">
              <a:latin typeface="Archivo"/>
            </a:rPr>
            <a:t>730, 415 certificates issued</a:t>
          </a:r>
        </a:p>
      </dgm:t>
    </dgm:pt>
    <dgm:pt modelId="{41C62D66-FCD2-41F8-AA86-5EF82738F52D}" type="parTrans" cxnId="{60DA0A01-55DE-42C5-AAB5-5B1BC55C5EE9}">
      <dgm:prSet/>
      <dgm:spPr/>
      <dgm:t>
        <a:bodyPr/>
        <a:lstStyle/>
        <a:p>
          <a:endParaRPr lang="en-GB"/>
        </a:p>
      </dgm:t>
    </dgm:pt>
    <dgm:pt modelId="{2A4F4511-60CD-41D8-ABCA-3ED8431B89BF}" type="sibTrans" cxnId="{60DA0A01-55DE-42C5-AAB5-5B1BC55C5EE9}">
      <dgm:prSet/>
      <dgm:spPr/>
      <dgm:t>
        <a:bodyPr/>
        <a:lstStyle/>
        <a:p>
          <a:endParaRPr lang="en-GB"/>
        </a:p>
      </dgm:t>
    </dgm:pt>
    <dgm:pt modelId="{793944AB-EAD7-4809-8CE4-B568CE0F74F4}">
      <dgm:prSet phldrT="[Text]"/>
      <dgm:spPr>
        <a:solidFill>
          <a:srgbClr val="80225F"/>
        </a:solidFill>
      </dgm:spPr>
      <dgm:t>
        <a:bodyPr/>
        <a:lstStyle/>
        <a:p>
          <a:r>
            <a:rPr lang="en-GB" dirty="0">
              <a:latin typeface="Archivo"/>
            </a:rPr>
            <a:t>Annual Qualifications Market Report: 2022 to 2023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7CC8D0F0-AE7D-470B-9135-25F75C2EB853}" type="parTrans" cxnId="{E77C6040-5AE5-4A6F-81F5-08025C28D7F7}">
      <dgm:prSet/>
      <dgm:spPr/>
      <dgm:t>
        <a:bodyPr/>
        <a:lstStyle/>
        <a:p>
          <a:endParaRPr lang="en-GB"/>
        </a:p>
      </dgm:t>
    </dgm:pt>
    <dgm:pt modelId="{B1E3A1FA-CBA9-494D-AD48-475F0C6DF294}" type="sibTrans" cxnId="{E77C6040-5AE5-4A6F-81F5-08025C28D7F7}">
      <dgm:prSet/>
      <dgm:spPr/>
      <dgm:t>
        <a:bodyPr/>
        <a:lstStyle/>
        <a:p>
          <a:endParaRPr lang="en-GB"/>
        </a:p>
      </dgm:t>
    </dgm:pt>
    <dgm:pt modelId="{40BEF2DF-C49A-44E5-AC2C-D716E265BD5B}" type="pres">
      <dgm:prSet presAssocID="{C503158A-E935-43A4-B99D-B5A50FCCC56F}" presName="diagram" presStyleCnt="0">
        <dgm:presLayoutVars>
          <dgm:dir/>
          <dgm:resizeHandles val="exact"/>
        </dgm:presLayoutVars>
      </dgm:prSet>
      <dgm:spPr/>
    </dgm:pt>
    <dgm:pt modelId="{D14C5CF6-E1B3-4365-8ADF-4C3CB0D65536}" type="pres">
      <dgm:prSet presAssocID="{378720D8-0A47-486C-9E39-A51F0857CBDF}" presName="node" presStyleLbl="node1" presStyleIdx="0" presStyleCnt="3">
        <dgm:presLayoutVars>
          <dgm:bulletEnabled val="1"/>
        </dgm:presLayoutVars>
      </dgm:prSet>
      <dgm:spPr/>
    </dgm:pt>
    <dgm:pt modelId="{8FE28B4D-5742-4431-9881-F6153DE3C5E5}" type="pres">
      <dgm:prSet presAssocID="{79E15D8B-700B-4C0A-A69F-9CC887930F30}" presName="sibTrans" presStyleCnt="0"/>
      <dgm:spPr/>
    </dgm:pt>
    <dgm:pt modelId="{092E8033-1CB2-4B50-B057-31836FB85D11}" type="pres">
      <dgm:prSet presAssocID="{7552FA09-A756-478F-B625-AB84A76D60BA}" presName="node" presStyleLbl="node1" presStyleIdx="1" presStyleCnt="3">
        <dgm:presLayoutVars>
          <dgm:bulletEnabled val="1"/>
        </dgm:presLayoutVars>
      </dgm:prSet>
      <dgm:spPr/>
    </dgm:pt>
    <dgm:pt modelId="{F2D580A1-2EFA-41A8-92BD-5A5E2BB45231}" type="pres">
      <dgm:prSet presAssocID="{2A4F4511-60CD-41D8-ABCA-3ED8431B89BF}" presName="sibTrans" presStyleCnt="0"/>
      <dgm:spPr/>
    </dgm:pt>
    <dgm:pt modelId="{A4C7758D-6515-4A50-AE49-FFA2C4C7EBD4}" type="pres">
      <dgm:prSet presAssocID="{793944AB-EAD7-4809-8CE4-B568CE0F74F4}" presName="node" presStyleLbl="node1" presStyleIdx="2" presStyleCnt="3" custScaleX="212406" custScaleY="41371" custLinFactNeighborX="-21" custLinFactNeighborY="-8787">
        <dgm:presLayoutVars>
          <dgm:bulletEnabled val="1"/>
        </dgm:presLayoutVars>
      </dgm:prSet>
      <dgm:spPr/>
    </dgm:pt>
  </dgm:ptLst>
  <dgm:cxnLst>
    <dgm:cxn modelId="{60DA0A01-55DE-42C5-AAB5-5B1BC55C5EE9}" srcId="{C503158A-E935-43A4-B99D-B5A50FCCC56F}" destId="{7552FA09-A756-478F-B625-AB84A76D60BA}" srcOrd="1" destOrd="0" parTransId="{41C62D66-FCD2-41F8-AA86-5EF82738F52D}" sibTransId="{2A4F4511-60CD-41D8-ABCA-3ED8431B89BF}"/>
    <dgm:cxn modelId="{E77C6040-5AE5-4A6F-81F5-08025C28D7F7}" srcId="{C503158A-E935-43A4-B99D-B5A50FCCC56F}" destId="{793944AB-EAD7-4809-8CE4-B568CE0F74F4}" srcOrd="2" destOrd="0" parTransId="{7CC8D0F0-AE7D-470B-9135-25F75C2EB853}" sibTransId="{B1E3A1FA-CBA9-494D-AD48-475F0C6DF294}"/>
    <dgm:cxn modelId="{6AB538B2-2FCB-423B-9861-3A741794E851}" type="presOf" srcId="{378720D8-0A47-486C-9E39-A51F0857CBDF}" destId="{D14C5CF6-E1B3-4365-8ADF-4C3CB0D65536}" srcOrd="0" destOrd="0" presId="urn:microsoft.com/office/officeart/2005/8/layout/default"/>
    <dgm:cxn modelId="{8AFF80BA-81CA-427A-95DC-C7C767102949}" type="presOf" srcId="{7552FA09-A756-478F-B625-AB84A76D60BA}" destId="{092E8033-1CB2-4B50-B057-31836FB85D11}" srcOrd="0" destOrd="0" presId="urn:microsoft.com/office/officeart/2005/8/layout/default"/>
    <dgm:cxn modelId="{64BA9CC2-D448-447B-9588-E455146C24D3}" type="presOf" srcId="{C503158A-E935-43A4-B99D-B5A50FCCC56F}" destId="{40BEF2DF-C49A-44E5-AC2C-D716E265BD5B}" srcOrd="0" destOrd="0" presId="urn:microsoft.com/office/officeart/2005/8/layout/default"/>
    <dgm:cxn modelId="{27B32BC5-F2C1-499E-80B6-6E7101B79989}" type="presOf" srcId="{793944AB-EAD7-4809-8CE4-B568CE0F74F4}" destId="{A4C7758D-6515-4A50-AE49-FFA2C4C7EBD4}" srcOrd="0" destOrd="0" presId="urn:microsoft.com/office/officeart/2005/8/layout/default"/>
    <dgm:cxn modelId="{7E89B3EE-489B-44F5-81C1-BBDEA80DA3DA}" srcId="{C503158A-E935-43A4-B99D-B5A50FCCC56F}" destId="{378720D8-0A47-486C-9E39-A51F0857CBDF}" srcOrd="0" destOrd="0" parTransId="{ED69C22E-D95F-4F40-ABDD-A5AD8F84A4A4}" sibTransId="{79E15D8B-700B-4C0A-A69F-9CC887930F30}"/>
    <dgm:cxn modelId="{85AC6C62-5AE6-4FCE-9CDE-997E6D2FD30B}" type="presParOf" srcId="{40BEF2DF-C49A-44E5-AC2C-D716E265BD5B}" destId="{D14C5CF6-E1B3-4365-8ADF-4C3CB0D65536}" srcOrd="0" destOrd="0" presId="urn:microsoft.com/office/officeart/2005/8/layout/default"/>
    <dgm:cxn modelId="{D263CDE9-637A-4D8A-88C6-620BE4BD65AD}" type="presParOf" srcId="{40BEF2DF-C49A-44E5-AC2C-D716E265BD5B}" destId="{8FE28B4D-5742-4431-9881-F6153DE3C5E5}" srcOrd="1" destOrd="0" presId="urn:microsoft.com/office/officeart/2005/8/layout/default"/>
    <dgm:cxn modelId="{86EDCF9F-5639-4FF3-ACEB-3FD50226C4BD}" type="presParOf" srcId="{40BEF2DF-C49A-44E5-AC2C-D716E265BD5B}" destId="{092E8033-1CB2-4B50-B057-31836FB85D11}" srcOrd="2" destOrd="0" presId="urn:microsoft.com/office/officeart/2005/8/layout/default"/>
    <dgm:cxn modelId="{6A91E803-72F4-4ABC-8D52-5148BBDD5D3C}" type="presParOf" srcId="{40BEF2DF-C49A-44E5-AC2C-D716E265BD5B}" destId="{F2D580A1-2EFA-41A8-92BD-5A5E2BB45231}" srcOrd="3" destOrd="0" presId="urn:microsoft.com/office/officeart/2005/8/layout/default"/>
    <dgm:cxn modelId="{1B41F288-3DEB-483A-8BDA-36EB8FDCEFA4}" type="presParOf" srcId="{40BEF2DF-C49A-44E5-AC2C-D716E265BD5B}" destId="{A4C7758D-6515-4A50-AE49-FFA2C4C7EBD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C5CF6-E1B3-4365-8ADF-4C3CB0D65536}">
      <dsp:nvSpPr>
        <dsp:cNvPr id="0" name=""/>
        <dsp:cNvSpPr/>
      </dsp:nvSpPr>
      <dsp:spPr>
        <a:xfrm>
          <a:off x="33373" y="982990"/>
          <a:ext cx="2726448" cy="1635869"/>
        </a:xfrm>
        <a:prstGeom prst="rect">
          <a:avLst/>
        </a:prstGeom>
        <a:solidFill>
          <a:srgbClr val="8022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rchivo"/>
            </a:rPr>
            <a:t>91 recognised awarding bodies</a:t>
          </a:r>
        </a:p>
      </dsp:txBody>
      <dsp:txXfrm>
        <a:off x="33373" y="982990"/>
        <a:ext cx="2726448" cy="1635869"/>
      </dsp:txXfrm>
    </dsp:sp>
    <dsp:sp modelId="{092E8033-1CB2-4B50-B057-31836FB85D11}">
      <dsp:nvSpPr>
        <dsp:cNvPr id="0" name=""/>
        <dsp:cNvSpPr/>
      </dsp:nvSpPr>
      <dsp:spPr>
        <a:xfrm>
          <a:off x="3032466" y="982990"/>
          <a:ext cx="2726448" cy="1635869"/>
        </a:xfrm>
        <a:prstGeom prst="rect">
          <a:avLst/>
        </a:prstGeom>
        <a:solidFill>
          <a:srgbClr val="8022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rchivo"/>
            </a:rPr>
            <a:t>730, 415 certificates issued</a:t>
          </a:r>
        </a:p>
      </dsp:txBody>
      <dsp:txXfrm>
        <a:off x="3032466" y="982990"/>
        <a:ext cx="2726448" cy="1635869"/>
      </dsp:txXfrm>
    </dsp:sp>
    <dsp:sp modelId="{A4C7758D-6515-4A50-AE49-FFA2C4C7EBD4}">
      <dsp:nvSpPr>
        <dsp:cNvPr id="0" name=""/>
        <dsp:cNvSpPr/>
      </dsp:nvSpPr>
      <dsp:spPr>
        <a:xfrm>
          <a:off x="1" y="2747760"/>
          <a:ext cx="5791140" cy="676775"/>
        </a:xfrm>
        <a:prstGeom prst="rect">
          <a:avLst/>
        </a:prstGeom>
        <a:solidFill>
          <a:srgbClr val="8022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rchivo"/>
            </a:rPr>
            <a:t>Annual Qualifications Market Report: 2022 to 2023</a:t>
          </a:r>
        </a:p>
      </dsp:txBody>
      <dsp:txXfrm>
        <a:off x="1" y="2747760"/>
        <a:ext cx="5791140" cy="676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64104-ECB7-4FFF-A8C5-7C87FEA23C8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22375"/>
            <a:ext cx="5867400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705380"/>
            <a:ext cx="5336540" cy="38498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AA743-443B-4BBE-8066-5A47C17AE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36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AA743-443B-4BBE-8066-5A47C17AE0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2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AA743-443B-4BBE-8066-5A47C17AE0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88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AA743-443B-4BBE-8066-5A47C17AE0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10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AA743-443B-4BBE-8066-5A47C17AE07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8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AA743-443B-4BBE-8066-5A47C17AE0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808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AA743-443B-4BBE-8066-5A47C17AE0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80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AA743-443B-4BBE-8066-5A47C17AE07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947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AA743-443B-4BBE-8066-5A47C17AE0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16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46AA-7A04-53F2-7D55-85C0A1117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D0AEE-D6E9-DDBC-1CB1-6E90A65D2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93B30-29A4-7DAC-41F3-ABA19BF5C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D43-B6D2-41A9-8A2C-2AFD4D56146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C2C42-B8FF-FC9C-2948-997C31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82FB9-F8FE-BB85-AFB9-C02ECCA3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AE4-D57C-43A3-A784-7B575C8DF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88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4EC1-0B51-D7DC-61F6-ADE6FA0B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E271B-44F9-D644-6192-F9069A6E7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9A4A-2946-3CAE-A35A-F24BDD6A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D43-B6D2-41A9-8A2C-2AFD4D56146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9D96A-DEDB-90ED-D1E8-8A7B9CE5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4C959-D7BF-7876-A15C-26D89C27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AE4-D57C-43A3-A784-7B575C8DF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46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7B510-AB11-C140-5CC7-82BEAE530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F22C3-DBE7-1376-8235-DB8AB7A4D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94C4F-D113-94A0-FF3B-A77ED19D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D43-B6D2-41A9-8A2C-2AFD4D56146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5EBAA-8497-3F80-F7AC-2C417DB5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42362-216F-C985-47A3-9C82DB6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AE4-D57C-43A3-A784-7B575C8DF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7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5C53-F073-6977-1FFE-43C1E445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55D6-E0F0-AB57-AEEC-700C38B17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524B8-7680-F9BD-FA30-D72D4AA8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D43-B6D2-41A9-8A2C-2AFD4D56146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88FA9-83C6-CC28-D864-469D7098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B249B-640A-5385-25A0-DB683B42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AE4-D57C-43A3-A784-7B575C8DF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1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316D-D2F2-A12D-DB14-E7C372CE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A5826-3A0F-316A-AE97-59A65A444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334FF-E805-F6AB-5BA6-65C0786A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D43-B6D2-41A9-8A2C-2AFD4D56146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222AB-3239-37FC-73D7-15C4C1A3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E654B-BF27-9B32-CE48-8216E69B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AE4-D57C-43A3-A784-7B575C8DF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48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6236-49D8-ADDF-CB65-9444B06E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22D61-9AD1-607C-E5A3-01AFB6489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2FEF4-D35D-93A2-0331-814A394B5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33D0A-106C-9131-CB01-92D059A31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D43-B6D2-41A9-8A2C-2AFD4D56146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69261-D92F-C08C-5CE1-81666271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159AF-9E42-98CE-E735-7C78BEDB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AE4-D57C-43A3-A784-7B575C8DF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0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D130-97C2-2CB8-9C7E-74B3CBAE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958DA-3E9B-EA1E-31D5-8816C92B1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1F7FE-D526-6D8E-EE0F-18A5BE5D4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BDDF0-8FFD-EA86-C0EE-3B5055E2A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840D4-BAF5-6D2D-5560-9AFF78CB1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63AA4F-80CD-609A-707B-F1A93311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D43-B6D2-41A9-8A2C-2AFD4D56146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B58526-2B3D-3208-1AF3-9E22FB07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1FA90E-0B65-7ABA-A046-C243D604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AE4-D57C-43A3-A784-7B575C8DF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8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75C71-C9FE-F9C9-6122-5B0DE23D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2890F-E46D-BDB8-F62F-966F6B150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D43-B6D2-41A9-8A2C-2AFD4D56146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E830B-4888-C48B-F04D-E4E4D93F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E720D-7BBA-5609-F34A-BFAEE212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AE4-D57C-43A3-A784-7B575C8DF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48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9F8AC-B5B1-1B9B-6D22-C82FFF92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D43-B6D2-41A9-8A2C-2AFD4D56146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2584EB-B2E1-6F99-1AAA-22E9C14A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50727-C7AB-E8CC-3EDB-0245697D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AE4-D57C-43A3-A784-7B575C8DF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B5E5-05AD-F1FD-202D-59C1FADE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EF688-99D8-86E1-72F3-7C6B26630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01F09-FFFA-4263-D218-89E7D86E0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6CE03-2446-EBA2-ADC4-9A7631641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D43-B6D2-41A9-8A2C-2AFD4D56146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D3623-90A2-89D3-1D45-AEA354AF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89D25-4848-B05F-933B-EC07E37F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AE4-D57C-43A3-A784-7B575C8DF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71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A06D-640C-463A-9243-8017F23CD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900F5-8DBA-5CBC-0945-FC374F27B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AD260-E851-C1CE-D4AF-FCEDDB857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2C9B3-DE11-0D48-DEAB-B44C3C62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D43-B6D2-41A9-8A2C-2AFD4D56146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0FCE7-2E88-59FC-C04A-B7E5B7CF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8E715-5ABE-137C-ABB2-A645A411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AE4-D57C-43A3-A784-7B575C8DF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EC585-E319-0B66-4090-AED35D65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D0B41-E45E-3FEA-5D1A-00EBDC01E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BD3C1-488E-67B9-E736-4C7DE9008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D0D43-B6D2-41A9-8A2C-2AFD4D56146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C3981-5C41-2863-811F-FDABEDADA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43C9-5FBF-073E-E676-EC81A8D1A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E2AE4-D57C-43A3-A784-7B575C8DF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qualificationswales.org/media/yupb403s/pql-and-restricted-priority-qualifications-policy.pdf" TargetMode="External"/><Relationship Id="rId13" Type="http://schemas.openxmlformats.org/officeDocument/2006/relationships/hyperlink" Target="https://ehq-production-europe.s3.eu-west-1.amazonaws.com/2095ad5722d0541c4cc55b31c6187566220015ce/original/1708331122/bfa637de1b69138da677bf1f9ee430aa_Designation_Handbook.pdf?X-Amz-Algorithm=AWS4-HMAC-SHA256&amp;X-Amz-Credential=AKIA4KKNQAKICO37GBEP%2F20240408%2Feu-west-1%2Fs3%2Faws4_request&amp;X-Amz-Date=20240408T105840Z&amp;X-Amz-Expires=300&amp;X-Amz-SignedHeaders=host&amp;X-Amz-Signature=5fa2ddc13b0e4953a967fcc56dd8ce68383989e0137ff2be4cab228cee2612e3" TargetMode="External"/><Relationship Id="rId3" Type="http://schemas.openxmlformats.org/officeDocument/2006/relationships/hyperlink" Target="https://hwb.gov.wales/curriculum-for-wales" TargetMode="External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2" Type="http://schemas.openxmlformats.org/officeDocument/2006/relationships/image" Target="../media/image4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qualificationswales.org/media/oonei4xp/priority-qualifications-list.pdf" TargetMode="External"/><Relationship Id="rId11" Type="http://schemas.openxmlformats.org/officeDocument/2006/relationships/hyperlink" Target="https://ehq-production-europe.s3.eu-west-1.amazonaws.com/890548643f1dbbccaae6249a8b1dc2685aa977a3/original/1708344614/5a2df77e1fde35e05064efcf49a3c07f_Consultation_-_Our_Proposed_Approach_to_Designating_14-16_Qualifications.pdf?X-Amz-Algorithm=AWS4-HMAC-SHA256&amp;X-Amz-Credential=AKIA4KKNQAKICO37GBEP%2F20240408%2Feu-west-1%2Fs3%2Faws4_request&amp;X-Amz-Date=20240408T105904Z&amp;X-Amz-Expires=300&amp;X-Amz-SignedHeaders=host&amp;X-Amz-Signature=2ce760ec96a75b6a9a3456ea5db961f19bac2ef0634d0cbd65d1eb42f653d243" TargetMode="External"/><Relationship Id="rId5" Type="http://schemas.openxmlformats.org/officeDocument/2006/relationships/image" Target="../media/image45.png"/><Relationship Id="rId15" Type="http://schemas.openxmlformats.org/officeDocument/2006/relationships/hyperlink" Target="https://haveyoursay.qualifications.wales/our-proposed-approach-to-designating-14-16-qualifications" TargetMode="External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microsoft.com/office/2011/relationships/webextension" Target="../webextensions/webextension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hyperlink" Target="https://www.qiw.wales/?lang=en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hyperlink" Target="https://qualificationswales.org/media/pmwaludx/220714-qiw-centre-guid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hyperlink" Target="https://qualifications.wales/media/w0ilxu0r/guidance-for-awarding-bodies-on-condition-d6.pdf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3" Type="http://schemas.openxmlformats.org/officeDocument/2006/relationships/hyperlink" Target="https://qualificationswales.org/information-support/correspondence/" TargetMode="External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qualifications.wales/regulation-reform/reforming/sector-reviews/" TargetMode="External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0" Type="http://schemas.openxmlformats.org/officeDocument/2006/relationships/hyperlink" Target="https://haveyoursay.qualifications.wales/hub-page/awarding-bodies-forum-fforwm-i-gyrff-dyfarnu-2023-2" TargetMode="External"/><Relationship Id="rId4" Type="http://schemas.openxmlformats.org/officeDocument/2006/relationships/image" Target="../media/image58.png"/><Relationship Id="rId9" Type="http://schemas.openxmlformats.org/officeDocument/2006/relationships/image" Target="../media/image62.png"/><Relationship Id="rId1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qualifications-wales/mycompany/verificatio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comms@qualifications.wales" TargetMode="External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microsoft.com/office/2011/relationships/webextension" Target="../webextensions/webextension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laine.carlile@qualifications.wal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11/relationships/webextension" Target="../webextensions/webextension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hyperlink" Target="https://qualificationswales.org/information-support/information-for-awarding-bodies/" TargetMode="External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qualifications.wales/media/4hdddwjh/additional-certificate-requirements.pdf" TargetMode="External"/><Relationship Id="rId13" Type="http://schemas.openxmlformats.org/officeDocument/2006/relationships/hyperlink" Target="https://qw-website-prod-master.azurewebsites.net/media/q5absvin/qualification-and-component-levels.pdf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cymwysterau.cymru/media/olld2y0z/rhestr-o-ddogfennau-rheoleiddio.pdf" TargetMode="External"/><Relationship Id="rId2" Type="http://schemas.openxmlformats.org/officeDocument/2006/relationships/hyperlink" Target="https://qualifications.wales/media/vwjl4hbz/criteria-for-general-recognition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qualifications.wales/media/p54jkkfe/standard-conditions-of-recognition.pdf" TargetMode="External"/><Relationship Id="rId11" Type="http://schemas.openxmlformats.org/officeDocument/2006/relationships/hyperlink" Target="https://qualifications.wales/media/tjrj3ycs/regulatory-documents-list.pdf" TargetMode="External"/><Relationship Id="rId5" Type="http://schemas.openxmlformats.org/officeDocument/2006/relationships/image" Target="../media/image10.png"/><Relationship Id="rId15" Type="http://schemas.openxmlformats.org/officeDocument/2006/relationships/image" Target="../media/image4.png"/><Relationship Id="rId10" Type="http://schemas.openxmlformats.org/officeDocument/2006/relationships/hyperlink" Target="https://qualificationswales.org/media/tjrj3ycs/regulatory-documents-list.pdf" TargetMode="External"/><Relationship Id="rId4" Type="http://schemas.openxmlformats.org/officeDocument/2006/relationships/hyperlink" Target="https://qualifications.wales/media/y2ea1k4h/rules-about-applications-for-awarding-body-recognition.pdf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qualifications.wales/media/3qvmqxpl/conditions-of-recognition-main-differences-at-a-glance.pdf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qualifications.wales/media/xtgcod3v/guidance-for-awarding-bodies-on-condition-d9.pdf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qualificationswales.org/media/fgxfaaod/condition-d9-and-requirements.pdf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21.png"/><Relationship Id="rId10" Type="http://schemas.openxmlformats.org/officeDocument/2006/relationships/hyperlink" Target="https://qualifications.wales/media/3qvmqxpl/conditions-of-recognition-main-differences-at-a-glance.pdf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hyperlink" Target="https://qualifications.wales/media/l1ibspn0/guidance-for-awarding-bodies-on-the-role-of-a-responsible-officer.pdf" TargetMode="External"/><Relationship Id="rId18" Type="http://schemas.openxmlformats.org/officeDocument/2006/relationships/image" Target="../media/image31.png"/><Relationship Id="rId26" Type="http://schemas.openxmlformats.org/officeDocument/2006/relationships/image" Target="../media/image35.png"/><Relationship Id="rId3" Type="http://schemas.openxmlformats.org/officeDocument/2006/relationships/hyperlink" Target="https://qualifications.wales/media/kmvnzvql/regulatory-framework-and-approach.pdf" TargetMode="External"/><Relationship Id="rId21" Type="http://schemas.openxmlformats.org/officeDocument/2006/relationships/hyperlink" Target="https://qualifications.wales/media/1qtez1fr/guidance-for-awarding-bodies-on-condition-f1.pdf" TargetMode="External"/><Relationship Id="rId7" Type="http://schemas.openxmlformats.org/officeDocument/2006/relationships/hyperlink" Target="https://qualificationswales.org/media/avuda1dk/fair-access-by-design.pdf" TargetMode="External"/><Relationship Id="rId12" Type="http://schemas.openxmlformats.org/officeDocument/2006/relationships/image" Target="../media/image28.png"/><Relationship Id="rId17" Type="http://schemas.openxmlformats.org/officeDocument/2006/relationships/hyperlink" Target="https://qualifications.wales/media/f4xni330/guidance-for-awarding-bodies-on-contingency-planning.pdf" TargetMode="External"/><Relationship Id="rId25" Type="http://schemas.openxmlformats.org/officeDocument/2006/relationships/hyperlink" Target="https://qualifications.wales/media/w0ilxu0r/guidance-for-awarding-bodies-on-condition-d6.pdf" TargetMode="External"/><Relationship Id="rId2" Type="http://schemas.openxmlformats.org/officeDocument/2006/relationships/image" Target="../media/image4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hyperlink" Target="https://qualifications.wales/media/zcdcibh2/mark-schemes-in-knowledge-based-qualifications.pdf" TargetMode="External"/><Relationship Id="rId24" Type="http://schemas.openxmlformats.org/officeDocument/2006/relationships/image" Target="../media/image34.png"/><Relationship Id="rId5" Type="http://schemas.openxmlformats.org/officeDocument/2006/relationships/hyperlink" Target="https://qualifications.wales/media/cbypqpxp/choice-for-all-our-strategy-for-increasing-the-availability-of-welsh-medium-qualifications-2020-25.pdf" TargetMode="External"/><Relationship Id="rId15" Type="http://schemas.openxmlformats.org/officeDocument/2006/relationships/hyperlink" Target="https://qualifications.wales/media/2yqjjiyi/guidance-for-awarding-bodies-on-conflicts-of-interest.pdf" TargetMode="External"/><Relationship Id="rId23" Type="http://schemas.openxmlformats.org/officeDocument/2006/relationships/hyperlink" Target="https://qualifications.wales/media/3rvfzfn2/guidance-for-awarding-bodies-on-recognition-of-prior-learning.pdf" TargetMode="External"/><Relationship Id="rId28" Type="http://schemas.openxmlformats.org/officeDocument/2006/relationships/image" Target="../media/image36.png"/><Relationship Id="rId10" Type="http://schemas.openxmlformats.org/officeDocument/2006/relationships/image" Target="../media/image27.png"/><Relationship Id="rId19" Type="http://schemas.openxmlformats.org/officeDocument/2006/relationships/hyperlink" Target="https://qualifications.wales/media/zcfdaxy0/guidance-for-awarding-bodies-on-malpractice-and-maladministration.pdf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s://qualifications.wales/media/l4nn4y01/guidance-for-abs-on-wm-qualifications-english.pdf" TargetMode="External"/><Relationship Id="rId14" Type="http://schemas.openxmlformats.org/officeDocument/2006/relationships/image" Target="../media/image29.png"/><Relationship Id="rId22" Type="http://schemas.openxmlformats.org/officeDocument/2006/relationships/image" Target="../media/image33.png"/><Relationship Id="rId27" Type="http://schemas.openxmlformats.org/officeDocument/2006/relationships/hyperlink" Target="https://qualifications.wales/media/xtgcod3v/guidance-for-awarding-bodies-on-condition-d9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qw-website-prod-master.azurewebsites.net/media/cvydgqvx/taking-action-when-things-go-wrong.pdf" TargetMode="External"/><Relationship Id="rId7" Type="http://schemas.openxmlformats.org/officeDocument/2006/relationships/hyperlink" Target="https://qw-website-prod-master.azurewebsites.net/media/ux4p1nkw/monetary-penalties-policy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hyperlink" Target="https://qw-website-prod-master.azurewebsites.net/media/q5rhvb2j/regulatory-appeals-policy.pdf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hyperlink" Target="https://qw-website-prod-master.azurewebsites.net/media/ntvl5die/exam-procedures-review-service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datganiadcydymffurfiaeth@cymwysterau.cymru" TargetMode="External"/><Relationship Id="rId3" Type="http://schemas.openxmlformats.org/officeDocument/2006/relationships/hyperlink" Target="mailto:statementofcompliance@qualifications.wales" TargetMode="External"/><Relationship Id="rId7" Type="http://schemas.openxmlformats.org/officeDocument/2006/relationships/image" Target="../media/image42.png"/><Relationship Id="rId12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qualifications.wales/media/hspgub1e/regulatory-glossary-of-terms.pdf" TargetMode="External"/><Relationship Id="rId11" Type="http://schemas.openxmlformats.org/officeDocument/2006/relationships/hyperlink" Target="https://cymwysterau.cymru/media/rsyo1ivi/rhestr-termau-rheoleiddio.pdf" TargetMode="External"/><Relationship Id="rId5" Type="http://schemas.openxmlformats.org/officeDocument/2006/relationships/hyperlink" Target="https://qualifications.wales/media/p54jkkfe/standard-conditions-of-recognition.pdf" TargetMode="External"/><Relationship Id="rId10" Type="http://schemas.openxmlformats.org/officeDocument/2006/relationships/hyperlink" Target="https://cymwysterau.cymru/media/ojxfs1hg/amodau-cydnabod-safonol.pdf" TargetMode="External"/><Relationship Id="rId4" Type="http://schemas.openxmlformats.org/officeDocument/2006/relationships/hyperlink" Target="https://qualifications.wales/media/vwjl4hbz/criteria-for-general-recognition.pdf" TargetMode="External"/><Relationship Id="rId9" Type="http://schemas.openxmlformats.org/officeDocument/2006/relationships/hyperlink" Target="https://cymwysterau.cymru/media/zvlhkngd/meini-prawf-cydnabod-cyffredino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CF31ED-DB39-0C3E-4185-2366C6491A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5775" y="581254"/>
            <a:ext cx="1925335" cy="21411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6506FF-7B60-1ABB-44CA-7487C9B8B105}"/>
              </a:ext>
            </a:extLst>
          </p:cNvPr>
          <p:cNvSpPr txBox="1"/>
          <p:nvPr/>
        </p:nvSpPr>
        <p:spPr>
          <a:xfrm>
            <a:off x="395708" y="319756"/>
            <a:ext cx="4536000" cy="10440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endParaRPr lang="en-US" sz="1400" b="1" i="1" u="none" strike="noStrike" dirty="0">
              <a:solidFill>
                <a:srgbClr val="FFFFFF"/>
              </a:solidFill>
              <a:effectLst/>
              <a:latin typeface="Segoe UI"/>
              <a:cs typeface="Segoe UI"/>
            </a:endParaRPr>
          </a:p>
          <a:p>
            <a:pPr algn="l" rtl="0" fontAlgn="base"/>
            <a:r>
              <a:rPr lang="en-US" sz="1400" b="1" i="1" dirty="0">
                <a:solidFill>
                  <a:srgbClr val="FFFFFF"/>
                </a:solidFill>
                <a:effectLst/>
                <a:latin typeface="Segoe UI"/>
                <a:cs typeface="Segoe UI"/>
              </a:rPr>
              <a:t>​</a:t>
            </a:r>
            <a:endParaRPr lang="en-US" sz="1400" i="1" dirty="0">
              <a:solidFill>
                <a:srgbClr val="FFFFFF"/>
              </a:solidFill>
              <a:effectLst/>
              <a:latin typeface="Segoe UI"/>
              <a:cs typeface="Segoe UI"/>
            </a:endParaRPr>
          </a:p>
          <a:p>
            <a:pPr algn="l" rtl="0" fontAlgn="base"/>
            <a:endParaRPr lang="en-US" sz="1400" i="1" dirty="0">
              <a:solidFill>
                <a:srgbClr val="FFFFFF"/>
              </a:solidFill>
              <a:latin typeface="Segoe UI"/>
              <a:cs typeface="Segoe UI"/>
            </a:endParaRPr>
          </a:p>
          <a:p>
            <a:pPr algn="l" rtl="0" fontAlgn="base"/>
            <a:r>
              <a:rPr lang="en-US" sz="2800" b="1" dirty="0">
                <a:solidFill>
                  <a:srgbClr val="FFFFF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Open for business! </a:t>
            </a:r>
          </a:p>
          <a:p>
            <a:pPr algn="l" rtl="0" fontAlgn="base"/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GB" sz="2800" b="1" dirty="0" err="1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Ar</a:t>
            </a:r>
            <a:r>
              <a:rPr lang="en-GB" sz="2800" b="1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agor</a:t>
            </a:r>
            <a:r>
              <a:rPr lang="en-GB" sz="2800" b="1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GB" sz="2800" b="1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fusnes</a:t>
            </a:r>
            <a:r>
              <a:rPr lang="en-GB" sz="2800" b="1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!</a:t>
            </a:r>
            <a:endParaRPr lang="en-US" sz="2800" b="1" dirty="0">
              <a:solidFill>
                <a:schemeClr val="bg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Qualifications Wales logo">
            <a:extLst>
              <a:ext uri="{FF2B5EF4-FFF2-40B4-BE49-F238E27FC236}">
                <a16:creationId xmlns:a16="http://schemas.microsoft.com/office/drawing/2014/main" id="{0B370F4B-2CF2-A738-1D5B-D41C64A15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308" y="319756"/>
            <a:ext cx="1311597" cy="131159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AF5FB4F-3C21-31D2-9379-B9AAE80EC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" y="6567298"/>
            <a:ext cx="12382499" cy="290702"/>
            <a:chOff x="-1" y="6477000"/>
            <a:chExt cx="12382499" cy="381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6C95D0-9C05-0FD8-00E0-2ED696281D80}"/>
                </a:ext>
              </a:extLst>
            </p:cNvPr>
            <p:cNvSpPr/>
            <p:nvPr/>
          </p:nvSpPr>
          <p:spPr>
            <a:xfrm>
              <a:off x="-1" y="6477000"/>
              <a:ext cx="12382499" cy="381000"/>
            </a:xfrm>
            <a:prstGeom prst="rect">
              <a:avLst/>
            </a:prstGeom>
            <a:solidFill>
              <a:srgbClr val="0000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F4B4C2-5ED6-3B9B-1583-6A30D8CFCEBC}"/>
                </a:ext>
              </a:extLst>
            </p:cNvPr>
            <p:cNvSpPr/>
            <p:nvPr/>
          </p:nvSpPr>
          <p:spPr>
            <a:xfrm>
              <a:off x="2415692" y="6477000"/>
              <a:ext cx="9966806" cy="381000"/>
            </a:xfrm>
            <a:prstGeom prst="rect">
              <a:avLst/>
            </a:prstGeom>
            <a:solidFill>
              <a:srgbClr val="80225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BB0FFD-9855-B5A7-4425-56A583F5754B}"/>
                </a:ext>
              </a:extLst>
            </p:cNvPr>
            <p:cNvSpPr/>
            <p:nvPr/>
          </p:nvSpPr>
          <p:spPr>
            <a:xfrm>
              <a:off x="5450510" y="6477000"/>
              <a:ext cx="6931988" cy="381000"/>
            </a:xfrm>
            <a:prstGeom prst="rect">
              <a:avLst/>
            </a:prstGeom>
            <a:solidFill>
              <a:srgbClr val="3063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4CA51CC-0E5A-C65B-1007-2ED68486C178}"/>
              </a:ext>
            </a:extLst>
          </p:cNvPr>
          <p:cNvSpPr txBox="1"/>
          <p:nvPr/>
        </p:nvSpPr>
        <p:spPr>
          <a:xfrm>
            <a:off x="7330787" y="6543372"/>
            <a:ext cx="52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600" dirty="0">
                <a:solidFill>
                  <a:schemeClr val="bg1"/>
                </a:solidFill>
                <a:latin typeface="Archivo"/>
              </a:rPr>
              <a:t>1 Mai 2024          1 May 2024</a:t>
            </a:r>
            <a:endParaRPr lang="en-US" sz="1600" b="0" i="0" dirty="0">
              <a:solidFill>
                <a:schemeClr val="bg1"/>
              </a:solidFill>
              <a:effectLst/>
              <a:latin typeface="Archivo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44E632-28C3-80CC-9C08-087916CF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382498" cy="246672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16E97-CB11-E3C1-3203-73F85320A7D1}"/>
              </a:ext>
            </a:extLst>
          </p:cNvPr>
          <p:cNvSpPr txBox="1"/>
          <p:nvPr/>
        </p:nvSpPr>
        <p:spPr>
          <a:xfrm>
            <a:off x="173669" y="5208654"/>
            <a:ext cx="2242023" cy="2277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endParaRPr lang="en-US" sz="1400" b="1" i="1" u="none" strike="noStrike" dirty="0">
              <a:solidFill>
                <a:srgbClr val="FFFFFF"/>
              </a:solidFill>
              <a:effectLst/>
              <a:latin typeface="Segoe UI"/>
              <a:cs typeface="Segoe UI"/>
            </a:endParaRPr>
          </a:p>
          <a:p>
            <a:pPr algn="l" rtl="0" fontAlgn="base"/>
            <a:r>
              <a:rPr lang="en-US" sz="1400" b="1" i="1" dirty="0">
                <a:solidFill>
                  <a:srgbClr val="FFFFFF"/>
                </a:solidFill>
                <a:effectLst/>
                <a:latin typeface="Segoe UI"/>
                <a:cs typeface="Segoe UI"/>
              </a:rPr>
              <a:t>​</a:t>
            </a:r>
            <a:endParaRPr lang="en-US" sz="1400" i="1" dirty="0">
              <a:solidFill>
                <a:srgbClr val="FFFFFF"/>
              </a:solidFill>
              <a:effectLst/>
              <a:latin typeface="Segoe UI"/>
              <a:cs typeface="Segoe UI"/>
            </a:endParaRPr>
          </a:p>
          <a:p>
            <a:pPr fontAlgn="base"/>
            <a:r>
              <a:rPr lang="en-GB" sz="2000" i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Elaine Carlile </a:t>
            </a:r>
          </a:p>
          <a:p>
            <a:pPr fontAlgn="base"/>
            <a:r>
              <a:rPr lang="en-GB" sz="2000" i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Qualifications Wales</a:t>
            </a:r>
          </a:p>
          <a:p>
            <a:pPr fontAlgn="base"/>
            <a:r>
              <a:rPr lang="en-GB" sz="2000" i="1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Cymwysterau</a:t>
            </a:r>
            <a:r>
              <a:rPr lang="en-GB" sz="2000" i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Cymru</a:t>
            </a:r>
            <a:endParaRPr lang="en-US" sz="2000" i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endParaRPr lang="en-US" sz="1400" i="1" dirty="0">
              <a:solidFill>
                <a:srgbClr val="FFFFFF"/>
              </a:solidFill>
              <a:latin typeface="Segoe UI"/>
              <a:cs typeface="Segoe U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CFFFDB-4E5B-94A4-0A2E-35B6DD9E0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69" y="3429000"/>
            <a:ext cx="3014701" cy="11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0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6AAE-7CE5-9067-2072-D89DDC96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" y="293566"/>
            <a:ext cx="10620000" cy="504000"/>
          </a:xfrm>
        </p:spPr>
        <p:txBody>
          <a:bodyPr>
            <a:normAutofit fontScale="90000"/>
          </a:bodyPr>
          <a:lstStyle/>
          <a:p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Cymwysterau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Dynodedig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ac </a:t>
            </a:r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wedi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		           D</a:t>
            </a:r>
            <a:r>
              <a:rPr lang="en-GB" sz="2400" b="1" dirty="0">
                <a:solidFill>
                  <a:srgbClr val="006272"/>
                </a:solidFill>
                <a:latin typeface="Poppins "/>
                <a:cs typeface="Segoe UI" panose="020B0502040204020203" pitchFamily="34" charset="0"/>
              </a:rPr>
              <a:t>esignated and Approved</a:t>
            </a:r>
            <a:b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Awdurdodi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                       </a:t>
            </a:r>
            <a:r>
              <a:rPr lang="en-GB" sz="2300" b="1" dirty="0">
                <a:solidFill>
                  <a:srgbClr val="006272"/>
                </a:solidFill>
                <a:latin typeface="Poppins "/>
                <a:cs typeface="Segoe UI" panose="020B0502040204020203" pitchFamily="34" charset="0"/>
              </a:rPr>
              <a:t>qualifications</a:t>
            </a:r>
          </a:p>
        </p:txBody>
      </p:sp>
      <p:pic>
        <p:nvPicPr>
          <p:cNvPr id="8" name="Picture 7" descr="Qualifications Wales logo">
            <a:extLst>
              <a:ext uri="{FF2B5EF4-FFF2-40B4-BE49-F238E27FC236}">
                <a16:creationId xmlns:a16="http://schemas.microsoft.com/office/drawing/2014/main" id="{FD71F6E4-C07A-4281-3709-FEEC4CC8B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4314" r="14886" b="14122"/>
          <a:stretch/>
        </p:blipFill>
        <p:spPr>
          <a:xfrm>
            <a:off x="10553699" y="223161"/>
            <a:ext cx="1529443" cy="15756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633B0-DEAC-9410-F00F-F50E2C37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06274"/>
            <a:ext cx="12192000" cy="251726"/>
            <a:chOff x="0" y="6606274"/>
            <a:chExt cx="12192000" cy="2517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335FEF-938F-B281-2788-BCCC66509134}"/>
                </a:ext>
              </a:extLst>
            </p:cNvPr>
            <p:cNvGrpSpPr/>
            <p:nvPr/>
          </p:nvGrpSpPr>
          <p:grpSpPr>
            <a:xfrm>
              <a:off x="0" y="6606274"/>
              <a:ext cx="12192000" cy="251726"/>
              <a:chOff x="0" y="6606274"/>
              <a:chExt cx="12192000" cy="251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5DF26-8483-068F-E656-86A7F4BBC6F2}"/>
                  </a:ext>
                </a:extLst>
              </p:cNvPr>
              <p:cNvSpPr/>
              <p:nvPr/>
            </p:nvSpPr>
            <p:spPr>
              <a:xfrm>
                <a:off x="0" y="6606274"/>
                <a:ext cx="12192000" cy="251726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7DF689-5001-E45B-9FC8-7695596DDD36}"/>
                  </a:ext>
                </a:extLst>
              </p:cNvPr>
              <p:cNvSpPr/>
              <p:nvPr/>
            </p:nvSpPr>
            <p:spPr>
              <a:xfrm>
                <a:off x="2378529" y="6606274"/>
                <a:ext cx="9813471" cy="251726"/>
              </a:xfrm>
              <a:prstGeom prst="rect">
                <a:avLst/>
              </a:prstGeom>
              <a:solidFill>
                <a:srgbClr val="8022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02F57-E301-3925-4CC0-EA9AD2A2E111}"/>
                  </a:ext>
                </a:extLst>
              </p:cNvPr>
              <p:cNvSpPr/>
              <p:nvPr/>
            </p:nvSpPr>
            <p:spPr>
              <a:xfrm>
                <a:off x="5366657" y="6606274"/>
                <a:ext cx="6732814" cy="251726"/>
              </a:xfrm>
              <a:prstGeom prst="rect">
                <a:avLst/>
              </a:prstGeom>
              <a:solidFill>
                <a:srgbClr val="3063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0F617-B406-6FA2-776C-74072CEA8A8A}"/>
                  </a:ext>
                </a:extLst>
              </p:cNvPr>
              <p:cNvSpPr/>
              <p:nvPr/>
            </p:nvSpPr>
            <p:spPr>
              <a:xfrm>
                <a:off x="7026729" y="6606274"/>
                <a:ext cx="5165271" cy="251726"/>
              </a:xfrm>
              <a:prstGeom prst="rect">
                <a:avLst/>
              </a:prstGeom>
              <a:solidFill>
                <a:srgbClr val="C24A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951CD-F080-5E26-B583-3FA21827785C}"/>
                </a:ext>
              </a:extLst>
            </p:cNvPr>
            <p:cNvSpPr/>
            <p:nvPr/>
          </p:nvSpPr>
          <p:spPr>
            <a:xfrm>
              <a:off x="7875815" y="6606274"/>
              <a:ext cx="4316185" cy="2517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5364B-6DDE-E31E-6620-7CDA444E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192000" cy="251726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6D3A15-58E5-2B7F-3A1D-2ACED741D899}"/>
              </a:ext>
            </a:extLst>
          </p:cNvPr>
          <p:cNvGrpSpPr/>
          <p:nvPr/>
        </p:nvGrpSpPr>
        <p:grpSpPr>
          <a:xfrm>
            <a:off x="3611112" y="3152531"/>
            <a:ext cx="3083924" cy="2052000"/>
            <a:chOff x="7026729" y="2768320"/>
            <a:chExt cx="4415245" cy="3304903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:a16="http://schemas.microsoft.com/office/drawing/2014/main" id="{25F0EF9C-E30E-DB9B-84EB-7BE2DC2215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26729" y="2768320"/>
              <a:ext cx="4415245" cy="330490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86E05AE-79EC-D6DD-E344-7EB5D87EC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01367" y="2829621"/>
              <a:ext cx="2052433" cy="417641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16E39C-A3DF-E72B-5826-B47996CB361A}"/>
              </a:ext>
            </a:extLst>
          </p:cNvPr>
          <p:cNvGrpSpPr/>
          <p:nvPr/>
        </p:nvGrpSpPr>
        <p:grpSpPr>
          <a:xfrm>
            <a:off x="363728" y="3720347"/>
            <a:ext cx="2527793" cy="2885927"/>
            <a:chOff x="118032" y="2698374"/>
            <a:chExt cx="3290410" cy="3807668"/>
          </a:xfrm>
        </p:grpSpPr>
        <p:pic>
          <p:nvPicPr>
            <p:cNvPr id="45" name="Picture 44">
              <a:hlinkClick r:id="rId6"/>
              <a:extLst>
                <a:ext uri="{FF2B5EF4-FFF2-40B4-BE49-F238E27FC236}">
                  <a16:creationId xmlns:a16="http://schemas.microsoft.com/office/drawing/2014/main" id="{E26FA651-2D5E-1BBC-EA30-A8CD6F42B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580" y="4297978"/>
              <a:ext cx="1576862" cy="2208064"/>
            </a:xfrm>
            <a:prstGeom prst="rect">
              <a:avLst/>
            </a:prstGeom>
          </p:spPr>
        </p:pic>
        <p:pic>
          <p:nvPicPr>
            <p:cNvPr id="29" name="Picture 28">
              <a:hlinkClick r:id="rId8"/>
              <a:extLst>
                <a:ext uri="{FF2B5EF4-FFF2-40B4-BE49-F238E27FC236}">
                  <a16:creationId xmlns:a16="http://schemas.microsoft.com/office/drawing/2014/main" id="{436E490C-FAF1-C3D2-4C77-8DA54F7CA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32" y="2698374"/>
              <a:ext cx="1618927" cy="2316056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372A988-2568-B161-39D3-377241FC460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732" y="897329"/>
            <a:ext cx="2450388" cy="248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5BA7926-D665-F813-114D-311ACD6BA1B3}"/>
              </a:ext>
            </a:extLst>
          </p:cNvPr>
          <p:cNvGrpSpPr/>
          <p:nvPr/>
        </p:nvGrpSpPr>
        <p:grpSpPr>
          <a:xfrm>
            <a:off x="7111251" y="1798824"/>
            <a:ext cx="4428000" cy="4428000"/>
            <a:chOff x="7111251" y="1798824"/>
            <a:chExt cx="4839958" cy="4760999"/>
          </a:xfrm>
        </p:grpSpPr>
        <p:pic>
          <p:nvPicPr>
            <p:cNvPr id="4" name="Picture 3">
              <a:hlinkClick r:id="rId11"/>
              <a:extLst>
                <a:ext uri="{FF2B5EF4-FFF2-40B4-BE49-F238E27FC236}">
                  <a16:creationId xmlns:a16="http://schemas.microsoft.com/office/drawing/2014/main" id="{02247F3D-0E22-833F-A234-569B185FA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3527" y="4626591"/>
              <a:ext cx="2269711" cy="1933232"/>
            </a:xfrm>
            <a:prstGeom prst="rect">
              <a:avLst/>
            </a:prstGeom>
          </p:spPr>
        </p:pic>
        <p:pic>
          <p:nvPicPr>
            <p:cNvPr id="7" name="Picture 6">
              <a:hlinkClick r:id="rId13"/>
              <a:extLst>
                <a:ext uri="{FF2B5EF4-FFF2-40B4-BE49-F238E27FC236}">
                  <a16:creationId xmlns:a16="http://schemas.microsoft.com/office/drawing/2014/main" id="{41C2B876-6D54-1E89-FBC6-5F7F575B3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2467" y="4626591"/>
              <a:ext cx="1642872" cy="1917704"/>
            </a:xfrm>
            <a:prstGeom prst="rect">
              <a:avLst/>
            </a:prstGeom>
          </p:spPr>
        </p:pic>
        <p:pic>
          <p:nvPicPr>
            <p:cNvPr id="5" name="Picture 4">
              <a:hlinkClick r:id="rId15"/>
              <a:extLst>
                <a:ext uri="{FF2B5EF4-FFF2-40B4-BE49-F238E27FC236}">
                  <a16:creationId xmlns:a16="http://schemas.microsoft.com/office/drawing/2014/main" id="{3BFA23EB-B3F6-8E9E-3FF8-AC3D74D44D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11251" y="1798824"/>
              <a:ext cx="4839958" cy="2799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236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alifications Wales logo">
            <a:extLst>
              <a:ext uri="{FF2B5EF4-FFF2-40B4-BE49-F238E27FC236}">
                <a16:creationId xmlns:a16="http://schemas.microsoft.com/office/drawing/2014/main" id="{FD71F6E4-C07A-4281-3709-FEEC4CC8B9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4314" r="14886" b="14122"/>
          <a:stretch/>
        </p:blipFill>
        <p:spPr>
          <a:xfrm>
            <a:off x="10678886" y="225282"/>
            <a:ext cx="1529443" cy="15756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633B0-DEAC-9410-F00F-F50E2C37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06274"/>
            <a:ext cx="12192000" cy="251726"/>
            <a:chOff x="0" y="6606274"/>
            <a:chExt cx="12192000" cy="2517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335FEF-938F-B281-2788-BCCC66509134}"/>
                </a:ext>
              </a:extLst>
            </p:cNvPr>
            <p:cNvGrpSpPr/>
            <p:nvPr/>
          </p:nvGrpSpPr>
          <p:grpSpPr>
            <a:xfrm>
              <a:off x="0" y="6606274"/>
              <a:ext cx="12192000" cy="251726"/>
              <a:chOff x="0" y="6606274"/>
              <a:chExt cx="12192000" cy="251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5DF26-8483-068F-E656-86A7F4BBC6F2}"/>
                  </a:ext>
                </a:extLst>
              </p:cNvPr>
              <p:cNvSpPr/>
              <p:nvPr/>
            </p:nvSpPr>
            <p:spPr>
              <a:xfrm>
                <a:off x="0" y="6606274"/>
                <a:ext cx="12192000" cy="251726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7DF689-5001-E45B-9FC8-7695596DDD36}"/>
                  </a:ext>
                </a:extLst>
              </p:cNvPr>
              <p:cNvSpPr/>
              <p:nvPr/>
            </p:nvSpPr>
            <p:spPr>
              <a:xfrm>
                <a:off x="2378529" y="6606274"/>
                <a:ext cx="9813471" cy="251726"/>
              </a:xfrm>
              <a:prstGeom prst="rect">
                <a:avLst/>
              </a:prstGeom>
              <a:solidFill>
                <a:srgbClr val="8022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02F57-E301-3925-4CC0-EA9AD2A2E111}"/>
                  </a:ext>
                </a:extLst>
              </p:cNvPr>
              <p:cNvSpPr/>
              <p:nvPr/>
            </p:nvSpPr>
            <p:spPr>
              <a:xfrm>
                <a:off x="5366657" y="6606274"/>
                <a:ext cx="6732814" cy="251726"/>
              </a:xfrm>
              <a:prstGeom prst="rect">
                <a:avLst/>
              </a:prstGeom>
              <a:solidFill>
                <a:srgbClr val="3063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0F617-B406-6FA2-776C-74072CEA8A8A}"/>
                  </a:ext>
                </a:extLst>
              </p:cNvPr>
              <p:cNvSpPr/>
              <p:nvPr/>
            </p:nvSpPr>
            <p:spPr>
              <a:xfrm>
                <a:off x="7026729" y="6606274"/>
                <a:ext cx="5165271" cy="251726"/>
              </a:xfrm>
              <a:prstGeom prst="rect">
                <a:avLst/>
              </a:prstGeom>
              <a:solidFill>
                <a:srgbClr val="C24A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951CD-F080-5E26-B583-3FA21827785C}"/>
                </a:ext>
              </a:extLst>
            </p:cNvPr>
            <p:cNvSpPr/>
            <p:nvPr/>
          </p:nvSpPr>
          <p:spPr>
            <a:xfrm>
              <a:off x="7875815" y="6606274"/>
              <a:ext cx="4316185" cy="2517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5364B-6DDE-E31E-6620-7CDA444E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192000" cy="251726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2FF1AFE9-3FE2-B372-B5C9-B5213103F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 1">
                <a:extLst>
                  <a:ext uri="{FF2B5EF4-FFF2-40B4-BE49-F238E27FC236}">
                    <a16:creationId xmlns:a16="http://schemas.microsoft.com/office/drawing/2014/main" id="{34954BE9-9B8D-BC8E-1F54-2D67F7A679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8949195"/>
                  </p:ext>
                </p:extLst>
              </p:nvPr>
            </p:nvGraphicFramePr>
            <p:xfrm>
              <a:off x="1654955" y="1406013"/>
              <a:ext cx="7754516" cy="44267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Add-in 1">
                <a:extLst>
                  <a:ext uri="{FF2B5EF4-FFF2-40B4-BE49-F238E27FC236}">
                    <a16:creationId xmlns:a16="http://schemas.microsoft.com/office/drawing/2014/main" id="{34954BE9-9B8D-BC8E-1F54-2D67F7A679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4955" y="1406013"/>
                <a:ext cx="7754516" cy="44267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552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6AAE-7CE5-9067-2072-D89DDC96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66" y="278548"/>
            <a:ext cx="11244942" cy="593558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Cymwysterau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yng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Nghymru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QiW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              Qualifications in Wales (</a:t>
            </a:r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QiW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pic>
        <p:nvPicPr>
          <p:cNvPr id="8" name="Picture 7" descr="Qualifications Wales logo">
            <a:extLst>
              <a:ext uri="{FF2B5EF4-FFF2-40B4-BE49-F238E27FC236}">
                <a16:creationId xmlns:a16="http://schemas.microsoft.com/office/drawing/2014/main" id="{FD71F6E4-C07A-4281-3709-FEEC4CC8B9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4314" r="14886" b="14122"/>
          <a:stretch/>
        </p:blipFill>
        <p:spPr>
          <a:xfrm>
            <a:off x="10553699" y="223161"/>
            <a:ext cx="1529443" cy="15756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633B0-DEAC-9410-F00F-F50E2C37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06274"/>
            <a:ext cx="12192000" cy="251726"/>
            <a:chOff x="0" y="6606274"/>
            <a:chExt cx="12192000" cy="2517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335FEF-938F-B281-2788-BCCC66509134}"/>
                </a:ext>
              </a:extLst>
            </p:cNvPr>
            <p:cNvGrpSpPr/>
            <p:nvPr/>
          </p:nvGrpSpPr>
          <p:grpSpPr>
            <a:xfrm>
              <a:off x="0" y="6606274"/>
              <a:ext cx="12192000" cy="251726"/>
              <a:chOff x="0" y="6606274"/>
              <a:chExt cx="12192000" cy="251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5DF26-8483-068F-E656-86A7F4BBC6F2}"/>
                  </a:ext>
                </a:extLst>
              </p:cNvPr>
              <p:cNvSpPr/>
              <p:nvPr/>
            </p:nvSpPr>
            <p:spPr>
              <a:xfrm>
                <a:off x="0" y="6606274"/>
                <a:ext cx="12192000" cy="251726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7DF689-5001-E45B-9FC8-7695596DDD36}"/>
                  </a:ext>
                </a:extLst>
              </p:cNvPr>
              <p:cNvSpPr/>
              <p:nvPr/>
            </p:nvSpPr>
            <p:spPr>
              <a:xfrm>
                <a:off x="2378529" y="6606274"/>
                <a:ext cx="9813471" cy="251726"/>
              </a:xfrm>
              <a:prstGeom prst="rect">
                <a:avLst/>
              </a:prstGeom>
              <a:solidFill>
                <a:srgbClr val="8022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02F57-E301-3925-4CC0-EA9AD2A2E111}"/>
                  </a:ext>
                </a:extLst>
              </p:cNvPr>
              <p:cNvSpPr/>
              <p:nvPr/>
            </p:nvSpPr>
            <p:spPr>
              <a:xfrm>
                <a:off x="5366657" y="6606274"/>
                <a:ext cx="6732814" cy="251726"/>
              </a:xfrm>
              <a:prstGeom prst="rect">
                <a:avLst/>
              </a:prstGeom>
              <a:solidFill>
                <a:srgbClr val="3063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0F617-B406-6FA2-776C-74072CEA8A8A}"/>
                  </a:ext>
                </a:extLst>
              </p:cNvPr>
              <p:cNvSpPr/>
              <p:nvPr/>
            </p:nvSpPr>
            <p:spPr>
              <a:xfrm>
                <a:off x="7026729" y="6606274"/>
                <a:ext cx="5165271" cy="251726"/>
              </a:xfrm>
              <a:prstGeom prst="rect">
                <a:avLst/>
              </a:prstGeom>
              <a:solidFill>
                <a:srgbClr val="C24A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951CD-F080-5E26-B583-3FA21827785C}"/>
                </a:ext>
              </a:extLst>
            </p:cNvPr>
            <p:cNvSpPr/>
            <p:nvPr/>
          </p:nvSpPr>
          <p:spPr>
            <a:xfrm>
              <a:off x="7875815" y="6606274"/>
              <a:ext cx="4316185" cy="2517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5364B-6DDE-E31E-6620-7CDA444E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192000" cy="251726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EE9CACF6-5A4C-F385-A21F-A57295584E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71" t="3018" r="5768"/>
          <a:stretch/>
        </p:blipFill>
        <p:spPr>
          <a:xfrm>
            <a:off x="-1" y="1023449"/>
            <a:ext cx="6096001" cy="3911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ECEF30-B5D1-A6CF-C1D0-18590C3217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99" t="9645" r="4618" b="999"/>
          <a:stretch/>
        </p:blipFill>
        <p:spPr>
          <a:xfrm>
            <a:off x="6217460" y="2877424"/>
            <a:ext cx="5882011" cy="37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6AAE-7CE5-9067-2072-D89DDC96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" y="419556"/>
            <a:ext cx="11244942" cy="593558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Cymwysterau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yng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Nghymru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QiW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            Qualifications in Wales (</a:t>
            </a:r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QiW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633B0-DEAC-9410-F00F-F50E2C37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06274"/>
            <a:ext cx="12192000" cy="251726"/>
            <a:chOff x="0" y="6606274"/>
            <a:chExt cx="12192000" cy="2517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335FEF-938F-B281-2788-BCCC66509134}"/>
                </a:ext>
              </a:extLst>
            </p:cNvPr>
            <p:cNvGrpSpPr/>
            <p:nvPr/>
          </p:nvGrpSpPr>
          <p:grpSpPr>
            <a:xfrm>
              <a:off x="0" y="6606274"/>
              <a:ext cx="12192000" cy="251726"/>
              <a:chOff x="0" y="6606274"/>
              <a:chExt cx="12192000" cy="251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5DF26-8483-068F-E656-86A7F4BBC6F2}"/>
                  </a:ext>
                </a:extLst>
              </p:cNvPr>
              <p:cNvSpPr/>
              <p:nvPr/>
            </p:nvSpPr>
            <p:spPr>
              <a:xfrm>
                <a:off x="0" y="6606274"/>
                <a:ext cx="12192000" cy="251726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7DF689-5001-E45B-9FC8-7695596DDD36}"/>
                  </a:ext>
                </a:extLst>
              </p:cNvPr>
              <p:cNvSpPr/>
              <p:nvPr/>
            </p:nvSpPr>
            <p:spPr>
              <a:xfrm>
                <a:off x="2378529" y="6606274"/>
                <a:ext cx="9813471" cy="251726"/>
              </a:xfrm>
              <a:prstGeom prst="rect">
                <a:avLst/>
              </a:prstGeom>
              <a:solidFill>
                <a:srgbClr val="8022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02F57-E301-3925-4CC0-EA9AD2A2E111}"/>
                  </a:ext>
                </a:extLst>
              </p:cNvPr>
              <p:cNvSpPr/>
              <p:nvPr/>
            </p:nvSpPr>
            <p:spPr>
              <a:xfrm>
                <a:off x="5366657" y="6606274"/>
                <a:ext cx="6732814" cy="251726"/>
              </a:xfrm>
              <a:prstGeom prst="rect">
                <a:avLst/>
              </a:prstGeom>
              <a:solidFill>
                <a:srgbClr val="3063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0F617-B406-6FA2-776C-74072CEA8A8A}"/>
                  </a:ext>
                </a:extLst>
              </p:cNvPr>
              <p:cNvSpPr/>
              <p:nvPr/>
            </p:nvSpPr>
            <p:spPr>
              <a:xfrm>
                <a:off x="7026729" y="6606274"/>
                <a:ext cx="5165271" cy="251726"/>
              </a:xfrm>
              <a:prstGeom prst="rect">
                <a:avLst/>
              </a:prstGeom>
              <a:solidFill>
                <a:srgbClr val="C24A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951CD-F080-5E26-B583-3FA21827785C}"/>
                </a:ext>
              </a:extLst>
            </p:cNvPr>
            <p:cNvSpPr/>
            <p:nvPr/>
          </p:nvSpPr>
          <p:spPr>
            <a:xfrm>
              <a:off x="7875815" y="6606274"/>
              <a:ext cx="4316185" cy="2517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5364B-6DDE-E31E-6620-7CDA444E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192000" cy="251726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4BA61E-EACD-A40A-1BD4-B4EDF4A49B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31" y="1800945"/>
            <a:ext cx="6963724" cy="4359100"/>
          </a:xfrm>
          <a:prstGeom prst="rect">
            <a:avLst/>
          </a:prstGeom>
        </p:spPr>
      </p:pic>
      <p:pic>
        <p:nvPicPr>
          <p:cNvPr id="8" name="Picture 7" descr="Qualifications Wales logo">
            <a:extLst>
              <a:ext uri="{FF2B5EF4-FFF2-40B4-BE49-F238E27FC236}">
                <a16:creationId xmlns:a16="http://schemas.microsoft.com/office/drawing/2014/main" id="{FD71F6E4-C07A-4281-3709-FEEC4CC8B9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4314" r="14886" b="14122"/>
          <a:stretch/>
        </p:blipFill>
        <p:spPr>
          <a:xfrm>
            <a:off x="10711815" y="225282"/>
            <a:ext cx="1529443" cy="15756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4EA88D4-B18A-C020-7E02-321AEC7C9E1D}"/>
              </a:ext>
            </a:extLst>
          </p:cNvPr>
          <p:cNvGrpSpPr/>
          <p:nvPr/>
        </p:nvGrpSpPr>
        <p:grpSpPr>
          <a:xfrm>
            <a:off x="8031876" y="1543664"/>
            <a:ext cx="3039248" cy="5089053"/>
            <a:chOff x="8031875" y="1259964"/>
            <a:chExt cx="4160125" cy="5372754"/>
          </a:xfrm>
        </p:grpSpPr>
        <p:pic>
          <p:nvPicPr>
            <p:cNvPr id="4" name="Picture 3">
              <a:hlinkClick r:id="rId5"/>
              <a:extLst>
                <a:ext uri="{FF2B5EF4-FFF2-40B4-BE49-F238E27FC236}">
                  <a16:creationId xmlns:a16="http://schemas.microsoft.com/office/drawing/2014/main" id="{27D27DBD-4571-357D-AB1D-BB17338D35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64496" y="3451265"/>
              <a:ext cx="2127504" cy="3181453"/>
            </a:xfrm>
            <a:prstGeom prst="rect">
              <a:avLst/>
            </a:prstGeom>
          </p:spPr>
        </p:pic>
        <p:pic>
          <p:nvPicPr>
            <p:cNvPr id="5" name="Picture 4">
              <a:hlinkClick r:id="rId7"/>
              <a:extLst>
                <a:ext uri="{FF2B5EF4-FFF2-40B4-BE49-F238E27FC236}">
                  <a16:creationId xmlns:a16="http://schemas.microsoft.com/office/drawing/2014/main" id="{13FC5698-4EB6-5CA9-E78A-0036B6F67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1875" y="1259964"/>
              <a:ext cx="2127504" cy="3181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05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6AAE-7CE5-9067-2072-D89DDC96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6" y="234661"/>
            <a:ext cx="11244942" cy="593558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Safbwyntiau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allweddol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i’w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nodi                               Key points to note</a:t>
            </a:r>
          </a:p>
        </p:txBody>
      </p:sp>
      <p:pic>
        <p:nvPicPr>
          <p:cNvPr id="8" name="Picture 7" descr="Qualifications Wales logo">
            <a:extLst>
              <a:ext uri="{FF2B5EF4-FFF2-40B4-BE49-F238E27FC236}">
                <a16:creationId xmlns:a16="http://schemas.microsoft.com/office/drawing/2014/main" id="{FD71F6E4-C07A-4281-3709-FEEC4CC8B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4314" r="14886" b="14122"/>
          <a:stretch/>
        </p:blipFill>
        <p:spPr>
          <a:xfrm>
            <a:off x="10662557" y="225282"/>
            <a:ext cx="1529443" cy="15756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633B0-DEAC-9410-F00F-F50E2C37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06274"/>
            <a:ext cx="12192000" cy="251726"/>
            <a:chOff x="0" y="6606274"/>
            <a:chExt cx="12192000" cy="2517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335FEF-938F-B281-2788-BCCC66509134}"/>
                </a:ext>
              </a:extLst>
            </p:cNvPr>
            <p:cNvGrpSpPr/>
            <p:nvPr/>
          </p:nvGrpSpPr>
          <p:grpSpPr>
            <a:xfrm>
              <a:off x="0" y="6606274"/>
              <a:ext cx="12192000" cy="251726"/>
              <a:chOff x="0" y="6606274"/>
              <a:chExt cx="12192000" cy="251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5DF26-8483-068F-E656-86A7F4BBC6F2}"/>
                  </a:ext>
                </a:extLst>
              </p:cNvPr>
              <p:cNvSpPr/>
              <p:nvPr/>
            </p:nvSpPr>
            <p:spPr>
              <a:xfrm>
                <a:off x="0" y="6606274"/>
                <a:ext cx="12192000" cy="251726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7DF689-5001-E45B-9FC8-7695596DDD36}"/>
                  </a:ext>
                </a:extLst>
              </p:cNvPr>
              <p:cNvSpPr/>
              <p:nvPr/>
            </p:nvSpPr>
            <p:spPr>
              <a:xfrm>
                <a:off x="2378529" y="6606274"/>
                <a:ext cx="9813471" cy="251726"/>
              </a:xfrm>
              <a:prstGeom prst="rect">
                <a:avLst/>
              </a:prstGeom>
              <a:solidFill>
                <a:srgbClr val="8022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02F57-E301-3925-4CC0-EA9AD2A2E111}"/>
                  </a:ext>
                </a:extLst>
              </p:cNvPr>
              <p:cNvSpPr/>
              <p:nvPr/>
            </p:nvSpPr>
            <p:spPr>
              <a:xfrm>
                <a:off x="5366657" y="6606274"/>
                <a:ext cx="6732814" cy="251726"/>
              </a:xfrm>
              <a:prstGeom prst="rect">
                <a:avLst/>
              </a:prstGeom>
              <a:solidFill>
                <a:srgbClr val="3063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0F617-B406-6FA2-776C-74072CEA8A8A}"/>
                  </a:ext>
                </a:extLst>
              </p:cNvPr>
              <p:cNvSpPr/>
              <p:nvPr/>
            </p:nvSpPr>
            <p:spPr>
              <a:xfrm>
                <a:off x="7026729" y="6606274"/>
                <a:ext cx="5165271" cy="251726"/>
              </a:xfrm>
              <a:prstGeom prst="rect">
                <a:avLst/>
              </a:prstGeom>
              <a:solidFill>
                <a:srgbClr val="C24A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951CD-F080-5E26-B583-3FA21827785C}"/>
                </a:ext>
              </a:extLst>
            </p:cNvPr>
            <p:cNvSpPr/>
            <p:nvPr/>
          </p:nvSpPr>
          <p:spPr>
            <a:xfrm>
              <a:off x="7875815" y="6606274"/>
              <a:ext cx="4316185" cy="2517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5364B-6DDE-E31E-6620-7CDA444E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192000" cy="251726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2509F-E389-4683-7C72-20D0FAFF1899}"/>
              </a:ext>
            </a:extLst>
          </p:cNvPr>
          <p:cNvSpPr txBox="1"/>
          <p:nvPr/>
        </p:nvSpPr>
        <p:spPr>
          <a:xfrm>
            <a:off x="6094476" y="1238864"/>
            <a:ext cx="5165271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latin typeface="Archivo"/>
                <a:cs typeface="Arial" panose="020B0604020202020204" pitchFamily="34" charset="0"/>
              </a:rPr>
              <a:t>When you intend to withdraw a </a:t>
            </a:r>
          </a:p>
          <a:p>
            <a:r>
              <a:rPr lang="en-GB" sz="2200" dirty="0">
                <a:latin typeface="Archivo"/>
                <a:cs typeface="Arial" panose="020B0604020202020204" pitchFamily="34" charset="0"/>
              </a:rPr>
              <a:t>qualification, or change the status of a </a:t>
            </a:r>
          </a:p>
          <a:p>
            <a:r>
              <a:rPr lang="en-GB" sz="2200" dirty="0">
                <a:latin typeface="Archivo"/>
                <a:cs typeface="Arial" panose="020B0604020202020204" pitchFamily="34" charset="0"/>
              </a:rPr>
              <a:t>qualification, you must:</a:t>
            </a:r>
          </a:p>
          <a:p>
            <a:endParaRPr lang="en-GB" sz="1200" dirty="0">
              <a:latin typeface="Archivo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200" dirty="0">
                <a:latin typeface="Archivo"/>
                <a:cs typeface="Arial" panose="020B0604020202020204" pitchFamily="34" charset="0"/>
              </a:rPr>
              <a:t>Notify us of the anticipated change</a:t>
            </a:r>
          </a:p>
          <a:p>
            <a:pPr marL="342900" indent="-342900">
              <a:buAutoNum type="arabicPeriod"/>
            </a:pPr>
            <a:endParaRPr lang="en-GB" sz="800" dirty="0">
              <a:latin typeface="Archivo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200" dirty="0">
                <a:latin typeface="Archivo"/>
                <a:cs typeface="Arial" panose="020B0604020202020204" pitchFamily="34" charset="0"/>
              </a:rPr>
              <a:t>Promptly prepare, maintain and comply with a written plan, demonstrating that you take all reasonable steps to protects the interests of Learners</a:t>
            </a:r>
          </a:p>
          <a:p>
            <a:pPr marL="342900" indent="-342900">
              <a:buAutoNum type="arabicPeriod"/>
            </a:pPr>
            <a:endParaRPr lang="en-GB" sz="800" dirty="0">
              <a:latin typeface="Archivo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200" dirty="0">
                <a:latin typeface="Archivo"/>
                <a:cs typeface="Arial" panose="020B0604020202020204" pitchFamily="34" charset="0"/>
              </a:rPr>
              <a:t>Provide clear and accurate information about the change to those likely to be affected</a:t>
            </a:r>
          </a:p>
          <a:p>
            <a:pPr marL="342900" indent="-342900">
              <a:buAutoNum type="arabicPeriod"/>
            </a:pPr>
            <a:endParaRPr lang="en-GB" sz="800" dirty="0">
              <a:latin typeface="Archivo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200" dirty="0">
                <a:latin typeface="Archivo"/>
                <a:cs typeface="Arial" panose="020B0604020202020204" pitchFamily="34" charset="0"/>
              </a:rPr>
              <a:t> Update the </a:t>
            </a:r>
            <a:r>
              <a:rPr lang="en-GB" sz="2200" dirty="0" err="1">
                <a:latin typeface="Archivo"/>
                <a:cs typeface="Arial" panose="020B0604020202020204" pitchFamily="34" charset="0"/>
              </a:rPr>
              <a:t>QiW</a:t>
            </a:r>
            <a:r>
              <a:rPr lang="en-GB" sz="2200" dirty="0">
                <a:latin typeface="Archivo"/>
                <a:cs typeface="Arial" panose="020B0604020202020204" pitchFamily="34" charset="0"/>
              </a:rPr>
              <a:t> database</a:t>
            </a:r>
          </a:p>
          <a:p>
            <a:pPr marL="342900" indent="-342900">
              <a:buAutoNum type="arabicPeriod"/>
            </a:pPr>
            <a:endParaRPr lang="en-GB" sz="800" dirty="0">
              <a:latin typeface="Archivo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200" dirty="0">
                <a:latin typeface="Archivo"/>
                <a:cs typeface="Arial" panose="020B0604020202020204" pitchFamily="34" charset="0"/>
              </a:rPr>
              <a:t> Comply with all the Conditions of Recognition when making the change</a:t>
            </a:r>
          </a:p>
          <a:p>
            <a:pPr marL="342900" indent="-342900">
              <a:buAutoNum type="arabicPeriod"/>
            </a:pPr>
            <a:endParaRPr lang="en-GB" sz="800" dirty="0">
              <a:latin typeface="Archivo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200" dirty="0">
                <a:latin typeface="Archivo"/>
                <a:cs typeface="Arial" panose="020B0604020202020204" pitchFamily="34" charset="0"/>
              </a:rPr>
              <a:t> Comply with any requirements that we communicate to you in writing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DF3FA3-7D68-2F10-2DA9-408AFCAB2951}"/>
              </a:ext>
            </a:extLst>
          </p:cNvPr>
          <p:cNvSpPr txBox="1"/>
          <p:nvPr/>
        </p:nvSpPr>
        <p:spPr>
          <a:xfrm>
            <a:off x="0" y="1064622"/>
            <a:ext cx="5633884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latin typeface="Archivo"/>
              </a:rPr>
              <a:t>Pan </a:t>
            </a:r>
            <a:r>
              <a:rPr lang="en-GB" sz="2200" dirty="0" err="1">
                <a:latin typeface="Archivo"/>
              </a:rPr>
              <a:t>fyddwch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yn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bwriadu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tynnu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cymhwyster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yn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ôl</a:t>
            </a:r>
            <a:r>
              <a:rPr lang="en-GB" sz="2200" dirty="0">
                <a:latin typeface="Archivo"/>
              </a:rPr>
              <a:t>, neu </a:t>
            </a:r>
            <a:r>
              <a:rPr lang="en-GB" sz="2200" dirty="0" err="1">
                <a:latin typeface="Archivo"/>
              </a:rPr>
              <a:t>newid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statws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cymhwyster</a:t>
            </a:r>
            <a:r>
              <a:rPr lang="en-GB" sz="2200" dirty="0">
                <a:latin typeface="Archivo"/>
              </a:rPr>
              <a:t>, </a:t>
            </a:r>
            <a:r>
              <a:rPr lang="en-GB" sz="2200" dirty="0" err="1">
                <a:latin typeface="Archivo"/>
              </a:rPr>
              <a:t>rhaid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i</a:t>
            </a:r>
            <a:r>
              <a:rPr lang="en-GB" sz="2200" dirty="0">
                <a:latin typeface="Archivo"/>
              </a:rPr>
              <a:t> chi:</a:t>
            </a:r>
          </a:p>
          <a:p>
            <a:endParaRPr lang="en-GB" dirty="0">
              <a:latin typeface="Archivo"/>
            </a:endParaRPr>
          </a:p>
          <a:p>
            <a:pPr marL="457200" indent="-457200">
              <a:buAutoNum type="arabicPeriod"/>
            </a:pPr>
            <a:r>
              <a:rPr lang="en-GB" sz="2200" dirty="0">
                <a:latin typeface="Archivo"/>
              </a:rPr>
              <a:t>Ein </a:t>
            </a:r>
            <a:r>
              <a:rPr lang="en-GB" sz="2200" dirty="0" err="1">
                <a:latin typeface="Archivo"/>
              </a:rPr>
              <a:t>hysbysu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ni</a:t>
            </a:r>
            <a:r>
              <a:rPr lang="en-GB" sz="2200" dirty="0">
                <a:latin typeface="Archivo"/>
              </a:rPr>
              <a:t> am y </a:t>
            </a:r>
            <a:r>
              <a:rPr lang="en-GB" sz="2200" dirty="0" err="1">
                <a:latin typeface="Archivo"/>
              </a:rPr>
              <a:t>newid</a:t>
            </a:r>
            <a:r>
              <a:rPr lang="en-GB" sz="2200" dirty="0">
                <a:latin typeface="Archivo"/>
              </a:rPr>
              <a:t> a </a:t>
            </a:r>
            <a:r>
              <a:rPr lang="en-GB" sz="2200" dirty="0" err="1">
                <a:latin typeface="Archivo"/>
              </a:rPr>
              <a:t>ragwelir</a:t>
            </a:r>
            <a:endParaRPr lang="en-GB" sz="2200" dirty="0">
              <a:latin typeface="Archivo"/>
            </a:endParaRPr>
          </a:p>
          <a:p>
            <a:pPr marL="457200" indent="-457200">
              <a:buAutoNum type="arabicPeriod"/>
            </a:pPr>
            <a:endParaRPr lang="en-GB" sz="800" dirty="0">
              <a:latin typeface="Archivo"/>
            </a:endParaRPr>
          </a:p>
          <a:p>
            <a:pPr marL="342900" indent="-342900">
              <a:buAutoNum type="arabicPeriod" startAt="2"/>
            </a:pPr>
            <a:r>
              <a:rPr lang="en-GB" sz="2200" dirty="0" err="1">
                <a:latin typeface="Archivo"/>
              </a:rPr>
              <a:t>Paratoi</a:t>
            </a:r>
            <a:r>
              <a:rPr lang="en-GB" sz="2200" dirty="0">
                <a:latin typeface="Archivo"/>
              </a:rPr>
              <a:t>, </a:t>
            </a:r>
            <a:r>
              <a:rPr lang="en-GB" sz="2200" dirty="0" err="1">
                <a:latin typeface="Archivo"/>
              </a:rPr>
              <a:t>cynnal</a:t>
            </a:r>
            <a:r>
              <a:rPr lang="en-GB" sz="2200" dirty="0">
                <a:latin typeface="Archivo"/>
              </a:rPr>
              <a:t> a </a:t>
            </a:r>
            <a:r>
              <a:rPr lang="en-GB" sz="2200" dirty="0" err="1">
                <a:latin typeface="Archivo"/>
              </a:rPr>
              <a:t>chydymffurfio</a:t>
            </a:r>
            <a:r>
              <a:rPr lang="en-GB" sz="2200" dirty="0">
                <a:latin typeface="Archivo"/>
              </a:rPr>
              <a:t> â </a:t>
            </a:r>
            <a:r>
              <a:rPr lang="en-GB" sz="2200" dirty="0" err="1">
                <a:latin typeface="Archivo"/>
              </a:rPr>
              <a:t>chynllun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ysgrifenedig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yn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brydlon</a:t>
            </a:r>
            <a:r>
              <a:rPr lang="en-GB" sz="2200" dirty="0">
                <a:latin typeface="Archivo"/>
              </a:rPr>
              <a:t>, </a:t>
            </a:r>
            <a:r>
              <a:rPr lang="en-GB" sz="2200" dirty="0" err="1">
                <a:latin typeface="Archivo"/>
              </a:rPr>
              <a:t>gan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ddangos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eich</a:t>
            </a:r>
            <a:r>
              <a:rPr lang="en-GB" sz="2200" dirty="0">
                <a:latin typeface="Archivo"/>
              </a:rPr>
              <a:t> bod </a:t>
            </a:r>
            <a:r>
              <a:rPr lang="en-GB" sz="2200" dirty="0" err="1">
                <a:latin typeface="Archivo"/>
              </a:rPr>
              <a:t>yn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cymryd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pob</a:t>
            </a:r>
            <a:r>
              <a:rPr lang="en-GB" sz="2200" dirty="0">
                <a:latin typeface="Archivo"/>
              </a:rPr>
              <a:t> cam </a:t>
            </a:r>
            <a:r>
              <a:rPr lang="en-GB" sz="2200" dirty="0" err="1">
                <a:latin typeface="Archivo"/>
              </a:rPr>
              <a:t>rhesymol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i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warchod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buddiannau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Dysgwyr</a:t>
            </a:r>
            <a:endParaRPr lang="en-GB" sz="2200" dirty="0">
              <a:latin typeface="Archivo"/>
            </a:endParaRPr>
          </a:p>
          <a:p>
            <a:pPr marL="342900" indent="-342900">
              <a:buAutoNum type="arabicPeriod" startAt="2"/>
            </a:pPr>
            <a:endParaRPr lang="en-GB" sz="800" dirty="0">
              <a:latin typeface="Archivo"/>
            </a:endParaRPr>
          </a:p>
          <a:p>
            <a:pPr marL="342900" indent="-342900">
              <a:buAutoNum type="arabicPeriod" startAt="2"/>
            </a:pP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Darparu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gwybodaeth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glir</a:t>
            </a:r>
            <a:r>
              <a:rPr lang="en-GB" sz="2200" dirty="0">
                <a:latin typeface="Archivo"/>
              </a:rPr>
              <a:t> a </a:t>
            </a:r>
            <a:r>
              <a:rPr lang="en-GB" sz="2200" dirty="0" err="1">
                <a:latin typeface="Archivo"/>
              </a:rPr>
              <a:t>chywir</a:t>
            </a:r>
            <a:r>
              <a:rPr lang="en-GB" sz="2200" dirty="0">
                <a:latin typeface="Archivo"/>
              </a:rPr>
              <a:t> am y </a:t>
            </a:r>
            <a:r>
              <a:rPr lang="en-GB" sz="2200" dirty="0" err="1">
                <a:latin typeface="Archivo"/>
              </a:rPr>
              <a:t>newid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i'r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rhai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sy'n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debygol</a:t>
            </a:r>
            <a:r>
              <a:rPr lang="en-GB" sz="2200" dirty="0">
                <a:latin typeface="Archivo"/>
              </a:rPr>
              <a:t> o </a:t>
            </a:r>
            <a:r>
              <a:rPr lang="en-GB" sz="2200" dirty="0" err="1">
                <a:latin typeface="Archivo"/>
              </a:rPr>
              <a:t>gael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eu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heffeithio</a:t>
            </a:r>
            <a:endParaRPr lang="en-GB" sz="2200" dirty="0">
              <a:latin typeface="Archivo"/>
            </a:endParaRPr>
          </a:p>
          <a:p>
            <a:pPr marL="342900" indent="-342900">
              <a:buAutoNum type="arabicPeriod" startAt="2"/>
            </a:pPr>
            <a:endParaRPr lang="en-GB" sz="800" dirty="0">
              <a:latin typeface="Archivo"/>
            </a:endParaRPr>
          </a:p>
          <a:p>
            <a:pPr marL="342900" indent="-342900">
              <a:buAutoNum type="arabicPeriod" startAt="2"/>
            </a:pP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Diweddaru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cronfa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ddata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QiW</a:t>
            </a:r>
            <a:endParaRPr lang="en-GB" sz="2200" dirty="0">
              <a:latin typeface="Archivo"/>
            </a:endParaRPr>
          </a:p>
          <a:p>
            <a:pPr marL="342900" indent="-342900">
              <a:buAutoNum type="arabicPeriod" startAt="2"/>
            </a:pPr>
            <a:endParaRPr lang="en-GB" sz="800" dirty="0">
              <a:latin typeface="Archivo"/>
            </a:endParaRPr>
          </a:p>
          <a:p>
            <a:pPr marL="342900" indent="-342900">
              <a:buAutoNum type="arabicPeriod" startAt="2"/>
            </a:pPr>
            <a:r>
              <a:rPr lang="en-GB" sz="2200" dirty="0" err="1">
                <a:latin typeface="Archivo"/>
              </a:rPr>
              <a:t>Cydymffurfio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â'r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holl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Amodau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Cydnabod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wrth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wneud</a:t>
            </a:r>
            <a:r>
              <a:rPr lang="en-GB" sz="2200" dirty="0">
                <a:latin typeface="Archivo"/>
              </a:rPr>
              <a:t> y </a:t>
            </a:r>
            <a:r>
              <a:rPr lang="en-GB" sz="2200" dirty="0" err="1">
                <a:latin typeface="Archivo"/>
              </a:rPr>
              <a:t>newid</a:t>
            </a:r>
            <a:endParaRPr lang="en-GB" sz="2200" dirty="0">
              <a:latin typeface="Archivo"/>
            </a:endParaRPr>
          </a:p>
          <a:p>
            <a:pPr marL="342900" indent="-342900">
              <a:buAutoNum type="arabicPeriod" startAt="2"/>
            </a:pPr>
            <a:endParaRPr lang="en-GB" sz="800" dirty="0">
              <a:latin typeface="Archivo"/>
            </a:endParaRPr>
          </a:p>
          <a:p>
            <a:pPr marL="342900" indent="-342900">
              <a:buAutoNum type="arabicPeriod" startAt="2"/>
            </a:pP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Cydymffurfio</a:t>
            </a:r>
            <a:r>
              <a:rPr lang="en-GB" sz="2200" dirty="0">
                <a:latin typeface="Archivo"/>
              </a:rPr>
              <a:t> ag </a:t>
            </a:r>
            <a:r>
              <a:rPr lang="en-GB" sz="2200" dirty="0" err="1">
                <a:latin typeface="Archivo"/>
              </a:rPr>
              <a:t>unrhyw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ofynion</a:t>
            </a:r>
            <a:r>
              <a:rPr lang="en-GB" sz="2200" dirty="0">
                <a:latin typeface="Archivo"/>
              </a:rPr>
              <a:t> a </a:t>
            </a:r>
            <a:r>
              <a:rPr lang="en-GB" sz="2200" dirty="0" err="1">
                <a:latin typeface="Archivo"/>
              </a:rPr>
              <a:t>gyflwynwn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i</a:t>
            </a:r>
            <a:r>
              <a:rPr lang="en-GB" sz="2200" dirty="0">
                <a:latin typeface="Archivo"/>
              </a:rPr>
              <a:t> chi </a:t>
            </a:r>
            <a:r>
              <a:rPr lang="en-GB" sz="2200" dirty="0" err="1">
                <a:latin typeface="Archivo"/>
              </a:rPr>
              <a:t>yn</a:t>
            </a:r>
            <a:r>
              <a:rPr lang="en-GB" sz="2200" dirty="0">
                <a:latin typeface="Archivo"/>
              </a:rPr>
              <a:t> </a:t>
            </a:r>
            <a:r>
              <a:rPr lang="en-GB" sz="2200" dirty="0" err="1">
                <a:latin typeface="Archivo"/>
              </a:rPr>
              <a:t>ysgrifenedig</a:t>
            </a:r>
            <a:endParaRPr lang="en-GB" sz="2200" dirty="0"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4290113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6AAE-7CE5-9067-2072-D89DDC96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" y="442451"/>
            <a:ext cx="10519813" cy="331335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6272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Cymwysterau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006272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6272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Cenedlaethol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006272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14-16                                    Na</a:t>
            </a:r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tional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14-16 Qualifications</a:t>
            </a:r>
          </a:p>
        </p:txBody>
      </p:sp>
      <p:pic>
        <p:nvPicPr>
          <p:cNvPr id="8" name="Picture 7" descr="Qualifications Wales logo">
            <a:extLst>
              <a:ext uri="{FF2B5EF4-FFF2-40B4-BE49-F238E27FC236}">
                <a16:creationId xmlns:a16="http://schemas.microsoft.com/office/drawing/2014/main" id="{FD71F6E4-C07A-4281-3709-FEEC4CC8B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4314" r="14886" b="14122"/>
          <a:stretch/>
        </p:blipFill>
        <p:spPr>
          <a:xfrm>
            <a:off x="10713607" y="225282"/>
            <a:ext cx="1529443" cy="15756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633B0-DEAC-9410-F00F-F50E2C37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06274"/>
            <a:ext cx="12192000" cy="251726"/>
            <a:chOff x="0" y="6606274"/>
            <a:chExt cx="12192000" cy="2517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335FEF-938F-B281-2788-BCCC66509134}"/>
                </a:ext>
              </a:extLst>
            </p:cNvPr>
            <p:cNvGrpSpPr/>
            <p:nvPr/>
          </p:nvGrpSpPr>
          <p:grpSpPr>
            <a:xfrm>
              <a:off x="0" y="6606274"/>
              <a:ext cx="12192000" cy="251726"/>
              <a:chOff x="0" y="6606274"/>
              <a:chExt cx="12192000" cy="251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5DF26-8483-068F-E656-86A7F4BBC6F2}"/>
                  </a:ext>
                </a:extLst>
              </p:cNvPr>
              <p:cNvSpPr/>
              <p:nvPr/>
            </p:nvSpPr>
            <p:spPr>
              <a:xfrm>
                <a:off x="0" y="6606274"/>
                <a:ext cx="12192000" cy="251726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7DF689-5001-E45B-9FC8-7695596DDD36}"/>
                  </a:ext>
                </a:extLst>
              </p:cNvPr>
              <p:cNvSpPr/>
              <p:nvPr/>
            </p:nvSpPr>
            <p:spPr>
              <a:xfrm>
                <a:off x="2378529" y="6606274"/>
                <a:ext cx="9813471" cy="251726"/>
              </a:xfrm>
              <a:prstGeom prst="rect">
                <a:avLst/>
              </a:prstGeom>
              <a:solidFill>
                <a:srgbClr val="8022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02F57-E301-3925-4CC0-EA9AD2A2E111}"/>
                  </a:ext>
                </a:extLst>
              </p:cNvPr>
              <p:cNvSpPr/>
              <p:nvPr/>
            </p:nvSpPr>
            <p:spPr>
              <a:xfrm>
                <a:off x="5366657" y="6606274"/>
                <a:ext cx="6732814" cy="251726"/>
              </a:xfrm>
              <a:prstGeom prst="rect">
                <a:avLst/>
              </a:prstGeom>
              <a:solidFill>
                <a:srgbClr val="3063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0F617-B406-6FA2-776C-74072CEA8A8A}"/>
                  </a:ext>
                </a:extLst>
              </p:cNvPr>
              <p:cNvSpPr/>
              <p:nvPr/>
            </p:nvSpPr>
            <p:spPr>
              <a:xfrm>
                <a:off x="7026729" y="6606274"/>
                <a:ext cx="5165271" cy="251726"/>
              </a:xfrm>
              <a:prstGeom prst="rect">
                <a:avLst/>
              </a:prstGeom>
              <a:solidFill>
                <a:srgbClr val="C24A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951CD-F080-5E26-B583-3FA21827785C}"/>
                </a:ext>
              </a:extLst>
            </p:cNvPr>
            <p:cNvSpPr/>
            <p:nvPr/>
          </p:nvSpPr>
          <p:spPr>
            <a:xfrm>
              <a:off x="7875815" y="6606274"/>
              <a:ext cx="4316185" cy="2517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5364B-6DDE-E31E-6620-7CDA444E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192000" cy="251726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7486BD-0BF4-893E-BB37-B2540A36C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34099"/>
              </p:ext>
            </p:extLst>
          </p:nvPr>
        </p:nvGraphicFramePr>
        <p:xfrm>
          <a:off x="82394" y="1425677"/>
          <a:ext cx="9731077" cy="5735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722">
                  <a:extLst>
                    <a:ext uri="{9D8B030D-6E8A-4147-A177-3AD203B41FA5}">
                      <a16:colId xmlns:a16="http://schemas.microsoft.com/office/drawing/2014/main" val="2629344562"/>
                    </a:ext>
                  </a:extLst>
                </a:gridCol>
                <a:gridCol w="2170334">
                  <a:extLst>
                    <a:ext uri="{9D8B030D-6E8A-4147-A177-3AD203B41FA5}">
                      <a16:colId xmlns:a16="http://schemas.microsoft.com/office/drawing/2014/main" val="1031756037"/>
                    </a:ext>
                  </a:extLst>
                </a:gridCol>
                <a:gridCol w="2610820">
                  <a:extLst>
                    <a:ext uri="{9D8B030D-6E8A-4147-A177-3AD203B41FA5}">
                      <a16:colId xmlns:a16="http://schemas.microsoft.com/office/drawing/2014/main" val="2691653582"/>
                    </a:ext>
                  </a:extLst>
                </a:gridCol>
                <a:gridCol w="2419201">
                  <a:extLst>
                    <a:ext uri="{9D8B030D-6E8A-4147-A177-3AD203B41FA5}">
                      <a16:colId xmlns:a16="http://schemas.microsoft.com/office/drawing/2014/main" val="4130271687"/>
                    </a:ext>
                  </a:extLst>
                </a:gridCol>
              </a:tblGrid>
              <a:tr h="382946">
                <a:tc>
                  <a:txBody>
                    <a:bodyPr/>
                    <a:lstStyle/>
                    <a:p>
                      <a:pPr algn="ctr" fontAlgn="auto"/>
                      <a:endParaRPr lang="en-GB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802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802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22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GB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0792" cap="flat" cmpd="sng" algn="ctr">
                      <a:solidFill>
                        <a:srgbClr val="802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306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306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3B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Skills Suite</a:t>
                      </a:r>
                      <a:endParaRPr lang="en-GB" b="1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0792" cap="flat" cmpd="sng" algn="ctr">
                      <a:solidFill>
                        <a:srgbClr val="306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143203"/>
                  </a:ext>
                </a:extLst>
              </a:tr>
              <a:tr h="110860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1">
                          <a:solidFill>
                            <a:srgbClr val="FFFFFF"/>
                          </a:solidFill>
                          <a:effectLst/>
                          <a:latin typeface="Archivo"/>
                        </a:rPr>
                        <a:t>GCSEs</a:t>
                      </a:r>
                      <a:endParaRPr lang="en-GB">
                        <a:effectLst/>
                      </a:endParaRPr>
                    </a:p>
                  </a:txBody>
                  <a:tcPr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802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802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22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chivo"/>
                        </a:rPr>
                        <a:t>VCSEs</a:t>
                      </a:r>
                      <a:endParaRPr lang="en-GB" dirty="0">
                        <a:effectLst/>
                      </a:endParaRPr>
                    </a:p>
                  </a:txBody>
                  <a:tcPr>
                    <a:lnL w="10792" cap="flat" cmpd="sng" algn="ctr">
                      <a:solidFill>
                        <a:srgbClr val="802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306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306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3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chivo"/>
                        </a:rPr>
                        <a:t>Skills for Life &amp; Skills for Work </a:t>
                      </a:r>
                      <a:endParaRPr lang="en-GB" dirty="0">
                        <a:effectLst/>
                      </a:endParaRPr>
                    </a:p>
                    <a:p>
                      <a:pPr algn="ctr" fontAlgn="base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chivo"/>
                        </a:rPr>
                        <a:t>Awards, Certificates and Diplomas</a:t>
                      </a:r>
                      <a:endParaRPr lang="en-GB" dirty="0">
                        <a:effectLst/>
                      </a:endParaRPr>
                    </a:p>
                  </a:txBody>
                  <a:tcPr>
                    <a:lnL w="10792" cap="flat" cmpd="sng" algn="ctr">
                      <a:solidFill>
                        <a:srgbClr val="306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4A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chivo"/>
                        </a:rPr>
                        <a:t>Personal Project</a:t>
                      </a:r>
                      <a:endParaRPr lang="en-GB" dirty="0">
                        <a:effectLst/>
                      </a:endParaRPr>
                    </a:p>
                  </a:txBody>
                  <a:tcPr>
                    <a:lnL w="10792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148065"/>
                  </a:ext>
                </a:extLst>
              </a:tr>
              <a:tr h="1235305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GB" sz="1800" b="1" dirty="0">
                          <a:solidFill>
                            <a:srgbClr val="000068"/>
                          </a:solidFill>
                          <a:effectLst/>
                          <a:latin typeface="Archivo"/>
                        </a:rPr>
                        <a:t>28 GCSEs 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chivo"/>
                          <a:ea typeface="+mn-ea"/>
                          <a:cs typeface="+mn-cs"/>
                        </a:rPr>
                        <a:t>(+2 </a:t>
                      </a:r>
                      <a:r>
                        <a:rPr lang="en-GB" sz="1800" dirty="0">
                          <a:effectLst/>
                          <a:latin typeface="Archivo"/>
                        </a:rPr>
                        <a:t>related qualifications) </a:t>
                      </a:r>
                    </a:p>
                    <a:p>
                      <a:pPr algn="ctr" fontAlgn="base"/>
                      <a:r>
                        <a:rPr lang="en-GB" sz="1800" b="1" dirty="0">
                          <a:solidFill>
                            <a:srgbClr val="000068"/>
                          </a:solidFill>
                          <a:effectLst/>
                          <a:latin typeface="Archivo"/>
                        </a:rPr>
                        <a:t>13 VCSEs </a:t>
                      </a:r>
                      <a:r>
                        <a:rPr lang="en-GB" sz="1800" i="1" dirty="0">
                          <a:effectLst/>
                          <a:latin typeface="Archivo"/>
                        </a:rPr>
                        <a:t>(+3 subjects TBC) </a:t>
                      </a:r>
                      <a:endParaRPr lang="en-GB" sz="1800" dirty="0">
                        <a:effectLst/>
                      </a:endParaRPr>
                    </a:p>
                    <a:p>
                      <a:pPr algn="ctr" fontAlgn="base"/>
                      <a:r>
                        <a:rPr lang="en-GB" sz="1800" b="1" dirty="0">
                          <a:effectLst/>
                          <a:latin typeface="Archivo"/>
                        </a:rPr>
                        <a:t>Level 1/Level 2</a:t>
                      </a:r>
                      <a:endParaRPr lang="en-GB" sz="1800" dirty="0">
                        <a:effectLst/>
                      </a:endParaRPr>
                    </a:p>
                    <a:p>
                      <a:pPr algn="ctr" fontAlgn="base"/>
                      <a:r>
                        <a:rPr lang="en-GB" sz="1800" i="1" dirty="0">
                          <a:effectLst/>
                          <a:latin typeface="Archivo"/>
                        </a:rPr>
                        <a:t>120 GLH*</a:t>
                      </a:r>
                      <a:endParaRPr lang="en-GB" sz="1800" dirty="0">
                        <a:effectLst/>
                      </a:endParaRPr>
                    </a:p>
                  </a:txBody>
                  <a:tcPr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ase"/>
                      <a:r>
                        <a:rPr lang="en-GB" sz="1800" b="1" dirty="0">
                          <a:solidFill>
                            <a:srgbClr val="000068"/>
                          </a:solidFill>
                          <a:effectLst/>
                          <a:latin typeface="+mn-lt"/>
                        </a:rPr>
                        <a:t>28 Skills for Life units 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ctr" fontAlgn="base"/>
                      <a:r>
                        <a:rPr lang="en-GB" sz="1800" b="1" dirty="0">
                          <a:solidFill>
                            <a:srgbClr val="000068"/>
                          </a:solidFill>
                          <a:effectLst/>
                          <a:latin typeface="+mn-lt"/>
                        </a:rPr>
                        <a:t>19 Skills for Work units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ctr" fontAlgn="base"/>
                      <a:endParaRPr lang="en-GB" sz="1800" b="1" dirty="0">
                        <a:effectLst/>
                        <a:latin typeface="+mn-lt"/>
                      </a:endParaRPr>
                    </a:p>
                    <a:p>
                      <a:pPr algn="ctr" fontAlgn="base"/>
                      <a:r>
                        <a:rPr lang="en-GB" sz="1800" b="1" dirty="0">
                          <a:effectLst/>
                          <a:latin typeface="+mn-lt"/>
                        </a:rPr>
                        <a:t>Entry Level, </a:t>
                      </a:r>
                    </a:p>
                    <a:p>
                      <a:pPr algn="ctr" fontAlgn="base"/>
                      <a:r>
                        <a:rPr lang="en-GB" sz="1800" b="1" dirty="0">
                          <a:effectLst/>
                          <a:latin typeface="+mn-lt"/>
                        </a:rPr>
                        <a:t>Level 1 </a:t>
                      </a:r>
                    </a:p>
                    <a:p>
                      <a:pPr algn="ctr" fontAlgn="base"/>
                      <a:r>
                        <a:rPr lang="en-GB" sz="1800" b="1" dirty="0">
                          <a:effectLst/>
                          <a:latin typeface="+mn-lt"/>
                        </a:rPr>
                        <a:t>or Level 2</a:t>
                      </a:r>
                    </a:p>
                    <a:p>
                      <a:pPr algn="ctr" fontAlgn="base"/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ctr" fontAlgn="base"/>
                      <a:r>
                        <a:rPr lang="en-GB" sz="1800" i="1" dirty="0">
                          <a:effectLst/>
                          <a:latin typeface="+mn-lt"/>
                        </a:rPr>
                        <a:t>60-240 GLH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</a:txBody>
                  <a:tcPr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ase"/>
                      <a:r>
                        <a:rPr lang="en-GB" sz="1800" b="1" dirty="0">
                          <a:solidFill>
                            <a:srgbClr val="000068"/>
                          </a:solidFill>
                          <a:effectLst/>
                          <a:latin typeface="+mn-lt"/>
                        </a:rPr>
                        <a:t>Any subject of learner’s choice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ctr" fontAlgn="base"/>
                      <a:endParaRPr lang="en-GB" sz="1800" b="1" dirty="0">
                        <a:effectLst/>
                        <a:latin typeface="+mn-lt"/>
                      </a:endParaRPr>
                    </a:p>
                    <a:p>
                      <a:pPr algn="ctr" fontAlgn="base"/>
                      <a:r>
                        <a:rPr lang="en-GB" sz="1800" b="1" dirty="0">
                          <a:effectLst/>
                          <a:latin typeface="+mn-lt"/>
                        </a:rPr>
                        <a:t>Entry Level, </a:t>
                      </a:r>
                    </a:p>
                    <a:p>
                      <a:pPr algn="ctr" fontAlgn="base"/>
                      <a:r>
                        <a:rPr lang="en-GB" sz="1800" b="1" dirty="0">
                          <a:effectLst/>
                          <a:latin typeface="+mn-lt"/>
                        </a:rPr>
                        <a:t>Level 1 </a:t>
                      </a:r>
                    </a:p>
                    <a:p>
                      <a:pPr algn="ctr" fontAlgn="base"/>
                      <a:r>
                        <a:rPr lang="en-GB" sz="1800" b="1" dirty="0">
                          <a:effectLst/>
                          <a:latin typeface="+mn-lt"/>
                        </a:rPr>
                        <a:t>or Level 2</a:t>
                      </a:r>
                    </a:p>
                    <a:p>
                      <a:pPr algn="ctr" fontAlgn="base"/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ctr" fontAlgn="base"/>
                      <a:r>
                        <a:rPr lang="en-GB" sz="1800" i="1" dirty="0">
                          <a:effectLst/>
                          <a:latin typeface="+mn-lt"/>
                        </a:rPr>
                        <a:t>60 GLH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</a:txBody>
                  <a:tcPr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522532"/>
                  </a:ext>
                </a:extLst>
              </a:tr>
              <a:tr h="950235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chivo"/>
                        </a:rPr>
                        <a:t>Foundation</a:t>
                      </a:r>
                      <a:endParaRPr lang="en-GB" sz="180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800" dirty="0">
                          <a:solidFill>
                            <a:srgbClr val="FFFFFF"/>
                          </a:solidFill>
                          <a:effectLst/>
                          <a:latin typeface="Archivo"/>
                        </a:rPr>
                        <a:t>general subjects</a:t>
                      </a:r>
                      <a:endParaRPr lang="en-GB" sz="1800" dirty="0"/>
                    </a:p>
                  </a:txBody>
                  <a:tcPr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802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22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chivo"/>
                        </a:rPr>
                        <a:t>Foundation</a:t>
                      </a:r>
                      <a:r>
                        <a:rPr lang="en-GB" sz="1800" dirty="0">
                          <a:solidFill>
                            <a:srgbClr val="FFFFFF"/>
                          </a:solidFill>
                          <a:effectLst/>
                          <a:latin typeface="Archivo"/>
                        </a:rPr>
                        <a:t> </a:t>
                      </a:r>
                    </a:p>
                    <a:p>
                      <a:pPr algn="ctr" fontAlgn="base"/>
                      <a:r>
                        <a:rPr lang="en-GB" sz="1800" dirty="0">
                          <a:solidFill>
                            <a:srgbClr val="FFFFFF"/>
                          </a:solidFill>
                          <a:effectLst/>
                          <a:latin typeface="Archivo"/>
                        </a:rPr>
                        <a:t>work-related subjects</a:t>
                      </a:r>
                      <a:endParaRPr lang="en-GB" sz="1800" dirty="0">
                        <a:effectLst/>
                      </a:endParaRPr>
                    </a:p>
                  </a:txBody>
                  <a:tcPr anchor="ctr">
                    <a:lnL w="10792" cap="flat" cmpd="sng" algn="ctr">
                      <a:solidFill>
                        <a:srgbClr val="802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63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310324"/>
                  </a:ext>
                </a:extLst>
              </a:tr>
              <a:tr h="1520375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GB" sz="1800" b="1" dirty="0">
                          <a:solidFill>
                            <a:srgbClr val="000068"/>
                          </a:solidFill>
                          <a:effectLst/>
                          <a:latin typeface="Calibri"/>
                        </a:rPr>
                        <a:t>8 general subjects </a:t>
                      </a:r>
                      <a:r>
                        <a:rPr lang="en-GB" sz="1800" b="0" i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**</a:t>
                      </a:r>
                    </a:p>
                    <a:p>
                      <a:pPr algn="ctr" fontAlgn="base"/>
                      <a:r>
                        <a:rPr lang="en-GB" sz="1800" dirty="0">
                          <a:solidFill>
                            <a:srgbClr val="000033"/>
                          </a:solidFill>
                          <a:effectLst/>
                          <a:latin typeface="Calibri"/>
                        </a:rPr>
                        <a:t>and </a:t>
                      </a:r>
                      <a:r>
                        <a:rPr lang="en-GB" sz="1800" b="1" dirty="0">
                          <a:solidFill>
                            <a:srgbClr val="000068"/>
                          </a:solidFill>
                          <a:effectLst/>
                          <a:latin typeface="Calibri"/>
                        </a:rPr>
                        <a:t>15 work-related subjects </a:t>
                      </a:r>
                      <a:endParaRPr lang="en-GB" sz="1800" dirty="0">
                        <a:effectLst/>
                        <a:latin typeface="Calibri"/>
                      </a:endParaRPr>
                    </a:p>
                    <a:p>
                      <a:pPr algn="ctr" fontAlgn="base"/>
                      <a:r>
                        <a:rPr lang="en-GB" sz="1800" i="1" dirty="0">
                          <a:solidFill>
                            <a:srgbClr val="000033"/>
                          </a:solidFill>
                          <a:effectLst/>
                          <a:latin typeface="Calibri"/>
                        </a:rPr>
                        <a:t>(+ Cymraeg TBC) </a:t>
                      </a:r>
                      <a:endParaRPr lang="en-GB" sz="1800" dirty="0">
                        <a:effectLst/>
                      </a:endParaRPr>
                    </a:p>
                    <a:p>
                      <a:pPr algn="ctr" fontAlgn="base"/>
                      <a:r>
                        <a:rPr lang="en-GB" sz="1800" b="1" dirty="0">
                          <a:solidFill>
                            <a:srgbClr val="000033"/>
                          </a:solidFill>
                          <a:effectLst/>
                          <a:latin typeface="Calibri"/>
                        </a:rPr>
                        <a:t>Entry Level/ Level 1 </a:t>
                      </a:r>
                      <a:endParaRPr lang="en-GB" sz="1800" dirty="0">
                        <a:effectLst/>
                      </a:endParaRPr>
                    </a:p>
                    <a:p>
                      <a:pPr algn="ctr" fontAlgn="base"/>
                      <a:r>
                        <a:rPr lang="en-GB" sz="1800" i="1" dirty="0">
                          <a:solidFill>
                            <a:srgbClr val="000033"/>
                          </a:solidFill>
                          <a:effectLst/>
                          <a:latin typeface="Calibri"/>
                        </a:rPr>
                        <a:t>120 GLH</a:t>
                      </a:r>
                      <a:endParaRPr lang="en-GB" sz="1800" dirty="0">
                        <a:effectLst/>
                        <a:latin typeface="Calibri"/>
                      </a:endParaRPr>
                    </a:p>
                  </a:txBody>
                  <a:tcPr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932182"/>
                  </a:ext>
                </a:extLst>
              </a:tr>
              <a:tr h="538466"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en-GB" sz="1400" i="1" dirty="0">
                          <a:solidFill>
                            <a:srgbClr val="000033"/>
                          </a:solidFill>
                          <a:effectLst/>
                          <a:latin typeface="Calibri"/>
                        </a:rPr>
                        <a:t>*GLH = average number of guided learning hours per qualification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400" i="1" dirty="0">
                          <a:solidFill>
                            <a:srgbClr val="000033"/>
                          </a:solidFill>
                          <a:effectLst/>
                          <a:latin typeface="Calibri"/>
                        </a:rPr>
                        <a:t>** details of international language pathway TBC</a:t>
                      </a:r>
                    </a:p>
                  </a:txBody>
                  <a:tcPr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85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88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6AAE-7CE5-9067-2072-D89DDC96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" y="180229"/>
            <a:ext cx="11244942" cy="593558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6272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Ymgysylltu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006272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6272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parhaus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006272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					 Ongoing engagement</a:t>
            </a:r>
            <a:endParaRPr lang="en-GB" sz="2300" b="1" dirty="0">
              <a:solidFill>
                <a:srgbClr val="00627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 descr="Qualifications Wales logo">
            <a:extLst>
              <a:ext uri="{FF2B5EF4-FFF2-40B4-BE49-F238E27FC236}">
                <a16:creationId xmlns:a16="http://schemas.microsoft.com/office/drawing/2014/main" id="{FD71F6E4-C07A-4281-3709-FEEC4CC8B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4314" r="14886" b="14122"/>
          <a:stretch/>
        </p:blipFill>
        <p:spPr>
          <a:xfrm>
            <a:off x="10713607" y="225282"/>
            <a:ext cx="1529443" cy="15756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633B0-DEAC-9410-F00F-F50E2C37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06274"/>
            <a:ext cx="12192000" cy="251726"/>
            <a:chOff x="0" y="6606274"/>
            <a:chExt cx="12192000" cy="2517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335FEF-938F-B281-2788-BCCC66509134}"/>
                </a:ext>
              </a:extLst>
            </p:cNvPr>
            <p:cNvGrpSpPr/>
            <p:nvPr/>
          </p:nvGrpSpPr>
          <p:grpSpPr>
            <a:xfrm>
              <a:off x="0" y="6606274"/>
              <a:ext cx="12192000" cy="251726"/>
              <a:chOff x="0" y="6606274"/>
              <a:chExt cx="12192000" cy="251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5DF26-8483-068F-E656-86A7F4BBC6F2}"/>
                  </a:ext>
                </a:extLst>
              </p:cNvPr>
              <p:cNvSpPr/>
              <p:nvPr/>
            </p:nvSpPr>
            <p:spPr>
              <a:xfrm>
                <a:off x="0" y="6606274"/>
                <a:ext cx="12192000" cy="251726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7DF689-5001-E45B-9FC8-7695596DDD36}"/>
                  </a:ext>
                </a:extLst>
              </p:cNvPr>
              <p:cNvSpPr/>
              <p:nvPr/>
            </p:nvSpPr>
            <p:spPr>
              <a:xfrm>
                <a:off x="2378529" y="6606274"/>
                <a:ext cx="9813471" cy="251726"/>
              </a:xfrm>
              <a:prstGeom prst="rect">
                <a:avLst/>
              </a:prstGeom>
              <a:solidFill>
                <a:srgbClr val="8022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02F57-E301-3925-4CC0-EA9AD2A2E111}"/>
                  </a:ext>
                </a:extLst>
              </p:cNvPr>
              <p:cNvSpPr/>
              <p:nvPr/>
            </p:nvSpPr>
            <p:spPr>
              <a:xfrm>
                <a:off x="5366657" y="6606274"/>
                <a:ext cx="6732814" cy="251726"/>
              </a:xfrm>
              <a:prstGeom prst="rect">
                <a:avLst/>
              </a:prstGeom>
              <a:solidFill>
                <a:srgbClr val="3063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0F617-B406-6FA2-776C-74072CEA8A8A}"/>
                  </a:ext>
                </a:extLst>
              </p:cNvPr>
              <p:cNvSpPr/>
              <p:nvPr/>
            </p:nvSpPr>
            <p:spPr>
              <a:xfrm>
                <a:off x="7026729" y="6606274"/>
                <a:ext cx="5165271" cy="251726"/>
              </a:xfrm>
              <a:prstGeom prst="rect">
                <a:avLst/>
              </a:prstGeom>
              <a:solidFill>
                <a:srgbClr val="C24A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951CD-F080-5E26-B583-3FA21827785C}"/>
                </a:ext>
              </a:extLst>
            </p:cNvPr>
            <p:cNvSpPr/>
            <p:nvPr/>
          </p:nvSpPr>
          <p:spPr>
            <a:xfrm>
              <a:off x="7875815" y="6606274"/>
              <a:ext cx="4316185" cy="2517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5364B-6DDE-E31E-6620-7CDA444E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192000" cy="251726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300FF1-3C9F-957A-0D4E-373BE7E6F9AB}"/>
              </a:ext>
            </a:extLst>
          </p:cNvPr>
          <p:cNvGrpSpPr/>
          <p:nvPr/>
        </p:nvGrpSpPr>
        <p:grpSpPr>
          <a:xfrm>
            <a:off x="4303726" y="3429000"/>
            <a:ext cx="3892258" cy="1866681"/>
            <a:chOff x="1093874" y="730704"/>
            <a:chExt cx="6459584" cy="3125658"/>
          </a:xfrm>
        </p:grpSpPr>
        <p:pic>
          <p:nvPicPr>
            <p:cNvPr id="4" name="Picture 3">
              <a:hlinkClick r:id="rId3"/>
              <a:extLst>
                <a:ext uri="{FF2B5EF4-FFF2-40B4-BE49-F238E27FC236}">
                  <a16:creationId xmlns:a16="http://schemas.microsoft.com/office/drawing/2014/main" id="{F177AA0C-E928-1097-9090-EEBD8D1FA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3874" y="730704"/>
              <a:ext cx="6459584" cy="683980"/>
            </a:xfrm>
            <a:prstGeom prst="rect">
              <a:avLst/>
            </a:prstGeom>
          </p:spPr>
        </p:pic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C490C160-D976-BCBF-B597-15EB7B3AB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3874" y="1371599"/>
              <a:ext cx="6459584" cy="2484763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B45E522-E8DB-D03E-E51A-2EB49318DA7B}"/>
              </a:ext>
            </a:extLst>
          </p:cNvPr>
          <p:cNvGrpSpPr/>
          <p:nvPr/>
        </p:nvGrpSpPr>
        <p:grpSpPr>
          <a:xfrm>
            <a:off x="4224096" y="1115395"/>
            <a:ext cx="4051519" cy="1971996"/>
            <a:chOff x="6982636" y="2732927"/>
            <a:chExt cx="4223212" cy="2282932"/>
          </a:xfrm>
        </p:grpSpPr>
        <p:pic>
          <p:nvPicPr>
            <p:cNvPr id="27" name="Picture 26">
              <a:hlinkClick r:id="rId6"/>
              <a:extLst>
                <a:ext uri="{FF2B5EF4-FFF2-40B4-BE49-F238E27FC236}">
                  <a16:creationId xmlns:a16="http://schemas.microsoft.com/office/drawing/2014/main" id="{A45705D5-6EF8-98B0-2BD7-136779DE9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82636" y="2930606"/>
              <a:ext cx="4223212" cy="208525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855782-A06B-7E9F-0486-1E98BAD84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2636" y="2732927"/>
              <a:ext cx="4223212" cy="26828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3317CE-8424-1C62-B5FD-549DD7247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00371" y="2732927"/>
              <a:ext cx="505477" cy="383582"/>
            </a:xfrm>
            <a:prstGeom prst="rect">
              <a:avLst/>
            </a:prstGeom>
          </p:spPr>
        </p:pic>
      </p:grpSp>
      <p:pic>
        <p:nvPicPr>
          <p:cNvPr id="9" name="Picture 8">
            <a:hlinkClick r:id="rId10"/>
            <a:extLst>
              <a:ext uri="{FF2B5EF4-FFF2-40B4-BE49-F238E27FC236}">
                <a16:creationId xmlns:a16="http://schemas.microsoft.com/office/drawing/2014/main" id="{BFB980B9-A8B7-74F2-9270-44E4AB719C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2628" y="1756870"/>
            <a:ext cx="2841172" cy="382224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2372364-1EC4-566A-0EAA-5D74EDEFEC71}"/>
              </a:ext>
            </a:extLst>
          </p:cNvPr>
          <p:cNvGrpSpPr/>
          <p:nvPr/>
        </p:nvGrpSpPr>
        <p:grpSpPr>
          <a:xfrm>
            <a:off x="155564" y="1347140"/>
            <a:ext cx="2841172" cy="5132520"/>
            <a:chOff x="155564" y="1109807"/>
            <a:chExt cx="3179282" cy="53698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FB01910-8371-86F6-0F61-0B5260B0FF6E}"/>
                </a:ext>
              </a:extLst>
            </p:cNvPr>
            <p:cNvGrpSpPr/>
            <p:nvPr/>
          </p:nvGrpSpPr>
          <p:grpSpPr>
            <a:xfrm>
              <a:off x="155564" y="1109807"/>
              <a:ext cx="3179282" cy="5369853"/>
              <a:chOff x="820583" y="1000790"/>
              <a:chExt cx="3179282" cy="5369853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E1E52E2-9EF8-61C8-208B-7171CCA279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20583" y="1000790"/>
                <a:ext cx="1533362" cy="901537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DF9E851-3F80-16F3-FDE2-D14369DC8F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20583" y="1902327"/>
                <a:ext cx="3179282" cy="4468316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194F01B-B8F4-AC08-E03E-BDA2B7865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7524" y="1109807"/>
              <a:ext cx="1677321" cy="901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83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6AAE-7CE5-9067-2072-D89DDC96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" y="180229"/>
            <a:ext cx="11244942" cy="593558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GB" sz="26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6272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Cewch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6272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6272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mewn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6272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6272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cysylltiad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6272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					   Keep in touch</a:t>
            </a:r>
            <a:endParaRPr lang="en-GB" sz="2600" b="1" dirty="0">
              <a:solidFill>
                <a:srgbClr val="00627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 descr="Qualifications Wales logo">
            <a:extLst>
              <a:ext uri="{FF2B5EF4-FFF2-40B4-BE49-F238E27FC236}">
                <a16:creationId xmlns:a16="http://schemas.microsoft.com/office/drawing/2014/main" id="{FD71F6E4-C07A-4281-3709-FEEC4CC8B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4314" r="14886" b="14122"/>
          <a:stretch/>
        </p:blipFill>
        <p:spPr>
          <a:xfrm>
            <a:off x="10713607" y="225282"/>
            <a:ext cx="1529443" cy="15756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633B0-DEAC-9410-F00F-F50E2C37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06274"/>
            <a:ext cx="12192000" cy="251726"/>
            <a:chOff x="0" y="6606274"/>
            <a:chExt cx="12192000" cy="2517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335FEF-938F-B281-2788-BCCC66509134}"/>
                </a:ext>
              </a:extLst>
            </p:cNvPr>
            <p:cNvGrpSpPr/>
            <p:nvPr/>
          </p:nvGrpSpPr>
          <p:grpSpPr>
            <a:xfrm>
              <a:off x="0" y="6606274"/>
              <a:ext cx="12192000" cy="251726"/>
              <a:chOff x="0" y="6606274"/>
              <a:chExt cx="12192000" cy="251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5DF26-8483-068F-E656-86A7F4BBC6F2}"/>
                  </a:ext>
                </a:extLst>
              </p:cNvPr>
              <p:cNvSpPr/>
              <p:nvPr/>
            </p:nvSpPr>
            <p:spPr>
              <a:xfrm>
                <a:off x="0" y="6606274"/>
                <a:ext cx="12192000" cy="251726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7DF689-5001-E45B-9FC8-7695596DDD36}"/>
                  </a:ext>
                </a:extLst>
              </p:cNvPr>
              <p:cNvSpPr/>
              <p:nvPr/>
            </p:nvSpPr>
            <p:spPr>
              <a:xfrm>
                <a:off x="2378529" y="6606274"/>
                <a:ext cx="9813471" cy="251726"/>
              </a:xfrm>
              <a:prstGeom prst="rect">
                <a:avLst/>
              </a:prstGeom>
              <a:solidFill>
                <a:srgbClr val="8022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02F57-E301-3925-4CC0-EA9AD2A2E111}"/>
                  </a:ext>
                </a:extLst>
              </p:cNvPr>
              <p:cNvSpPr/>
              <p:nvPr/>
            </p:nvSpPr>
            <p:spPr>
              <a:xfrm>
                <a:off x="5366657" y="6606274"/>
                <a:ext cx="6732814" cy="251726"/>
              </a:xfrm>
              <a:prstGeom prst="rect">
                <a:avLst/>
              </a:prstGeom>
              <a:solidFill>
                <a:srgbClr val="3063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0F617-B406-6FA2-776C-74072CEA8A8A}"/>
                  </a:ext>
                </a:extLst>
              </p:cNvPr>
              <p:cNvSpPr/>
              <p:nvPr/>
            </p:nvSpPr>
            <p:spPr>
              <a:xfrm>
                <a:off x="7026729" y="6606274"/>
                <a:ext cx="5165271" cy="251726"/>
              </a:xfrm>
              <a:prstGeom prst="rect">
                <a:avLst/>
              </a:prstGeom>
              <a:solidFill>
                <a:srgbClr val="C24A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951CD-F080-5E26-B583-3FA21827785C}"/>
                </a:ext>
              </a:extLst>
            </p:cNvPr>
            <p:cNvSpPr/>
            <p:nvPr/>
          </p:nvSpPr>
          <p:spPr>
            <a:xfrm>
              <a:off x="7875815" y="6606274"/>
              <a:ext cx="4316185" cy="2517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5364B-6DDE-E31E-6620-7CDA444E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192000" cy="251726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1C4B7FCF-5AD2-4902-9561-3792C61E5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8" y="5746423"/>
            <a:ext cx="8869013" cy="60968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18968B-A9F1-EED1-08AA-EDE67E992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950716"/>
              </p:ext>
            </p:extLst>
          </p:nvPr>
        </p:nvGraphicFramePr>
        <p:xfrm>
          <a:off x="108859" y="1386348"/>
          <a:ext cx="9487425" cy="435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9430">
                  <a:extLst>
                    <a:ext uri="{9D8B030D-6E8A-4147-A177-3AD203B41FA5}">
                      <a16:colId xmlns:a16="http://schemas.microsoft.com/office/drawing/2014/main" val="2606360372"/>
                    </a:ext>
                  </a:extLst>
                </a:gridCol>
                <a:gridCol w="4247995">
                  <a:extLst>
                    <a:ext uri="{9D8B030D-6E8A-4147-A177-3AD203B41FA5}">
                      <a16:colId xmlns:a16="http://schemas.microsoft.com/office/drawing/2014/main" val="1652993720"/>
                    </a:ext>
                  </a:extLst>
                </a:gridCol>
              </a:tblGrid>
              <a:tr h="594539">
                <a:tc>
                  <a:txBody>
                    <a:bodyPr/>
                    <a:lstStyle/>
                    <a:p>
                      <a:r>
                        <a:rPr lang="en-GB" sz="1750" b="0" i="0" kern="700" baseline="0" dirty="0">
                          <a:solidFill>
                            <a:schemeClr val="bg1"/>
                          </a:solidFill>
                          <a:latin typeface="Archivo"/>
                        </a:rPr>
                        <a:t>Enquiries about being a recognised awarding body including ending or amending your recognition</a:t>
                      </a:r>
                    </a:p>
                  </a:txBody>
                  <a:tcPr>
                    <a:solidFill>
                      <a:srgbClr val="8022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statementofcompliance@qualifications.wales</a:t>
                      </a:r>
                      <a:endParaRPr lang="en-GB" sz="1750" b="0" i="0" u="none" kern="700" baseline="0" dirty="0">
                        <a:solidFill>
                          <a:schemeClr val="bg1"/>
                        </a:solidFill>
                        <a:latin typeface="Archivo"/>
                      </a:endParaRPr>
                    </a:p>
                  </a:txBody>
                  <a:tcPr>
                    <a:solidFill>
                      <a:srgbClr val="8022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665490"/>
                  </a:ext>
                </a:extLst>
              </a:tr>
              <a:tr h="366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50" b="0" i="0" kern="700" baseline="0" dirty="0">
                          <a:latin typeface="Archivo"/>
                        </a:rPr>
                        <a:t>Enquiries about Qualifications in Wales (</a:t>
                      </a:r>
                      <a:r>
                        <a:rPr lang="en-GB" sz="1750" b="0" i="0" kern="700" baseline="0" dirty="0" err="1">
                          <a:latin typeface="Archivo"/>
                        </a:rPr>
                        <a:t>QiW</a:t>
                      </a:r>
                      <a:r>
                        <a:rPr lang="en-GB" sz="1750" b="0" i="0" kern="700" baseline="0" dirty="0">
                          <a:latin typeface="Archivo"/>
                        </a:rPr>
                        <a:t>) database</a:t>
                      </a:r>
                    </a:p>
                  </a:txBody>
                  <a:tcPr>
                    <a:solidFill>
                      <a:srgbClr val="D1D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50" b="0" i="0" kern="700" baseline="0" dirty="0" err="1">
                          <a:latin typeface="Archivo"/>
                        </a:rPr>
                        <a:t>enquiries@qualifications.wales</a:t>
                      </a:r>
                      <a:endParaRPr lang="en-GB" sz="1750" b="0" i="0" kern="700" baseline="0" dirty="0">
                        <a:latin typeface="Archivo"/>
                      </a:endParaRPr>
                    </a:p>
                  </a:txBody>
                  <a:tcPr>
                    <a:solidFill>
                      <a:srgbClr val="D1D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33575"/>
                  </a:ext>
                </a:extLst>
              </a:tr>
              <a:tr h="594539">
                <a:tc>
                  <a:txBody>
                    <a:bodyPr/>
                    <a:lstStyle/>
                    <a:p>
                      <a:r>
                        <a:rPr lang="en-GB" sz="1750" b="0" i="0" kern="700" baseline="0" dirty="0">
                          <a:solidFill>
                            <a:schemeClr val="bg1"/>
                          </a:solidFill>
                          <a:latin typeface="Archivo"/>
                        </a:rPr>
                        <a:t>Enquiries about getting qualifications approved or designated by QW</a:t>
                      </a:r>
                    </a:p>
                  </a:txBody>
                  <a:tcPr>
                    <a:solidFill>
                      <a:srgbClr val="8022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50" b="0" i="0" kern="700" baseline="0" dirty="0" err="1">
                          <a:solidFill>
                            <a:schemeClr val="bg1"/>
                          </a:solidFill>
                          <a:latin typeface="Archivo"/>
                        </a:rPr>
                        <a:t>approvalanddesignation@qualifications.wales</a:t>
                      </a:r>
                      <a:endParaRPr lang="en-GB" sz="1750" b="0" i="0" kern="700" baseline="0" dirty="0">
                        <a:solidFill>
                          <a:schemeClr val="bg1"/>
                        </a:solidFill>
                        <a:latin typeface="Archivo"/>
                      </a:endParaRPr>
                    </a:p>
                  </a:txBody>
                  <a:tcPr>
                    <a:solidFill>
                      <a:srgbClr val="8022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817014"/>
                  </a:ext>
                </a:extLst>
              </a:tr>
              <a:tr h="594539">
                <a:tc>
                  <a:txBody>
                    <a:bodyPr/>
                    <a:lstStyle/>
                    <a:p>
                      <a:r>
                        <a:rPr lang="en-GB" sz="1750" b="0" i="0" kern="700" baseline="0" dirty="0">
                          <a:solidFill>
                            <a:schemeClr val="tx1"/>
                          </a:solidFill>
                          <a:latin typeface="Archivo"/>
                        </a:rPr>
                        <a:t>Notifications of an event that has or is likely to occur which could have an adverse effect</a:t>
                      </a:r>
                    </a:p>
                  </a:txBody>
                  <a:tcPr>
                    <a:solidFill>
                      <a:srgbClr val="D1D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50" b="0" i="0" kern="700" baseline="0" dirty="0" err="1">
                          <a:solidFill>
                            <a:schemeClr val="tx1"/>
                          </a:solidFill>
                          <a:latin typeface="Archivo"/>
                        </a:rPr>
                        <a:t>incidents@qualifications.wales</a:t>
                      </a:r>
                      <a:endParaRPr lang="en-GB" sz="1750" b="0" i="0" kern="700" baseline="0" dirty="0">
                        <a:solidFill>
                          <a:schemeClr val="tx1"/>
                        </a:solidFill>
                        <a:latin typeface="Archivo"/>
                      </a:endParaRPr>
                    </a:p>
                  </a:txBody>
                  <a:tcPr>
                    <a:solidFill>
                      <a:srgbClr val="D1D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4989"/>
                  </a:ext>
                </a:extLst>
              </a:tr>
              <a:tr h="484013">
                <a:tc>
                  <a:txBody>
                    <a:bodyPr/>
                    <a:lstStyle/>
                    <a:p>
                      <a:r>
                        <a:rPr lang="en-GB" sz="1750" b="0" i="0" kern="700" baseline="0" dirty="0">
                          <a:solidFill>
                            <a:schemeClr val="bg1"/>
                          </a:solidFill>
                          <a:latin typeface="Archivo"/>
                        </a:rPr>
                        <a:t>Enquiries about QW’s official statistics</a:t>
                      </a:r>
                    </a:p>
                  </a:txBody>
                  <a:tcPr>
                    <a:solidFill>
                      <a:srgbClr val="8022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50" b="0" i="0" kern="700" baseline="0" dirty="0" err="1">
                          <a:solidFill>
                            <a:schemeClr val="bg1"/>
                          </a:solidFill>
                          <a:latin typeface="Archivo"/>
                        </a:rPr>
                        <a:t>statistics@qualifications.wales</a:t>
                      </a:r>
                      <a:endParaRPr lang="en-GB" sz="1750" b="0" i="0" kern="700" baseline="0" dirty="0">
                        <a:solidFill>
                          <a:schemeClr val="bg1"/>
                        </a:solidFill>
                        <a:latin typeface="Archivo"/>
                      </a:endParaRPr>
                    </a:p>
                  </a:txBody>
                  <a:tcPr>
                    <a:solidFill>
                      <a:srgbClr val="8022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574689"/>
                  </a:ext>
                </a:extLst>
              </a:tr>
              <a:tr h="484013">
                <a:tc>
                  <a:txBody>
                    <a:bodyPr/>
                    <a:lstStyle/>
                    <a:p>
                      <a:r>
                        <a:rPr lang="en-GB" sz="1750" b="0" i="0" kern="700" baseline="0" dirty="0">
                          <a:latin typeface="Archivo"/>
                        </a:rPr>
                        <a:t>Enquiries about QW’s research</a:t>
                      </a:r>
                    </a:p>
                  </a:txBody>
                  <a:tcPr>
                    <a:solidFill>
                      <a:srgbClr val="D1D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50" b="0" i="0" kern="700" baseline="0" dirty="0" err="1">
                          <a:latin typeface="Archivo"/>
                        </a:rPr>
                        <a:t>research@qualifications.wales</a:t>
                      </a:r>
                      <a:endParaRPr lang="en-GB" sz="1750" b="0" i="0" kern="700" baseline="0" dirty="0">
                        <a:latin typeface="Archivo"/>
                      </a:endParaRPr>
                    </a:p>
                  </a:txBody>
                  <a:tcPr>
                    <a:solidFill>
                      <a:srgbClr val="D1D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009645"/>
                  </a:ext>
                </a:extLst>
              </a:tr>
              <a:tr h="562864">
                <a:tc>
                  <a:txBody>
                    <a:bodyPr/>
                    <a:lstStyle/>
                    <a:p>
                      <a:r>
                        <a:rPr lang="en-GB" sz="1750" b="0" i="0" kern="700" baseline="0" dirty="0">
                          <a:solidFill>
                            <a:schemeClr val="bg1"/>
                          </a:solidFill>
                          <a:latin typeface="Archivo"/>
                        </a:rPr>
                        <a:t>General enquiries</a:t>
                      </a:r>
                    </a:p>
                  </a:txBody>
                  <a:tcPr>
                    <a:solidFill>
                      <a:srgbClr val="8022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50" b="0" i="0" kern="700" baseline="0" dirty="0" err="1">
                          <a:solidFill>
                            <a:schemeClr val="bg1"/>
                          </a:solidFill>
                          <a:latin typeface="Archivo"/>
                        </a:rPr>
                        <a:t>enquiries@qualifications.wales</a:t>
                      </a:r>
                      <a:endParaRPr lang="en-GB" sz="1750" b="0" i="0" kern="700" baseline="0" dirty="0">
                        <a:solidFill>
                          <a:schemeClr val="bg1"/>
                        </a:solidFill>
                        <a:latin typeface="Archivo"/>
                      </a:endParaRPr>
                    </a:p>
                  </a:txBody>
                  <a:tcPr>
                    <a:solidFill>
                      <a:srgbClr val="8022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92641"/>
                  </a:ext>
                </a:extLst>
              </a:tr>
              <a:tr h="562864">
                <a:tc>
                  <a:txBody>
                    <a:bodyPr/>
                    <a:lstStyle/>
                    <a:p>
                      <a:r>
                        <a:rPr lang="en-GB" sz="1750" b="0" i="0" kern="700" baseline="0" dirty="0">
                          <a:solidFill>
                            <a:schemeClr val="tx1"/>
                          </a:solidFill>
                          <a:latin typeface="Archivo"/>
                        </a:rPr>
                        <a:t>Media enquiries</a:t>
                      </a:r>
                    </a:p>
                  </a:txBody>
                  <a:tcPr>
                    <a:solidFill>
                      <a:srgbClr val="D1D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50" b="0" i="0" kern="700" baseline="0" dirty="0" err="1">
                          <a:solidFill>
                            <a:schemeClr val="tx1"/>
                          </a:solidFill>
                          <a:latin typeface="Archivo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comms@qualifications.wales</a:t>
                      </a:r>
                      <a:endParaRPr lang="en-GB" sz="1750" b="0" i="0" kern="700" baseline="0" dirty="0">
                        <a:solidFill>
                          <a:schemeClr val="tx1"/>
                        </a:solidFill>
                        <a:latin typeface="Archivo"/>
                      </a:endParaRPr>
                    </a:p>
                  </a:txBody>
                  <a:tcPr>
                    <a:solidFill>
                      <a:srgbClr val="D1D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816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268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alifications Wales logo">
            <a:extLst>
              <a:ext uri="{FF2B5EF4-FFF2-40B4-BE49-F238E27FC236}">
                <a16:creationId xmlns:a16="http://schemas.microsoft.com/office/drawing/2014/main" id="{FD71F6E4-C07A-4281-3709-FEEC4CC8B9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4314" r="14886" b="14122"/>
          <a:stretch/>
        </p:blipFill>
        <p:spPr>
          <a:xfrm>
            <a:off x="10678886" y="225282"/>
            <a:ext cx="1529443" cy="15756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633B0-DEAC-9410-F00F-F50E2C37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06274"/>
            <a:ext cx="12192000" cy="251726"/>
            <a:chOff x="0" y="6606274"/>
            <a:chExt cx="12192000" cy="2517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335FEF-938F-B281-2788-BCCC66509134}"/>
                </a:ext>
              </a:extLst>
            </p:cNvPr>
            <p:cNvGrpSpPr/>
            <p:nvPr/>
          </p:nvGrpSpPr>
          <p:grpSpPr>
            <a:xfrm>
              <a:off x="0" y="6606274"/>
              <a:ext cx="12192000" cy="251726"/>
              <a:chOff x="0" y="6606274"/>
              <a:chExt cx="12192000" cy="251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5DF26-8483-068F-E656-86A7F4BBC6F2}"/>
                  </a:ext>
                </a:extLst>
              </p:cNvPr>
              <p:cNvSpPr/>
              <p:nvPr/>
            </p:nvSpPr>
            <p:spPr>
              <a:xfrm>
                <a:off x="0" y="6606274"/>
                <a:ext cx="12192000" cy="251726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7DF689-5001-E45B-9FC8-7695596DDD36}"/>
                  </a:ext>
                </a:extLst>
              </p:cNvPr>
              <p:cNvSpPr/>
              <p:nvPr/>
            </p:nvSpPr>
            <p:spPr>
              <a:xfrm>
                <a:off x="2378529" y="6606274"/>
                <a:ext cx="9813471" cy="251726"/>
              </a:xfrm>
              <a:prstGeom prst="rect">
                <a:avLst/>
              </a:prstGeom>
              <a:solidFill>
                <a:srgbClr val="8022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02F57-E301-3925-4CC0-EA9AD2A2E111}"/>
                  </a:ext>
                </a:extLst>
              </p:cNvPr>
              <p:cNvSpPr/>
              <p:nvPr/>
            </p:nvSpPr>
            <p:spPr>
              <a:xfrm>
                <a:off x="5366657" y="6606274"/>
                <a:ext cx="6732814" cy="251726"/>
              </a:xfrm>
              <a:prstGeom prst="rect">
                <a:avLst/>
              </a:prstGeom>
              <a:solidFill>
                <a:srgbClr val="3063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0F617-B406-6FA2-776C-74072CEA8A8A}"/>
                  </a:ext>
                </a:extLst>
              </p:cNvPr>
              <p:cNvSpPr/>
              <p:nvPr/>
            </p:nvSpPr>
            <p:spPr>
              <a:xfrm>
                <a:off x="7026729" y="6606274"/>
                <a:ext cx="5165271" cy="251726"/>
              </a:xfrm>
              <a:prstGeom prst="rect">
                <a:avLst/>
              </a:prstGeom>
              <a:solidFill>
                <a:srgbClr val="C24A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951CD-F080-5E26-B583-3FA21827785C}"/>
                </a:ext>
              </a:extLst>
            </p:cNvPr>
            <p:cNvSpPr/>
            <p:nvPr/>
          </p:nvSpPr>
          <p:spPr>
            <a:xfrm>
              <a:off x="7875815" y="6606274"/>
              <a:ext cx="4316185" cy="2517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5364B-6DDE-E31E-6620-7CDA444E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192000" cy="251726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2FF1AFE9-3FE2-B372-B5C9-B5213103F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>
                <a:extLst>
                  <a:ext uri="{FF2B5EF4-FFF2-40B4-BE49-F238E27FC236}">
                    <a16:creationId xmlns:a16="http://schemas.microsoft.com/office/drawing/2014/main" id="{14B660B7-9703-BFCE-9B43-B593F695DE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3471466"/>
                  </p:ext>
                </p:extLst>
              </p:nvPr>
            </p:nvGraphicFramePr>
            <p:xfrm>
              <a:off x="1809750" y="1376516"/>
              <a:ext cx="7953682" cy="446230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3" name="Add-in 2">
                <a:extLst>
                  <a:ext uri="{FF2B5EF4-FFF2-40B4-BE49-F238E27FC236}">
                    <a16:creationId xmlns:a16="http://schemas.microsoft.com/office/drawing/2014/main" id="{14B660B7-9703-BFCE-9B43-B593F695DE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9750" y="1376516"/>
                <a:ext cx="7953682" cy="44623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1040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alifications Wales logo">
            <a:extLst>
              <a:ext uri="{FF2B5EF4-FFF2-40B4-BE49-F238E27FC236}">
                <a16:creationId xmlns:a16="http://schemas.microsoft.com/office/drawing/2014/main" id="{0B370F4B-2CF2-A738-1D5B-D41C64A15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30" y="351020"/>
            <a:ext cx="1311597" cy="131159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AF5FB4F-3C21-31D2-9379-B9AAE80EC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" y="6567298"/>
            <a:ext cx="12141927" cy="246672"/>
            <a:chOff x="-1" y="6477000"/>
            <a:chExt cx="12382499" cy="381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6C95D0-9C05-0FD8-00E0-2ED696281D80}"/>
                </a:ext>
              </a:extLst>
            </p:cNvPr>
            <p:cNvSpPr/>
            <p:nvPr/>
          </p:nvSpPr>
          <p:spPr>
            <a:xfrm>
              <a:off x="-1" y="6477000"/>
              <a:ext cx="12382499" cy="381000"/>
            </a:xfrm>
            <a:prstGeom prst="rect">
              <a:avLst/>
            </a:prstGeom>
            <a:solidFill>
              <a:srgbClr val="0000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F4B4C2-5ED6-3B9B-1583-6A30D8CFCEBC}"/>
                </a:ext>
              </a:extLst>
            </p:cNvPr>
            <p:cNvSpPr/>
            <p:nvPr/>
          </p:nvSpPr>
          <p:spPr>
            <a:xfrm>
              <a:off x="2415692" y="6477000"/>
              <a:ext cx="9966806" cy="381000"/>
            </a:xfrm>
            <a:prstGeom prst="rect">
              <a:avLst/>
            </a:prstGeom>
            <a:solidFill>
              <a:srgbClr val="80225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BB0FFD-9855-B5A7-4425-56A583F5754B}"/>
                </a:ext>
              </a:extLst>
            </p:cNvPr>
            <p:cNvSpPr/>
            <p:nvPr/>
          </p:nvSpPr>
          <p:spPr>
            <a:xfrm>
              <a:off x="5450510" y="6477000"/>
              <a:ext cx="6931988" cy="381000"/>
            </a:xfrm>
            <a:prstGeom prst="rect">
              <a:avLst/>
            </a:prstGeom>
            <a:solidFill>
              <a:srgbClr val="3063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144E632-28C3-80CC-9C08-087916CF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382498" cy="246672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367336-5394-5343-694A-942E93873F5E}"/>
              </a:ext>
            </a:extLst>
          </p:cNvPr>
          <p:cNvSpPr txBox="1">
            <a:spLocks/>
          </p:cNvSpPr>
          <p:nvPr/>
        </p:nvSpPr>
        <p:spPr>
          <a:xfrm>
            <a:off x="-1" y="2733368"/>
            <a:ext cx="7207046" cy="1397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>
                <a:solidFill>
                  <a:schemeClr val="bg1"/>
                </a:solidFill>
                <a:latin typeface="Poppins"/>
                <a:cs typeface="Poppins"/>
              </a:rPr>
              <a:t>Thank you and questions</a:t>
            </a:r>
          </a:p>
          <a:p>
            <a:endParaRPr lang="en-GB" i="1" dirty="0">
              <a:solidFill>
                <a:schemeClr val="bg1"/>
              </a:solidFill>
              <a:latin typeface="Poppins"/>
              <a:cs typeface="Poppins"/>
            </a:endParaRPr>
          </a:p>
          <a:p>
            <a:r>
              <a:rPr lang="en-GB" i="1" dirty="0" err="1">
                <a:solidFill>
                  <a:schemeClr val="bg1"/>
                </a:solidFill>
                <a:latin typeface="Poppins"/>
                <a:cs typeface="Poppins"/>
              </a:rPr>
              <a:t>Diolch</a:t>
            </a:r>
            <a:r>
              <a:rPr lang="en-GB" i="1" dirty="0">
                <a:solidFill>
                  <a:schemeClr val="bg1"/>
                </a:solidFill>
                <a:latin typeface="Poppins"/>
                <a:cs typeface="Poppins"/>
              </a:rPr>
              <a:t> a </a:t>
            </a:r>
            <a:r>
              <a:rPr lang="en-GB" i="1" dirty="0" err="1">
                <a:solidFill>
                  <a:schemeClr val="bg1"/>
                </a:solidFill>
                <a:latin typeface="Poppins"/>
                <a:cs typeface="Poppins"/>
              </a:rPr>
              <a:t>chwestiynau</a:t>
            </a:r>
            <a:endParaRPr lang="en-GB" sz="9600" i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C461C-D28A-D8E0-1CBB-B3B55FE8D3EB}"/>
              </a:ext>
            </a:extLst>
          </p:cNvPr>
          <p:cNvSpPr txBox="1"/>
          <p:nvPr/>
        </p:nvSpPr>
        <p:spPr>
          <a:xfrm>
            <a:off x="597172" y="4778477"/>
            <a:ext cx="9077770" cy="1517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2800" dirty="0">
              <a:solidFill>
                <a:schemeClr val="bg1"/>
              </a:solidFill>
              <a:latin typeface="Archivo"/>
              <a:cs typeface="Segoe UI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200" b="1" dirty="0">
                <a:solidFill>
                  <a:schemeClr val="bg1"/>
                </a:solidFill>
                <a:latin typeface="Archivo"/>
                <a:cs typeface="Segoe UI"/>
              </a:rPr>
              <a:t>Elaine Carlile: </a:t>
            </a:r>
            <a:r>
              <a:rPr lang="en-GB" sz="3200" b="1" dirty="0" err="1">
                <a:solidFill>
                  <a:schemeClr val="bg1"/>
                </a:solidFill>
                <a:latin typeface="Archivo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elaine.carlile@qualifications.wales</a:t>
            </a:r>
            <a:endParaRPr lang="en-GB" sz="3200" b="1" dirty="0">
              <a:solidFill>
                <a:schemeClr val="bg1"/>
              </a:solidFill>
              <a:latin typeface="Archivo"/>
              <a:cs typeface="Segoe UI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800" dirty="0"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145122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6AAE-7CE5-9067-2072-D89DDC96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" y="355592"/>
            <a:ext cx="11244942" cy="593558"/>
          </a:xfrm>
        </p:spPr>
        <p:txBody>
          <a:bodyPr>
            <a:normAutofit/>
          </a:bodyPr>
          <a:lstStyle/>
          <a:p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Cydnabod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cyrff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dyfarnu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		      Recognition of awarding bodies</a:t>
            </a:r>
          </a:p>
        </p:txBody>
      </p:sp>
      <p:pic>
        <p:nvPicPr>
          <p:cNvPr id="8" name="Picture 7" descr="Qualifications Wales logo">
            <a:extLst>
              <a:ext uri="{FF2B5EF4-FFF2-40B4-BE49-F238E27FC236}">
                <a16:creationId xmlns:a16="http://schemas.microsoft.com/office/drawing/2014/main" id="{FD71F6E4-C07A-4281-3709-FEEC4CC8B9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4314" r="14886" b="14122"/>
          <a:stretch/>
        </p:blipFill>
        <p:spPr>
          <a:xfrm>
            <a:off x="10678886" y="225282"/>
            <a:ext cx="1529443" cy="15756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633B0-DEAC-9410-F00F-F50E2C37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06274"/>
            <a:ext cx="12192000" cy="251726"/>
            <a:chOff x="0" y="6606274"/>
            <a:chExt cx="12192000" cy="2517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335FEF-938F-B281-2788-BCCC66509134}"/>
                </a:ext>
              </a:extLst>
            </p:cNvPr>
            <p:cNvGrpSpPr/>
            <p:nvPr/>
          </p:nvGrpSpPr>
          <p:grpSpPr>
            <a:xfrm>
              <a:off x="0" y="6606274"/>
              <a:ext cx="12192000" cy="251726"/>
              <a:chOff x="0" y="6606274"/>
              <a:chExt cx="12192000" cy="251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5DF26-8483-068F-E656-86A7F4BBC6F2}"/>
                  </a:ext>
                </a:extLst>
              </p:cNvPr>
              <p:cNvSpPr/>
              <p:nvPr/>
            </p:nvSpPr>
            <p:spPr>
              <a:xfrm>
                <a:off x="0" y="6606274"/>
                <a:ext cx="12192000" cy="251726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7DF689-5001-E45B-9FC8-7695596DDD36}"/>
                  </a:ext>
                </a:extLst>
              </p:cNvPr>
              <p:cNvSpPr/>
              <p:nvPr/>
            </p:nvSpPr>
            <p:spPr>
              <a:xfrm>
                <a:off x="2378529" y="6606274"/>
                <a:ext cx="9813471" cy="251726"/>
              </a:xfrm>
              <a:prstGeom prst="rect">
                <a:avLst/>
              </a:prstGeom>
              <a:solidFill>
                <a:srgbClr val="8022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02F57-E301-3925-4CC0-EA9AD2A2E111}"/>
                  </a:ext>
                </a:extLst>
              </p:cNvPr>
              <p:cNvSpPr/>
              <p:nvPr/>
            </p:nvSpPr>
            <p:spPr>
              <a:xfrm>
                <a:off x="5366657" y="6606274"/>
                <a:ext cx="6732814" cy="251726"/>
              </a:xfrm>
              <a:prstGeom prst="rect">
                <a:avLst/>
              </a:prstGeom>
              <a:solidFill>
                <a:srgbClr val="3063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0F617-B406-6FA2-776C-74072CEA8A8A}"/>
                  </a:ext>
                </a:extLst>
              </p:cNvPr>
              <p:cNvSpPr/>
              <p:nvPr/>
            </p:nvSpPr>
            <p:spPr>
              <a:xfrm>
                <a:off x="7026729" y="6606274"/>
                <a:ext cx="5165271" cy="251726"/>
              </a:xfrm>
              <a:prstGeom prst="rect">
                <a:avLst/>
              </a:prstGeom>
              <a:solidFill>
                <a:srgbClr val="C24A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951CD-F080-5E26-B583-3FA21827785C}"/>
                </a:ext>
              </a:extLst>
            </p:cNvPr>
            <p:cNvSpPr/>
            <p:nvPr/>
          </p:nvSpPr>
          <p:spPr>
            <a:xfrm>
              <a:off x="7875815" y="6606274"/>
              <a:ext cx="4316185" cy="2517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5364B-6DDE-E31E-6620-7CDA444E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192000" cy="251726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2FF1AFE9-3FE2-B372-B5C9-B5213103F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Add-in 4">
                <a:extLst>
                  <a:ext uri="{FF2B5EF4-FFF2-40B4-BE49-F238E27FC236}">
                    <a16:creationId xmlns:a16="http://schemas.microsoft.com/office/drawing/2014/main" id="{E632D266-72F7-018C-D395-1DFF101206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1464501"/>
                  </p:ext>
                </p:extLst>
              </p:nvPr>
            </p:nvGraphicFramePr>
            <p:xfrm>
              <a:off x="1809751" y="1356852"/>
              <a:ext cx="5436624" cy="448197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5" name="Add-in 4">
                <a:extLst>
                  <a:ext uri="{FF2B5EF4-FFF2-40B4-BE49-F238E27FC236}">
                    <a16:creationId xmlns:a16="http://schemas.microsoft.com/office/drawing/2014/main" id="{E632D266-72F7-018C-D395-1DFF101206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9751" y="1356852"/>
                <a:ext cx="5436624" cy="44819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49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6AAE-7CE5-9067-2072-D89DDC96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" y="355592"/>
            <a:ext cx="11244942" cy="593558"/>
          </a:xfrm>
        </p:spPr>
        <p:txBody>
          <a:bodyPr>
            <a:normAutofit/>
          </a:bodyPr>
          <a:lstStyle/>
          <a:p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Cydnabod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cyrff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dyfarnu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		      Recognition of awarding bodies</a:t>
            </a:r>
          </a:p>
        </p:txBody>
      </p:sp>
      <p:pic>
        <p:nvPicPr>
          <p:cNvPr id="8" name="Picture 7" descr="Qualifications Wales logo">
            <a:extLst>
              <a:ext uri="{FF2B5EF4-FFF2-40B4-BE49-F238E27FC236}">
                <a16:creationId xmlns:a16="http://schemas.microsoft.com/office/drawing/2014/main" id="{FD71F6E4-C07A-4281-3709-FEEC4CC8B9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4314" r="14886" b="14122"/>
          <a:stretch/>
        </p:blipFill>
        <p:spPr>
          <a:xfrm>
            <a:off x="10678886" y="225282"/>
            <a:ext cx="1529443" cy="15756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633B0-DEAC-9410-F00F-F50E2C37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06274"/>
            <a:ext cx="12192000" cy="251726"/>
            <a:chOff x="0" y="6606274"/>
            <a:chExt cx="12192000" cy="2517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335FEF-938F-B281-2788-BCCC66509134}"/>
                </a:ext>
              </a:extLst>
            </p:cNvPr>
            <p:cNvGrpSpPr/>
            <p:nvPr/>
          </p:nvGrpSpPr>
          <p:grpSpPr>
            <a:xfrm>
              <a:off x="0" y="6606274"/>
              <a:ext cx="12192000" cy="251726"/>
              <a:chOff x="0" y="6606274"/>
              <a:chExt cx="12192000" cy="251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5DF26-8483-068F-E656-86A7F4BBC6F2}"/>
                  </a:ext>
                </a:extLst>
              </p:cNvPr>
              <p:cNvSpPr/>
              <p:nvPr/>
            </p:nvSpPr>
            <p:spPr>
              <a:xfrm>
                <a:off x="0" y="6606274"/>
                <a:ext cx="12192000" cy="251726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7DF689-5001-E45B-9FC8-7695596DDD36}"/>
                  </a:ext>
                </a:extLst>
              </p:cNvPr>
              <p:cNvSpPr/>
              <p:nvPr/>
            </p:nvSpPr>
            <p:spPr>
              <a:xfrm>
                <a:off x="2378529" y="6606274"/>
                <a:ext cx="9813471" cy="251726"/>
              </a:xfrm>
              <a:prstGeom prst="rect">
                <a:avLst/>
              </a:prstGeom>
              <a:solidFill>
                <a:srgbClr val="8022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02F57-E301-3925-4CC0-EA9AD2A2E111}"/>
                  </a:ext>
                </a:extLst>
              </p:cNvPr>
              <p:cNvSpPr/>
              <p:nvPr/>
            </p:nvSpPr>
            <p:spPr>
              <a:xfrm>
                <a:off x="5366657" y="6606274"/>
                <a:ext cx="6732814" cy="251726"/>
              </a:xfrm>
              <a:prstGeom prst="rect">
                <a:avLst/>
              </a:prstGeom>
              <a:solidFill>
                <a:srgbClr val="3063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0F617-B406-6FA2-776C-74072CEA8A8A}"/>
                  </a:ext>
                </a:extLst>
              </p:cNvPr>
              <p:cNvSpPr/>
              <p:nvPr/>
            </p:nvSpPr>
            <p:spPr>
              <a:xfrm>
                <a:off x="7026729" y="6606274"/>
                <a:ext cx="5165271" cy="251726"/>
              </a:xfrm>
              <a:prstGeom prst="rect">
                <a:avLst/>
              </a:prstGeom>
              <a:solidFill>
                <a:srgbClr val="C24A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951CD-F080-5E26-B583-3FA21827785C}"/>
                </a:ext>
              </a:extLst>
            </p:cNvPr>
            <p:cNvSpPr/>
            <p:nvPr/>
          </p:nvSpPr>
          <p:spPr>
            <a:xfrm>
              <a:off x="7875815" y="6606274"/>
              <a:ext cx="4316185" cy="2517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5364B-6DDE-E31E-6620-7CDA444E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192000" cy="251726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0908DD9C-3758-9184-28A2-5F9C25E00C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" r="3501" b="92481"/>
          <a:stretch/>
        </p:blipFill>
        <p:spPr>
          <a:xfrm>
            <a:off x="92529" y="915551"/>
            <a:ext cx="5476167" cy="459444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2FF1AFE9-3FE2-B372-B5C9-B5213103F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7BB99CF0-7EC3-E54A-E594-5E591D8F2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463730"/>
              </p:ext>
            </p:extLst>
          </p:nvPr>
        </p:nvGraphicFramePr>
        <p:xfrm>
          <a:off x="6307182" y="1534059"/>
          <a:ext cx="5792289" cy="4551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FBCD14-4941-D15A-4502-706D0F8F4F1E}"/>
              </a:ext>
            </a:extLst>
          </p:cNvPr>
          <p:cNvSpPr txBox="1"/>
          <p:nvPr/>
        </p:nvSpPr>
        <p:spPr>
          <a:xfrm>
            <a:off x="162306" y="6260270"/>
            <a:ext cx="4432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https://qualifications.wales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64A5B6-5FFB-420A-79DA-50F3A64A5E0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689"/>
          <a:stretch/>
        </p:blipFill>
        <p:spPr>
          <a:xfrm>
            <a:off x="92530" y="1374995"/>
            <a:ext cx="5476166" cy="22730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EFAEB6-3847-EC9E-1CB6-1637FD16E8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530" y="3648079"/>
            <a:ext cx="5476166" cy="26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7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66E4C6D3-53A8-3B64-761F-4F82EEFAD7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50" y="1024862"/>
            <a:ext cx="2378529" cy="3511692"/>
          </a:xfrm>
          <a:prstGeom prst="rect">
            <a:avLst/>
          </a:prstGeom>
        </p:spPr>
      </p:pic>
      <p:pic>
        <p:nvPicPr>
          <p:cNvPr id="37" name="Picture 36">
            <a:hlinkClick r:id="rId4"/>
            <a:extLst>
              <a:ext uri="{FF2B5EF4-FFF2-40B4-BE49-F238E27FC236}">
                <a16:creationId xmlns:a16="http://schemas.microsoft.com/office/drawing/2014/main" id="{AB59FE4A-FA73-7F8A-FA57-5963B07F4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041" y="1801306"/>
            <a:ext cx="2385026" cy="35186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D6AAE-7CE5-9067-2072-D89DDC96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07" y="415709"/>
            <a:ext cx="11244942" cy="593558"/>
          </a:xfrm>
        </p:spPr>
        <p:txBody>
          <a:bodyPr>
            <a:normAutofit/>
          </a:bodyPr>
          <a:lstStyle/>
          <a:p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Gofynion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rheoleiddiol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                                                  Regulatory requirements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633B0-DEAC-9410-F00F-F50E2C37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06274"/>
            <a:ext cx="12192000" cy="251726"/>
            <a:chOff x="0" y="6606274"/>
            <a:chExt cx="12192000" cy="2517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335FEF-938F-B281-2788-BCCC66509134}"/>
                </a:ext>
              </a:extLst>
            </p:cNvPr>
            <p:cNvGrpSpPr/>
            <p:nvPr/>
          </p:nvGrpSpPr>
          <p:grpSpPr>
            <a:xfrm>
              <a:off x="0" y="6606274"/>
              <a:ext cx="12192000" cy="251726"/>
              <a:chOff x="0" y="6606274"/>
              <a:chExt cx="12192000" cy="251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5DF26-8483-068F-E656-86A7F4BBC6F2}"/>
                  </a:ext>
                </a:extLst>
              </p:cNvPr>
              <p:cNvSpPr/>
              <p:nvPr/>
            </p:nvSpPr>
            <p:spPr>
              <a:xfrm>
                <a:off x="0" y="6606274"/>
                <a:ext cx="12192000" cy="251726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7DF689-5001-E45B-9FC8-7695596DDD36}"/>
                  </a:ext>
                </a:extLst>
              </p:cNvPr>
              <p:cNvSpPr/>
              <p:nvPr/>
            </p:nvSpPr>
            <p:spPr>
              <a:xfrm>
                <a:off x="2378529" y="6606274"/>
                <a:ext cx="9813471" cy="251726"/>
              </a:xfrm>
              <a:prstGeom prst="rect">
                <a:avLst/>
              </a:prstGeom>
              <a:solidFill>
                <a:srgbClr val="8022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02F57-E301-3925-4CC0-EA9AD2A2E111}"/>
                  </a:ext>
                </a:extLst>
              </p:cNvPr>
              <p:cNvSpPr/>
              <p:nvPr/>
            </p:nvSpPr>
            <p:spPr>
              <a:xfrm>
                <a:off x="5366657" y="6606274"/>
                <a:ext cx="6732814" cy="251726"/>
              </a:xfrm>
              <a:prstGeom prst="rect">
                <a:avLst/>
              </a:prstGeom>
              <a:solidFill>
                <a:srgbClr val="3063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0F617-B406-6FA2-776C-74072CEA8A8A}"/>
                  </a:ext>
                </a:extLst>
              </p:cNvPr>
              <p:cNvSpPr/>
              <p:nvPr/>
            </p:nvSpPr>
            <p:spPr>
              <a:xfrm>
                <a:off x="7026729" y="6606274"/>
                <a:ext cx="5165271" cy="251726"/>
              </a:xfrm>
              <a:prstGeom prst="rect">
                <a:avLst/>
              </a:prstGeom>
              <a:solidFill>
                <a:srgbClr val="C24A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951CD-F080-5E26-B583-3FA21827785C}"/>
                </a:ext>
              </a:extLst>
            </p:cNvPr>
            <p:cNvSpPr/>
            <p:nvPr/>
          </p:nvSpPr>
          <p:spPr>
            <a:xfrm>
              <a:off x="7875815" y="6606274"/>
              <a:ext cx="4316185" cy="2517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5364B-6DDE-E31E-6620-7CDA444E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192000" cy="251726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hlinkClick r:id="rId6"/>
            <a:extLst>
              <a:ext uri="{FF2B5EF4-FFF2-40B4-BE49-F238E27FC236}">
                <a16:creationId xmlns:a16="http://schemas.microsoft.com/office/drawing/2014/main" id="{8644AA80-422E-1A9E-116E-A29B0D57A0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0762" y="2246346"/>
            <a:ext cx="2366254" cy="3592149"/>
          </a:xfrm>
          <a:prstGeom prst="rect">
            <a:avLst/>
          </a:prstGeom>
        </p:spPr>
      </p:pic>
      <p:pic>
        <p:nvPicPr>
          <p:cNvPr id="14" name="Picture 13">
            <a:hlinkClick r:id="rId8"/>
            <a:extLst>
              <a:ext uri="{FF2B5EF4-FFF2-40B4-BE49-F238E27FC236}">
                <a16:creationId xmlns:a16="http://schemas.microsoft.com/office/drawing/2014/main" id="{1C9861A6-44E5-BCF1-EEB7-9E0EDBFD5F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8358" y="1867580"/>
            <a:ext cx="2366254" cy="357922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18C9A7B-2C7A-84A3-6484-32AA097C91CE}"/>
              </a:ext>
            </a:extLst>
          </p:cNvPr>
          <p:cNvGrpSpPr/>
          <p:nvPr/>
        </p:nvGrpSpPr>
        <p:grpSpPr>
          <a:xfrm>
            <a:off x="-9885" y="5838496"/>
            <a:ext cx="4964169" cy="767777"/>
            <a:chOff x="-36446" y="2141869"/>
            <a:chExt cx="8164446" cy="1134928"/>
          </a:xfrm>
        </p:grpSpPr>
        <p:sp>
          <p:nvSpPr>
            <p:cNvPr id="24" name="Rectangle 23">
              <a:hlinkClick r:id="rId10"/>
              <a:extLst>
                <a:ext uri="{FF2B5EF4-FFF2-40B4-BE49-F238E27FC236}">
                  <a16:creationId xmlns:a16="http://schemas.microsoft.com/office/drawing/2014/main" id="{EF2DA6F2-C632-2010-0193-E46590256C33}"/>
                </a:ext>
              </a:extLst>
            </p:cNvPr>
            <p:cNvSpPr/>
            <p:nvPr/>
          </p:nvSpPr>
          <p:spPr>
            <a:xfrm>
              <a:off x="0" y="2141869"/>
              <a:ext cx="8128000" cy="1134928"/>
            </a:xfrm>
            <a:prstGeom prst="rect">
              <a:avLst/>
            </a:prstGeom>
            <a:solidFill>
              <a:srgbClr val="80225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TextBox 24">
              <a:hlinkClick r:id="rId11"/>
              <a:extLst>
                <a:ext uri="{FF2B5EF4-FFF2-40B4-BE49-F238E27FC236}">
                  <a16:creationId xmlns:a16="http://schemas.microsoft.com/office/drawing/2014/main" id="{595B52D0-B4C8-2CEE-3F61-C993264F250B}"/>
                </a:ext>
              </a:extLst>
            </p:cNvPr>
            <p:cNvSpPr txBox="1"/>
            <p:nvPr/>
          </p:nvSpPr>
          <p:spPr>
            <a:xfrm>
              <a:off x="-36446" y="2325500"/>
              <a:ext cx="8127998" cy="708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000" kern="1200" dirty="0">
                  <a:latin typeface="Archivo"/>
                </a:rPr>
                <a:t>Regulatory Document List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954BFC-6533-C172-55D3-A0CCCEA7A42D}"/>
              </a:ext>
            </a:extLst>
          </p:cNvPr>
          <p:cNvGrpSpPr/>
          <p:nvPr/>
        </p:nvGrpSpPr>
        <p:grpSpPr>
          <a:xfrm>
            <a:off x="6916952" y="5830699"/>
            <a:ext cx="5381297" cy="767777"/>
            <a:chOff x="-172862" y="2141869"/>
            <a:chExt cx="8473722" cy="1134928"/>
          </a:xfrm>
        </p:grpSpPr>
        <p:sp>
          <p:nvSpPr>
            <p:cNvPr id="27" name="Rectangle 26">
              <a:hlinkClick r:id="rId10"/>
              <a:extLst>
                <a:ext uri="{FF2B5EF4-FFF2-40B4-BE49-F238E27FC236}">
                  <a16:creationId xmlns:a16="http://schemas.microsoft.com/office/drawing/2014/main" id="{CB32BE3D-609E-07BE-2FA5-9159ECC28F7A}"/>
                </a:ext>
              </a:extLst>
            </p:cNvPr>
            <p:cNvSpPr/>
            <p:nvPr/>
          </p:nvSpPr>
          <p:spPr>
            <a:xfrm>
              <a:off x="0" y="2141869"/>
              <a:ext cx="8128000" cy="1134928"/>
            </a:xfrm>
            <a:prstGeom prst="rect">
              <a:avLst/>
            </a:prstGeom>
            <a:solidFill>
              <a:srgbClr val="80225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TextBox 27">
              <a:hlinkClick r:id="rId12"/>
              <a:extLst>
                <a:ext uri="{FF2B5EF4-FFF2-40B4-BE49-F238E27FC236}">
                  <a16:creationId xmlns:a16="http://schemas.microsoft.com/office/drawing/2014/main" id="{E612C535-205C-1ACA-B40F-6D7DA48245A7}"/>
                </a:ext>
              </a:extLst>
            </p:cNvPr>
            <p:cNvSpPr txBox="1"/>
            <p:nvPr/>
          </p:nvSpPr>
          <p:spPr>
            <a:xfrm>
              <a:off x="-172862" y="2141869"/>
              <a:ext cx="8473722" cy="1134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000" kern="1200" dirty="0" err="1">
                  <a:latin typeface="Archivo"/>
                </a:rPr>
                <a:t>Rhestr</a:t>
              </a:r>
              <a:r>
                <a:rPr lang="en-GB" sz="3000" kern="1200" dirty="0">
                  <a:latin typeface="Archivo"/>
                </a:rPr>
                <a:t> </a:t>
              </a:r>
              <a:r>
                <a:rPr lang="en-GB" sz="3000" kern="1200" dirty="0" err="1">
                  <a:latin typeface="Archivo"/>
                </a:rPr>
                <a:t>Dogfennau</a:t>
              </a:r>
              <a:r>
                <a:rPr lang="en-GB" sz="3000" kern="1200" dirty="0">
                  <a:latin typeface="Archivo"/>
                </a:rPr>
                <a:t> </a:t>
              </a:r>
              <a:r>
                <a:rPr lang="en-GB" sz="3000" kern="1200" dirty="0" err="1">
                  <a:latin typeface="Archivo"/>
                </a:rPr>
                <a:t>Rheoleiddiol</a:t>
              </a:r>
              <a:endParaRPr lang="en-GB" sz="3000" kern="1200" dirty="0">
                <a:latin typeface="Archivo"/>
              </a:endParaRPr>
            </a:p>
          </p:txBody>
        </p:sp>
      </p:grpSp>
      <p:pic>
        <p:nvPicPr>
          <p:cNvPr id="30" name="Picture 29">
            <a:hlinkClick r:id="rId13"/>
            <a:extLst>
              <a:ext uri="{FF2B5EF4-FFF2-40B4-BE49-F238E27FC236}">
                <a16:creationId xmlns:a16="http://schemas.microsoft.com/office/drawing/2014/main" id="{F7F6B6A2-3B97-4DCB-3018-FA6E8D21B6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8228" y="1119318"/>
            <a:ext cx="2353980" cy="3511693"/>
          </a:xfrm>
          <a:prstGeom prst="rect">
            <a:avLst/>
          </a:prstGeom>
        </p:spPr>
      </p:pic>
      <p:pic>
        <p:nvPicPr>
          <p:cNvPr id="35" name="Picture 34" descr="Qualifications Wales logo">
            <a:extLst>
              <a:ext uri="{FF2B5EF4-FFF2-40B4-BE49-F238E27FC236}">
                <a16:creationId xmlns:a16="http://schemas.microsoft.com/office/drawing/2014/main" id="{75131407-0174-8345-CEBC-297F1839211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4314" r="14886" b="14122"/>
          <a:stretch/>
        </p:blipFill>
        <p:spPr>
          <a:xfrm>
            <a:off x="10688927" y="276461"/>
            <a:ext cx="1529443" cy="15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6AAE-7CE5-9067-2072-D89DDC96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" y="419556"/>
            <a:ext cx="11244942" cy="593558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      </a:t>
            </a:r>
            <a:r>
              <a:rPr lang="en-GB" sz="26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Amodau</a:t>
            </a:r>
            <a:r>
              <a:rPr lang="en-GB" sz="26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6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cydnabod</a:t>
            </a:r>
            <a:r>
              <a:rPr lang="en-GB" sz="26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-                              Conditions of recognition -</a:t>
            </a:r>
            <a:br>
              <a:rPr lang="en-GB" sz="26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26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–                  </a:t>
            </a:r>
            <a:r>
              <a:rPr lang="en-GB" sz="26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gwahaniaethau</a:t>
            </a:r>
            <a:r>
              <a:rPr lang="en-GB" sz="26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6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allweddol</a:t>
            </a:r>
            <a:r>
              <a:rPr lang="en-GB" sz="26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             key differences</a:t>
            </a:r>
          </a:p>
        </p:txBody>
      </p:sp>
      <p:pic>
        <p:nvPicPr>
          <p:cNvPr id="8" name="Picture 7" descr="Qualifications Wales logo">
            <a:extLst>
              <a:ext uri="{FF2B5EF4-FFF2-40B4-BE49-F238E27FC236}">
                <a16:creationId xmlns:a16="http://schemas.microsoft.com/office/drawing/2014/main" id="{FD71F6E4-C07A-4281-3709-FEEC4CC8B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4314" r="14886" b="14122"/>
          <a:stretch/>
        </p:blipFill>
        <p:spPr>
          <a:xfrm>
            <a:off x="10553699" y="223161"/>
            <a:ext cx="1529443" cy="15756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633B0-DEAC-9410-F00F-F50E2C37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06274"/>
            <a:ext cx="12192000" cy="251726"/>
            <a:chOff x="0" y="6606274"/>
            <a:chExt cx="12192000" cy="2517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335FEF-938F-B281-2788-BCCC66509134}"/>
                </a:ext>
              </a:extLst>
            </p:cNvPr>
            <p:cNvGrpSpPr/>
            <p:nvPr/>
          </p:nvGrpSpPr>
          <p:grpSpPr>
            <a:xfrm>
              <a:off x="0" y="6606274"/>
              <a:ext cx="12192000" cy="251726"/>
              <a:chOff x="0" y="6606274"/>
              <a:chExt cx="12192000" cy="251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5DF26-8483-068F-E656-86A7F4BBC6F2}"/>
                  </a:ext>
                </a:extLst>
              </p:cNvPr>
              <p:cNvSpPr/>
              <p:nvPr/>
            </p:nvSpPr>
            <p:spPr>
              <a:xfrm>
                <a:off x="0" y="6606274"/>
                <a:ext cx="12192000" cy="251726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7DF689-5001-E45B-9FC8-7695596DDD36}"/>
                  </a:ext>
                </a:extLst>
              </p:cNvPr>
              <p:cNvSpPr/>
              <p:nvPr/>
            </p:nvSpPr>
            <p:spPr>
              <a:xfrm>
                <a:off x="2378529" y="6606274"/>
                <a:ext cx="9813471" cy="251726"/>
              </a:xfrm>
              <a:prstGeom prst="rect">
                <a:avLst/>
              </a:prstGeom>
              <a:solidFill>
                <a:srgbClr val="8022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02F57-E301-3925-4CC0-EA9AD2A2E111}"/>
                  </a:ext>
                </a:extLst>
              </p:cNvPr>
              <p:cNvSpPr/>
              <p:nvPr/>
            </p:nvSpPr>
            <p:spPr>
              <a:xfrm>
                <a:off x="5366657" y="6606274"/>
                <a:ext cx="6732814" cy="251726"/>
              </a:xfrm>
              <a:prstGeom prst="rect">
                <a:avLst/>
              </a:prstGeom>
              <a:solidFill>
                <a:srgbClr val="3063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0F617-B406-6FA2-776C-74072CEA8A8A}"/>
                  </a:ext>
                </a:extLst>
              </p:cNvPr>
              <p:cNvSpPr/>
              <p:nvPr/>
            </p:nvSpPr>
            <p:spPr>
              <a:xfrm>
                <a:off x="7026729" y="6606274"/>
                <a:ext cx="5165271" cy="251726"/>
              </a:xfrm>
              <a:prstGeom prst="rect">
                <a:avLst/>
              </a:prstGeom>
              <a:solidFill>
                <a:srgbClr val="C24A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951CD-F080-5E26-B583-3FA21827785C}"/>
                </a:ext>
              </a:extLst>
            </p:cNvPr>
            <p:cNvSpPr/>
            <p:nvPr/>
          </p:nvSpPr>
          <p:spPr>
            <a:xfrm>
              <a:off x="7875815" y="6606274"/>
              <a:ext cx="4316185" cy="2517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5364B-6DDE-E31E-6620-7CDA444E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192000" cy="251726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pic>
        <p:nvPicPr>
          <p:cNvPr id="37" name="Picture 36">
            <a:hlinkClick r:id="rId3"/>
            <a:extLst>
              <a:ext uri="{FF2B5EF4-FFF2-40B4-BE49-F238E27FC236}">
                <a16:creationId xmlns:a16="http://schemas.microsoft.com/office/drawing/2014/main" id="{C4C66091-1C63-B1EF-D7DC-A601DB54C1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" t="18779" r="-21" b="9846"/>
          <a:stretch/>
        </p:blipFill>
        <p:spPr>
          <a:xfrm>
            <a:off x="12638" y="268481"/>
            <a:ext cx="1259064" cy="157566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B3E604F-A286-A6DA-A4F3-FD20C29C0293}"/>
              </a:ext>
            </a:extLst>
          </p:cNvPr>
          <p:cNvGrpSpPr/>
          <p:nvPr/>
        </p:nvGrpSpPr>
        <p:grpSpPr>
          <a:xfrm>
            <a:off x="1271701" y="1602955"/>
            <a:ext cx="5010228" cy="4984821"/>
            <a:chOff x="834983" y="594360"/>
            <a:chExt cx="5287114" cy="498482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64D6A1-E291-5869-FD58-5EDA40BE9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4984" y="594360"/>
              <a:ext cx="5287113" cy="120446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6DB9354-45F5-90A3-1065-6F08CFF63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4983" y="1771359"/>
              <a:ext cx="5287113" cy="380782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2EEA13A-CFE7-138B-7D8A-8A7EA8374383}"/>
              </a:ext>
            </a:extLst>
          </p:cNvPr>
          <p:cNvSpPr/>
          <p:nvPr/>
        </p:nvSpPr>
        <p:spPr>
          <a:xfrm>
            <a:off x="1364081" y="2340654"/>
            <a:ext cx="4835551" cy="466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rgbClr val="FF0000"/>
                </a:solidFill>
              </a:ln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61060D-E22D-26E9-43EF-CCD5FDD1A5CF}"/>
              </a:ext>
            </a:extLst>
          </p:cNvPr>
          <p:cNvSpPr/>
          <p:nvPr/>
        </p:nvSpPr>
        <p:spPr>
          <a:xfrm>
            <a:off x="1364081" y="3008672"/>
            <a:ext cx="4835551" cy="1621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rgbClr val="FF0000"/>
                </a:solidFill>
              </a:ln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EA0181-97FC-5772-6BE2-A81755EAFAA7}"/>
              </a:ext>
            </a:extLst>
          </p:cNvPr>
          <p:cNvGrpSpPr/>
          <p:nvPr/>
        </p:nvGrpSpPr>
        <p:grpSpPr>
          <a:xfrm>
            <a:off x="6764727" y="1974238"/>
            <a:ext cx="5010227" cy="4086478"/>
            <a:chOff x="6764727" y="1974238"/>
            <a:chExt cx="5334744" cy="408647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00A670D-0C6A-0ACE-823C-9FAB5175CB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4727" y="2199373"/>
              <a:ext cx="5334744" cy="384284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B13D387-06A7-9085-FB6E-EC482D871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4727" y="1974238"/>
              <a:ext cx="5334744" cy="25208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D6FF22-E507-16CC-8119-4E56782B63A4}"/>
                </a:ext>
              </a:extLst>
            </p:cNvPr>
            <p:cNvGrpSpPr/>
            <p:nvPr/>
          </p:nvGrpSpPr>
          <p:grpSpPr>
            <a:xfrm>
              <a:off x="6880922" y="4048838"/>
              <a:ext cx="5102353" cy="2011878"/>
              <a:chOff x="6880922" y="4048838"/>
              <a:chExt cx="5102353" cy="201187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D6DDF6-1042-BA45-259B-03B0DDB46AEE}"/>
                  </a:ext>
                </a:extLst>
              </p:cNvPr>
              <p:cNvSpPr/>
              <p:nvPr/>
            </p:nvSpPr>
            <p:spPr>
              <a:xfrm>
                <a:off x="6880922" y="4048838"/>
                <a:ext cx="5102352" cy="68775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38100"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6001FE9-8D1D-A45C-28D3-1AB60F5121CE}"/>
                  </a:ext>
                </a:extLst>
              </p:cNvPr>
              <p:cNvSpPr/>
              <p:nvPr/>
            </p:nvSpPr>
            <p:spPr>
              <a:xfrm>
                <a:off x="6880923" y="4963238"/>
                <a:ext cx="5102352" cy="109747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38100">
                    <a:solidFill>
                      <a:srgbClr val="FF0000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282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alifications Wales logo">
            <a:extLst>
              <a:ext uri="{FF2B5EF4-FFF2-40B4-BE49-F238E27FC236}">
                <a16:creationId xmlns:a16="http://schemas.microsoft.com/office/drawing/2014/main" id="{FD71F6E4-C07A-4281-3709-FEEC4CC8B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4314" r="14886" b="14122"/>
          <a:stretch/>
        </p:blipFill>
        <p:spPr>
          <a:xfrm>
            <a:off x="10553699" y="223161"/>
            <a:ext cx="1529443" cy="15756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633B0-DEAC-9410-F00F-F50E2C37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06274"/>
            <a:ext cx="12192000" cy="251726"/>
            <a:chOff x="0" y="6606274"/>
            <a:chExt cx="12192000" cy="2517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335FEF-938F-B281-2788-BCCC66509134}"/>
                </a:ext>
              </a:extLst>
            </p:cNvPr>
            <p:cNvGrpSpPr/>
            <p:nvPr/>
          </p:nvGrpSpPr>
          <p:grpSpPr>
            <a:xfrm>
              <a:off x="0" y="6606274"/>
              <a:ext cx="12192000" cy="251726"/>
              <a:chOff x="0" y="6606274"/>
              <a:chExt cx="12192000" cy="251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5DF26-8483-068F-E656-86A7F4BBC6F2}"/>
                  </a:ext>
                </a:extLst>
              </p:cNvPr>
              <p:cNvSpPr/>
              <p:nvPr/>
            </p:nvSpPr>
            <p:spPr>
              <a:xfrm>
                <a:off x="0" y="6606274"/>
                <a:ext cx="12192000" cy="251726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7DF689-5001-E45B-9FC8-7695596DDD36}"/>
                  </a:ext>
                </a:extLst>
              </p:cNvPr>
              <p:cNvSpPr/>
              <p:nvPr/>
            </p:nvSpPr>
            <p:spPr>
              <a:xfrm>
                <a:off x="2378529" y="6606274"/>
                <a:ext cx="9813471" cy="251726"/>
              </a:xfrm>
              <a:prstGeom prst="rect">
                <a:avLst/>
              </a:prstGeom>
              <a:solidFill>
                <a:srgbClr val="8022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02F57-E301-3925-4CC0-EA9AD2A2E111}"/>
                  </a:ext>
                </a:extLst>
              </p:cNvPr>
              <p:cNvSpPr/>
              <p:nvPr/>
            </p:nvSpPr>
            <p:spPr>
              <a:xfrm>
                <a:off x="5366657" y="6606274"/>
                <a:ext cx="6732814" cy="251726"/>
              </a:xfrm>
              <a:prstGeom prst="rect">
                <a:avLst/>
              </a:prstGeom>
              <a:solidFill>
                <a:srgbClr val="3063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0F617-B406-6FA2-776C-74072CEA8A8A}"/>
                  </a:ext>
                </a:extLst>
              </p:cNvPr>
              <p:cNvSpPr/>
              <p:nvPr/>
            </p:nvSpPr>
            <p:spPr>
              <a:xfrm>
                <a:off x="7026729" y="6606274"/>
                <a:ext cx="5165271" cy="251726"/>
              </a:xfrm>
              <a:prstGeom prst="rect">
                <a:avLst/>
              </a:prstGeom>
              <a:solidFill>
                <a:srgbClr val="C24A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951CD-F080-5E26-B583-3FA21827785C}"/>
                </a:ext>
              </a:extLst>
            </p:cNvPr>
            <p:cNvSpPr/>
            <p:nvPr/>
          </p:nvSpPr>
          <p:spPr>
            <a:xfrm>
              <a:off x="7875815" y="6606274"/>
              <a:ext cx="4316185" cy="2517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5364B-6DDE-E31E-6620-7CDA444E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192000" cy="251726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9F59ED-E3CB-974B-4F68-5BA83453B36D}"/>
              </a:ext>
            </a:extLst>
          </p:cNvPr>
          <p:cNvGrpSpPr/>
          <p:nvPr/>
        </p:nvGrpSpPr>
        <p:grpSpPr>
          <a:xfrm>
            <a:off x="1514001" y="1239385"/>
            <a:ext cx="5023959" cy="5365931"/>
            <a:chOff x="448289" y="1773671"/>
            <a:chExt cx="5403870" cy="536593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816C95D-B1CF-1ADC-40BD-F03BE2D91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8289" y="3654495"/>
              <a:ext cx="5403869" cy="348510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EA1F66D-6225-92B5-68A8-632C7822E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8290" y="1773671"/>
              <a:ext cx="5403867" cy="72396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A99F5-DD43-C276-8B99-CEF77D6C13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8290" y="2433657"/>
              <a:ext cx="5403869" cy="122581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2FC1900-CF49-EC89-6A1E-6230ACB09E3A}"/>
              </a:ext>
            </a:extLst>
          </p:cNvPr>
          <p:cNvGrpSpPr/>
          <p:nvPr/>
        </p:nvGrpSpPr>
        <p:grpSpPr>
          <a:xfrm>
            <a:off x="7213278" y="1622323"/>
            <a:ext cx="4225431" cy="4971131"/>
            <a:chOff x="7213278" y="1239385"/>
            <a:chExt cx="4528083" cy="5354069"/>
          </a:xfrm>
        </p:grpSpPr>
        <p:pic>
          <p:nvPicPr>
            <p:cNvPr id="38" name="Picture 37">
              <a:hlinkClick r:id="rId6"/>
              <a:extLst>
                <a:ext uri="{FF2B5EF4-FFF2-40B4-BE49-F238E27FC236}">
                  <a16:creationId xmlns:a16="http://schemas.microsoft.com/office/drawing/2014/main" id="{A1929935-005B-808E-150A-781817E07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13278" y="1239385"/>
              <a:ext cx="2552514" cy="3176283"/>
            </a:xfrm>
            <a:prstGeom prst="rect">
              <a:avLst/>
            </a:prstGeom>
          </p:spPr>
        </p:pic>
        <p:pic>
          <p:nvPicPr>
            <p:cNvPr id="36" name="Picture 35">
              <a:hlinkClick r:id="rId8"/>
              <a:extLst>
                <a:ext uri="{FF2B5EF4-FFF2-40B4-BE49-F238E27FC236}">
                  <a16:creationId xmlns:a16="http://schemas.microsoft.com/office/drawing/2014/main" id="{AB9DA2F9-169A-F842-2087-351E2582C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6260" y="3108346"/>
              <a:ext cx="2665101" cy="3485108"/>
            </a:xfrm>
            <a:prstGeom prst="rect">
              <a:avLst/>
            </a:prstGeom>
          </p:spPr>
        </p:pic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F27B3B7A-6733-B6E5-5011-5201592F45A8}"/>
              </a:ext>
            </a:extLst>
          </p:cNvPr>
          <p:cNvSpPr txBox="1">
            <a:spLocks/>
          </p:cNvSpPr>
          <p:nvPr/>
        </p:nvSpPr>
        <p:spPr>
          <a:xfrm>
            <a:off x="193767" y="474887"/>
            <a:ext cx="10906852" cy="549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      </a:t>
            </a:r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Amodau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cydnabod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-                              Conditions of recognition -</a:t>
            </a:r>
            <a:b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–                  </a:t>
            </a:r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gwahaniaethau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allweddol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             key differences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6FFAE1-5344-7DCB-0D6F-3A343C42382A}"/>
              </a:ext>
            </a:extLst>
          </p:cNvPr>
          <p:cNvSpPr/>
          <p:nvPr/>
        </p:nvSpPr>
        <p:spPr>
          <a:xfrm>
            <a:off x="1595434" y="1470821"/>
            <a:ext cx="4861092" cy="1637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rgbClr val="FF0000"/>
                </a:solidFill>
              </a:ln>
            </a:endParaRPr>
          </a:p>
        </p:txBody>
      </p:sp>
      <p:pic>
        <p:nvPicPr>
          <p:cNvPr id="4" name="Picture 3">
            <a:hlinkClick r:id="rId10"/>
            <a:extLst>
              <a:ext uri="{FF2B5EF4-FFF2-40B4-BE49-F238E27FC236}">
                <a16:creationId xmlns:a16="http://schemas.microsoft.com/office/drawing/2014/main" id="{1BCA3070-4E85-88BC-543A-01C6EE27BA3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" t="18779" r="-21" b="9846"/>
          <a:stretch/>
        </p:blipFill>
        <p:spPr>
          <a:xfrm>
            <a:off x="12638" y="268481"/>
            <a:ext cx="1259064" cy="15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6AAE-7CE5-9067-2072-D89DDC96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" y="417434"/>
            <a:ext cx="13168084" cy="593558"/>
          </a:xfrm>
        </p:spPr>
        <p:txBody>
          <a:bodyPr>
            <a:normAutofit/>
          </a:bodyPr>
          <a:lstStyle/>
          <a:p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Arweiniad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gyrff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dyfarnu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                             Guidance for awarding bodies</a:t>
            </a:r>
          </a:p>
        </p:txBody>
      </p:sp>
      <p:pic>
        <p:nvPicPr>
          <p:cNvPr id="8" name="Picture 7" descr="Qualifications Wales logo">
            <a:extLst>
              <a:ext uri="{FF2B5EF4-FFF2-40B4-BE49-F238E27FC236}">
                <a16:creationId xmlns:a16="http://schemas.microsoft.com/office/drawing/2014/main" id="{FD71F6E4-C07A-4281-3709-FEEC4CC8B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4314" r="14886" b="14122"/>
          <a:stretch/>
        </p:blipFill>
        <p:spPr>
          <a:xfrm>
            <a:off x="10710021" y="195903"/>
            <a:ext cx="1529443" cy="15756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633B0-DEAC-9410-F00F-F50E2C37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06274"/>
            <a:ext cx="12192000" cy="251726"/>
            <a:chOff x="0" y="6606274"/>
            <a:chExt cx="12192000" cy="2517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335FEF-938F-B281-2788-BCCC66509134}"/>
                </a:ext>
              </a:extLst>
            </p:cNvPr>
            <p:cNvGrpSpPr/>
            <p:nvPr/>
          </p:nvGrpSpPr>
          <p:grpSpPr>
            <a:xfrm>
              <a:off x="0" y="6606274"/>
              <a:ext cx="12192000" cy="251726"/>
              <a:chOff x="0" y="6606274"/>
              <a:chExt cx="12192000" cy="251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5DF26-8483-068F-E656-86A7F4BBC6F2}"/>
                  </a:ext>
                </a:extLst>
              </p:cNvPr>
              <p:cNvSpPr/>
              <p:nvPr/>
            </p:nvSpPr>
            <p:spPr>
              <a:xfrm>
                <a:off x="0" y="6606274"/>
                <a:ext cx="12192000" cy="251726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7DF689-5001-E45B-9FC8-7695596DDD36}"/>
                  </a:ext>
                </a:extLst>
              </p:cNvPr>
              <p:cNvSpPr/>
              <p:nvPr/>
            </p:nvSpPr>
            <p:spPr>
              <a:xfrm>
                <a:off x="2378529" y="6606274"/>
                <a:ext cx="9813471" cy="251726"/>
              </a:xfrm>
              <a:prstGeom prst="rect">
                <a:avLst/>
              </a:prstGeom>
              <a:solidFill>
                <a:srgbClr val="8022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02F57-E301-3925-4CC0-EA9AD2A2E111}"/>
                  </a:ext>
                </a:extLst>
              </p:cNvPr>
              <p:cNvSpPr/>
              <p:nvPr/>
            </p:nvSpPr>
            <p:spPr>
              <a:xfrm>
                <a:off x="5366657" y="6606274"/>
                <a:ext cx="6732814" cy="251726"/>
              </a:xfrm>
              <a:prstGeom prst="rect">
                <a:avLst/>
              </a:prstGeom>
              <a:solidFill>
                <a:srgbClr val="3063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0F617-B406-6FA2-776C-74072CEA8A8A}"/>
                  </a:ext>
                </a:extLst>
              </p:cNvPr>
              <p:cNvSpPr/>
              <p:nvPr/>
            </p:nvSpPr>
            <p:spPr>
              <a:xfrm>
                <a:off x="7026729" y="6606274"/>
                <a:ext cx="5165271" cy="251726"/>
              </a:xfrm>
              <a:prstGeom prst="rect">
                <a:avLst/>
              </a:prstGeom>
              <a:solidFill>
                <a:srgbClr val="C24A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951CD-F080-5E26-B583-3FA21827785C}"/>
                </a:ext>
              </a:extLst>
            </p:cNvPr>
            <p:cNvSpPr/>
            <p:nvPr/>
          </p:nvSpPr>
          <p:spPr>
            <a:xfrm>
              <a:off x="7875815" y="6606274"/>
              <a:ext cx="4316185" cy="2517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5364B-6DDE-E31E-6620-7CDA444E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192000" cy="251726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2F5C7291-D33B-3CE5-6F12-C1C0AE75A1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05" t="7980"/>
          <a:stretch/>
        </p:blipFill>
        <p:spPr>
          <a:xfrm>
            <a:off x="70434" y="1051145"/>
            <a:ext cx="1525509" cy="2363612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3EAF8B7-EEFA-A5EB-212D-C0A0AEC5317C}"/>
              </a:ext>
            </a:extLst>
          </p:cNvPr>
          <p:cNvGrpSpPr/>
          <p:nvPr/>
        </p:nvGrpSpPr>
        <p:grpSpPr>
          <a:xfrm>
            <a:off x="6778936" y="1771565"/>
            <a:ext cx="4316185" cy="3592645"/>
            <a:chOff x="6778936" y="1152211"/>
            <a:chExt cx="5320535" cy="5023464"/>
          </a:xfrm>
        </p:grpSpPr>
        <p:pic>
          <p:nvPicPr>
            <p:cNvPr id="13" name="Picture 12">
              <a:hlinkClick r:id="rId5"/>
              <a:extLst>
                <a:ext uri="{FF2B5EF4-FFF2-40B4-BE49-F238E27FC236}">
                  <a16:creationId xmlns:a16="http://schemas.microsoft.com/office/drawing/2014/main" id="{E5C11711-3CB0-6155-D15D-763BA2CCC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269" r="2325"/>
            <a:stretch/>
          </p:blipFill>
          <p:spPr>
            <a:xfrm>
              <a:off x="7478786" y="1152211"/>
              <a:ext cx="3127274" cy="2289289"/>
            </a:xfrm>
            <a:prstGeom prst="rect">
              <a:avLst/>
            </a:prstGeom>
          </p:spPr>
        </p:pic>
        <p:pic>
          <p:nvPicPr>
            <p:cNvPr id="15" name="Picture 14">
              <a:hlinkClick r:id="rId7"/>
              <a:extLst>
                <a:ext uri="{FF2B5EF4-FFF2-40B4-BE49-F238E27FC236}">
                  <a16:creationId xmlns:a16="http://schemas.microsoft.com/office/drawing/2014/main" id="{2C7C4E7F-D75F-1E32-6FD9-EBEA37C49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39937" y="3759410"/>
              <a:ext cx="1609507" cy="2416265"/>
            </a:xfrm>
            <a:prstGeom prst="rect">
              <a:avLst/>
            </a:prstGeom>
          </p:spPr>
        </p:pic>
        <p:pic>
          <p:nvPicPr>
            <p:cNvPr id="25" name="Picture 24">
              <a:hlinkClick r:id="rId9"/>
              <a:extLst>
                <a:ext uri="{FF2B5EF4-FFF2-40B4-BE49-F238E27FC236}">
                  <a16:creationId xmlns:a16="http://schemas.microsoft.com/office/drawing/2014/main" id="{6308857F-AE93-154A-8888-97F4F5A06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78936" y="3759410"/>
              <a:ext cx="1732105" cy="2416265"/>
            </a:xfrm>
            <a:prstGeom prst="rect">
              <a:avLst/>
            </a:prstGeom>
          </p:spPr>
        </p:pic>
        <p:pic>
          <p:nvPicPr>
            <p:cNvPr id="27" name="Picture 26">
              <a:hlinkClick r:id="rId11"/>
              <a:extLst>
                <a:ext uri="{FF2B5EF4-FFF2-40B4-BE49-F238E27FC236}">
                  <a16:creationId xmlns:a16="http://schemas.microsoft.com/office/drawing/2014/main" id="{A6265E4C-F0E2-2BAB-E538-4BCB88311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367366" y="3759410"/>
              <a:ext cx="1732105" cy="2416265"/>
            </a:xfrm>
            <a:prstGeom prst="rect">
              <a:avLst/>
            </a:prstGeom>
          </p:spPr>
        </p:pic>
      </p:grpSp>
      <p:pic>
        <p:nvPicPr>
          <p:cNvPr id="31" name="Picture 30">
            <a:hlinkClick r:id="rId13"/>
            <a:extLst>
              <a:ext uri="{FF2B5EF4-FFF2-40B4-BE49-F238E27FC236}">
                <a16:creationId xmlns:a16="http://schemas.microsoft.com/office/drawing/2014/main" id="{1A5A6DC2-B653-C1B9-85CC-3118DBA8F7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1994" y="1135273"/>
            <a:ext cx="1609507" cy="2416265"/>
          </a:xfrm>
          <a:prstGeom prst="rect">
            <a:avLst/>
          </a:prstGeom>
        </p:spPr>
      </p:pic>
      <p:pic>
        <p:nvPicPr>
          <p:cNvPr id="33" name="Picture 32">
            <a:hlinkClick r:id="rId15"/>
            <a:extLst>
              <a:ext uri="{FF2B5EF4-FFF2-40B4-BE49-F238E27FC236}">
                <a16:creationId xmlns:a16="http://schemas.microsoft.com/office/drawing/2014/main" id="{5A3E1574-2FAE-4433-9C63-B3DB653790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19318" y="1334590"/>
            <a:ext cx="1715295" cy="2511191"/>
          </a:xfrm>
          <a:prstGeom prst="rect">
            <a:avLst/>
          </a:prstGeom>
        </p:spPr>
      </p:pic>
      <p:pic>
        <p:nvPicPr>
          <p:cNvPr id="35" name="Picture 34">
            <a:hlinkClick r:id="rId17"/>
            <a:extLst>
              <a:ext uri="{FF2B5EF4-FFF2-40B4-BE49-F238E27FC236}">
                <a16:creationId xmlns:a16="http://schemas.microsoft.com/office/drawing/2014/main" id="{838A3272-6F90-7E8B-632B-B04715B8F2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46873" y="1548284"/>
            <a:ext cx="1647206" cy="2416265"/>
          </a:xfrm>
          <a:prstGeom prst="rect">
            <a:avLst/>
          </a:prstGeom>
        </p:spPr>
      </p:pic>
      <p:pic>
        <p:nvPicPr>
          <p:cNvPr id="37" name="Picture 36">
            <a:hlinkClick r:id="rId19"/>
            <a:extLst>
              <a:ext uri="{FF2B5EF4-FFF2-40B4-BE49-F238E27FC236}">
                <a16:creationId xmlns:a16="http://schemas.microsoft.com/office/drawing/2014/main" id="{0A2D2593-83E8-81CF-4049-225027FD66E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47711" y="1811430"/>
            <a:ext cx="1647206" cy="2416265"/>
          </a:xfrm>
          <a:prstGeom prst="rect">
            <a:avLst/>
          </a:prstGeom>
        </p:spPr>
      </p:pic>
      <p:pic>
        <p:nvPicPr>
          <p:cNvPr id="41" name="Picture 40">
            <a:hlinkClick r:id="rId21"/>
            <a:extLst>
              <a:ext uri="{FF2B5EF4-FFF2-40B4-BE49-F238E27FC236}">
                <a16:creationId xmlns:a16="http://schemas.microsoft.com/office/drawing/2014/main" id="{5B3A39AF-D5B8-8B32-DFE0-CCAD8974C92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5809" y="3652716"/>
            <a:ext cx="1647206" cy="2416266"/>
          </a:xfrm>
          <a:prstGeom prst="rect">
            <a:avLst/>
          </a:prstGeom>
        </p:spPr>
      </p:pic>
      <p:pic>
        <p:nvPicPr>
          <p:cNvPr id="39" name="Picture 38">
            <a:hlinkClick r:id="rId23"/>
            <a:extLst>
              <a:ext uri="{FF2B5EF4-FFF2-40B4-BE49-F238E27FC236}">
                <a16:creationId xmlns:a16="http://schemas.microsoft.com/office/drawing/2014/main" id="{7D9AC200-DE31-2390-1A7F-6B13743F7B2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34784" y="3793936"/>
            <a:ext cx="1701253" cy="2416265"/>
          </a:xfrm>
          <a:prstGeom prst="rect">
            <a:avLst/>
          </a:prstGeom>
        </p:spPr>
      </p:pic>
      <p:pic>
        <p:nvPicPr>
          <p:cNvPr id="42" name="Picture 41">
            <a:hlinkClick r:id="rId25"/>
            <a:extLst>
              <a:ext uri="{FF2B5EF4-FFF2-40B4-BE49-F238E27FC236}">
                <a16:creationId xmlns:a16="http://schemas.microsoft.com/office/drawing/2014/main" id="{8EE22D2A-04A2-717D-26A4-3B702B67A6A7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2678" t="1619" r="1621" b="2095"/>
          <a:stretch/>
        </p:blipFill>
        <p:spPr>
          <a:xfrm>
            <a:off x="3219809" y="4054935"/>
            <a:ext cx="1701253" cy="2410120"/>
          </a:xfrm>
          <a:prstGeom prst="rect">
            <a:avLst/>
          </a:prstGeom>
        </p:spPr>
      </p:pic>
      <p:pic>
        <p:nvPicPr>
          <p:cNvPr id="29" name="Picture 28">
            <a:hlinkClick r:id="rId27"/>
            <a:extLst>
              <a:ext uri="{FF2B5EF4-FFF2-40B4-BE49-F238E27FC236}">
                <a16:creationId xmlns:a16="http://schemas.microsoft.com/office/drawing/2014/main" id="{E7B609D9-57D8-58B8-D1F9-9F1E185CB65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54821" y="4149856"/>
            <a:ext cx="1732105" cy="241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6AAE-7CE5-9067-2072-D89DDC96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" y="417434"/>
            <a:ext cx="13168084" cy="593558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Monitro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cyrff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dyfarnu</a:t>
            </a:r>
            <a:r>
              <a:rPr lang="en-GB" sz="2400" b="1" dirty="0">
                <a:solidFill>
                  <a:srgbClr val="0062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			    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Monitoring awarding bodies</a:t>
            </a:r>
          </a:p>
        </p:txBody>
      </p:sp>
      <p:pic>
        <p:nvPicPr>
          <p:cNvPr id="8" name="Picture 7" descr="Qualifications Wales logo">
            <a:extLst>
              <a:ext uri="{FF2B5EF4-FFF2-40B4-BE49-F238E27FC236}">
                <a16:creationId xmlns:a16="http://schemas.microsoft.com/office/drawing/2014/main" id="{FD71F6E4-C07A-4281-3709-FEEC4CC8B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4314" r="14886" b="14122"/>
          <a:stretch/>
        </p:blipFill>
        <p:spPr>
          <a:xfrm>
            <a:off x="10553699" y="223161"/>
            <a:ext cx="1529443" cy="15756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633B0-DEAC-9410-F00F-F50E2C37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06274"/>
            <a:ext cx="12192000" cy="251726"/>
            <a:chOff x="0" y="6606274"/>
            <a:chExt cx="12192000" cy="2517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335FEF-938F-B281-2788-BCCC66509134}"/>
                </a:ext>
              </a:extLst>
            </p:cNvPr>
            <p:cNvGrpSpPr/>
            <p:nvPr/>
          </p:nvGrpSpPr>
          <p:grpSpPr>
            <a:xfrm>
              <a:off x="0" y="6606274"/>
              <a:ext cx="12192000" cy="251726"/>
              <a:chOff x="0" y="6606274"/>
              <a:chExt cx="12192000" cy="251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5DF26-8483-068F-E656-86A7F4BBC6F2}"/>
                  </a:ext>
                </a:extLst>
              </p:cNvPr>
              <p:cNvSpPr/>
              <p:nvPr/>
            </p:nvSpPr>
            <p:spPr>
              <a:xfrm>
                <a:off x="0" y="6606274"/>
                <a:ext cx="12192000" cy="251726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7DF689-5001-E45B-9FC8-7695596DDD36}"/>
                  </a:ext>
                </a:extLst>
              </p:cNvPr>
              <p:cNvSpPr/>
              <p:nvPr/>
            </p:nvSpPr>
            <p:spPr>
              <a:xfrm>
                <a:off x="2378529" y="6606274"/>
                <a:ext cx="9813471" cy="251726"/>
              </a:xfrm>
              <a:prstGeom prst="rect">
                <a:avLst/>
              </a:prstGeom>
              <a:solidFill>
                <a:srgbClr val="8022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02F57-E301-3925-4CC0-EA9AD2A2E111}"/>
                  </a:ext>
                </a:extLst>
              </p:cNvPr>
              <p:cNvSpPr/>
              <p:nvPr/>
            </p:nvSpPr>
            <p:spPr>
              <a:xfrm>
                <a:off x="5366657" y="6606274"/>
                <a:ext cx="6732814" cy="251726"/>
              </a:xfrm>
              <a:prstGeom prst="rect">
                <a:avLst/>
              </a:prstGeom>
              <a:solidFill>
                <a:srgbClr val="3063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0F617-B406-6FA2-776C-74072CEA8A8A}"/>
                  </a:ext>
                </a:extLst>
              </p:cNvPr>
              <p:cNvSpPr/>
              <p:nvPr/>
            </p:nvSpPr>
            <p:spPr>
              <a:xfrm>
                <a:off x="7026729" y="6606274"/>
                <a:ext cx="5165271" cy="251726"/>
              </a:xfrm>
              <a:prstGeom prst="rect">
                <a:avLst/>
              </a:prstGeom>
              <a:solidFill>
                <a:srgbClr val="C24A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951CD-F080-5E26-B583-3FA21827785C}"/>
                </a:ext>
              </a:extLst>
            </p:cNvPr>
            <p:cNvSpPr/>
            <p:nvPr/>
          </p:nvSpPr>
          <p:spPr>
            <a:xfrm>
              <a:off x="7875815" y="6606274"/>
              <a:ext cx="4316185" cy="2517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5364B-6DDE-E31E-6620-7CDA444E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192000" cy="251726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836B9A-BDA7-DE3D-6737-CACA6AD7A08E}"/>
              </a:ext>
            </a:extLst>
          </p:cNvPr>
          <p:cNvGrpSpPr/>
          <p:nvPr/>
        </p:nvGrpSpPr>
        <p:grpSpPr>
          <a:xfrm>
            <a:off x="6568066" y="1798824"/>
            <a:ext cx="4709533" cy="4346852"/>
            <a:chOff x="6646444" y="947296"/>
            <a:chExt cx="5280238" cy="5245753"/>
          </a:xfrm>
        </p:grpSpPr>
        <p:pic>
          <p:nvPicPr>
            <p:cNvPr id="44" name="Picture 43">
              <a:hlinkClick r:id="rId3"/>
              <a:extLst>
                <a:ext uri="{FF2B5EF4-FFF2-40B4-BE49-F238E27FC236}">
                  <a16:creationId xmlns:a16="http://schemas.microsoft.com/office/drawing/2014/main" id="{CD309121-1B83-DA8E-F0E3-BC851E489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6444" y="947296"/>
              <a:ext cx="1558120" cy="2416264"/>
            </a:xfrm>
            <a:prstGeom prst="rect">
              <a:avLst/>
            </a:prstGeom>
          </p:spPr>
        </p:pic>
        <p:pic>
          <p:nvPicPr>
            <p:cNvPr id="25" name="Picture 24">
              <a:hlinkClick r:id="rId5"/>
              <a:extLst>
                <a:ext uri="{FF2B5EF4-FFF2-40B4-BE49-F238E27FC236}">
                  <a16:creationId xmlns:a16="http://schemas.microsoft.com/office/drawing/2014/main" id="{4DDEEE00-465B-24A2-9342-CE4651A2E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08301" y="2506634"/>
              <a:ext cx="1625606" cy="2416264"/>
            </a:xfrm>
            <a:prstGeom prst="rect">
              <a:avLst/>
            </a:prstGeom>
          </p:spPr>
        </p:pic>
        <p:pic>
          <p:nvPicPr>
            <p:cNvPr id="27" name="Picture 26">
              <a:hlinkClick r:id="rId7"/>
              <a:extLst>
                <a:ext uri="{FF2B5EF4-FFF2-40B4-BE49-F238E27FC236}">
                  <a16:creationId xmlns:a16="http://schemas.microsoft.com/office/drawing/2014/main" id="{F7D02DFE-F8BF-6246-D6DF-DAC1CEF95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68563" y="3776785"/>
              <a:ext cx="1558119" cy="2416264"/>
            </a:xfrm>
            <a:prstGeom prst="rect">
              <a:avLst/>
            </a:prstGeom>
          </p:spPr>
        </p:pic>
      </p:grpSp>
      <p:pic>
        <p:nvPicPr>
          <p:cNvPr id="31" name="Picture 30">
            <a:hlinkClick r:id="rId9"/>
            <a:extLst>
              <a:ext uri="{FF2B5EF4-FFF2-40B4-BE49-F238E27FC236}">
                <a16:creationId xmlns:a16="http://schemas.microsoft.com/office/drawing/2014/main" id="{8572432B-3310-492E-7FEA-ED7048D81C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2405" y="4024302"/>
            <a:ext cx="1529443" cy="241626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6297E7-1637-8D92-68D9-702A02C21928}"/>
              </a:ext>
            </a:extLst>
          </p:cNvPr>
          <p:cNvGrpSpPr/>
          <p:nvPr/>
        </p:nvGrpSpPr>
        <p:grpSpPr>
          <a:xfrm>
            <a:off x="60879" y="1176699"/>
            <a:ext cx="5464850" cy="4156307"/>
            <a:chOff x="60879" y="977787"/>
            <a:chExt cx="5765246" cy="43552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E88544-0BCE-41FE-7D43-FCADB3124E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5574" r="3761" b="48158"/>
            <a:stretch/>
          </p:blipFill>
          <p:spPr>
            <a:xfrm>
              <a:off x="60879" y="977787"/>
              <a:ext cx="5765246" cy="200588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7C579B-0856-D904-F19E-05EACC12B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8769" t="59572" r="3761"/>
            <a:stretch/>
          </p:blipFill>
          <p:spPr>
            <a:xfrm>
              <a:off x="60879" y="2916742"/>
              <a:ext cx="5765246" cy="2416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095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6AAE-7CE5-9067-2072-D89DDC96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" y="419556"/>
            <a:ext cx="11244942" cy="593558"/>
          </a:xfrm>
        </p:spPr>
        <p:txBody>
          <a:bodyPr>
            <a:normAutofit/>
          </a:bodyPr>
          <a:lstStyle/>
          <a:p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Safbwyntiau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allweddol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300" b="1" dirty="0" err="1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i’w</a:t>
            </a:r>
            <a:r>
              <a:rPr lang="en-GB" sz="2300" b="1" dirty="0">
                <a:solidFill>
                  <a:srgbClr val="0062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nodi                                             Key points to note</a:t>
            </a:r>
          </a:p>
        </p:txBody>
      </p:sp>
      <p:pic>
        <p:nvPicPr>
          <p:cNvPr id="8" name="Picture 7" descr="Qualifications Wales logo">
            <a:extLst>
              <a:ext uri="{FF2B5EF4-FFF2-40B4-BE49-F238E27FC236}">
                <a16:creationId xmlns:a16="http://schemas.microsoft.com/office/drawing/2014/main" id="{FD71F6E4-C07A-4281-3709-FEEC4CC8B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4314" r="14886" b="14122"/>
          <a:stretch/>
        </p:blipFill>
        <p:spPr>
          <a:xfrm>
            <a:off x="10553699" y="223161"/>
            <a:ext cx="1529443" cy="15756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633B0-DEAC-9410-F00F-F50E2C37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06274"/>
            <a:ext cx="12192000" cy="251726"/>
            <a:chOff x="0" y="6606274"/>
            <a:chExt cx="12192000" cy="2517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335FEF-938F-B281-2788-BCCC66509134}"/>
                </a:ext>
              </a:extLst>
            </p:cNvPr>
            <p:cNvGrpSpPr/>
            <p:nvPr/>
          </p:nvGrpSpPr>
          <p:grpSpPr>
            <a:xfrm>
              <a:off x="0" y="6606274"/>
              <a:ext cx="12192000" cy="251726"/>
              <a:chOff x="0" y="6606274"/>
              <a:chExt cx="12192000" cy="251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5DF26-8483-068F-E656-86A7F4BBC6F2}"/>
                  </a:ext>
                </a:extLst>
              </p:cNvPr>
              <p:cNvSpPr/>
              <p:nvPr/>
            </p:nvSpPr>
            <p:spPr>
              <a:xfrm>
                <a:off x="0" y="6606274"/>
                <a:ext cx="12192000" cy="251726"/>
              </a:xfrm>
              <a:prstGeom prst="rect">
                <a:avLst/>
              </a:prstGeom>
              <a:solidFill>
                <a:srgbClr val="0000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7DF689-5001-E45B-9FC8-7695596DDD36}"/>
                  </a:ext>
                </a:extLst>
              </p:cNvPr>
              <p:cNvSpPr/>
              <p:nvPr/>
            </p:nvSpPr>
            <p:spPr>
              <a:xfrm>
                <a:off x="2378529" y="6606274"/>
                <a:ext cx="9813471" cy="251726"/>
              </a:xfrm>
              <a:prstGeom prst="rect">
                <a:avLst/>
              </a:prstGeom>
              <a:solidFill>
                <a:srgbClr val="8022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702F57-E301-3925-4CC0-EA9AD2A2E111}"/>
                  </a:ext>
                </a:extLst>
              </p:cNvPr>
              <p:cNvSpPr/>
              <p:nvPr/>
            </p:nvSpPr>
            <p:spPr>
              <a:xfrm>
                <a:off x="5366657" y="6606274"/>
                <a:ext cx="6732814" cy="251726"/>
              </a:xfrm>
              <a:prstGeom prst="rect">
                <a:avLst/>
              </a:prstGeom>
              <a:solidFill>
                <a:srgbClr val="3063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E0F617-B406-6FA2-776C-74072CEA8A8A}"/>
                  </a:ext>
                </a:extLst>
              </p:cNvPr>
              <p:cNvSpPr/>
              <p:nvPr/>
            </p:nvSpPr>
            <p:spPr>
              <a:xfrm>
                <a:off x="7026729" y="6606274"/>
                <a:ext cx="5165271" cy="251726"/>
              </a:xfrm>
              <a:prstGeom prst="rect">
                <a:avLst/>
              </a:prstGeom>
              <a:solidFill>
                <a:srgbClr val="C24A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951CD-F080-5E26-B583-3FA21827785C}"/>
                </a:ext>
              </a:extLst>
            </p:cNvPr>
            <p:cNvSpPr/>
            <p:nvPr/>
          </p:nvSpPr>
          <p:spPr>
            <a:xfrm>
              <a:off x="7875815" y="6606274"/>
              <a:ext cx="4316185" cy="2517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5364B-6DDE-E31E-6620-7CDA444E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743"/>
            <a:ext cx="12192000" cy="251726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C6673EA-8A74-C4D4-7723-01125EC7745A}"/>
              </a:ext>
            </a:extLst>
          </p:cNvPr>
          <p:cNvSpPr txBox="1">
            <a:spLocks/>
          </p:cNvSpPr>
          <p:nvPr/>
        </p:nvSpPr>
        <p:spPr>
          <a:xfrm>
            <a:off x="6437151" y="828951"/>
            <a:ext cx="5281320" cy="5818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GB" sz="2400" dirty="0">
              <a:solidFill>
                <a:srgbClr val="000033"/>
              </a:solidFill>
              <a:latin typeface="Archivo"/>
            </a:endParaRPr>
          </a:p>
          <a:p>
            <a:pPr fontAlgn="base">
              <a:lnSpc>
                <a:spcPct val="110000"/>
              </a:lnSpc>
              <a:spcBef>
                <a:spcPts val="0"/>
              </a:spcBef>
            </a:pPr>
            <a:r>
              <a:rPr lang="en-GB" sz="2400" dirty="0">
                <a:latin typeface="Archivo"/>
              </a:rPr>
              <a:t>To enquire about becoming a 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>
                <a:latin typeface="Archivo"/>
              </a:rPr>
              <a:t>    recognised awarding body- email       </a:t>
            </a:r>
            <a:r>
              <a:rPr lang="en-GB" sz="2400" dirty="0" err="1">
                <a:latin typeface="Archivo"/>
                <a:hlinkClick r:id="rId3"/>
              </a:rPr>
              <a:t>statementofcompliance@qualifications.wales</a:t>
            </a:r>
            <a:endParaRPr lang="en-GB" sz="2400" dirty="0">
              <a:latin typeface="Archivo"/>
            </a:endParaRPr>
          </a:p>
          <a:p>
            <a:pPr fontAlgn="base"/>
            <a:endParaRPr lang="en-GB" sz="1300" dirty="0">
              <a:latin typeface="Archivo"/>
            </a:endParaRPr>
          </a:p>
          <a:p>
            <a:pPr fontAlgn="base"/>
            <a:r>
              <a:rPr lang="en-GB" sz="2400" dirty="0">
                <a:latin typeface="Archivo"/>
              </a:rPr>
              <a:t>Part 1: completion of preliminary application</a:t>
            </a:r>
          </a:p>
          <a:p>
            <a:pPr fontAlgn="base"/>
            <a:endParaRPr lang="en-GB" sz="900" dirty="0">
              <a:latin typeface="Archivo"/>
            </a:endParaRPr>
          </a:p>
          <a:p>
            <a:pPr fontAlgn="base"/>
            <a:r>
              <a:rPr lang="en-GB" sz="2400" dirty="0">
                <a:latin typeface="Archivo"/>
              </a:rPr>
              <a:t>Part 2: completion of full application – need to demonstrate ability to meet the </a:t>
            </a:r>
            <a:r>
              <a:rPr lang="en-GB" sz="2400" dirty="0">
                <a:latin typeface="Archivo"/>
                <a:hlinkClick r:id="rId4"/>
              </a:rPr>
              <a:t>Criteria for General Recognition </a:t>
            </a:r>
            <a:r>
              <a:rPr lang="en-GB" sz="2400" dirty="0">
                <a:latin typeface="Archivo"/>
              </a:rPr>
              <a:t>and potential to comply with our </a:t>
            </a:r>
            <a:r>
              <a:rPr lang="en-GB" sz="2400" dirty="0">
                <a:latin typeface="Archivo"/>
                <a:hlinkClick r:id="rId5"/>
              </a:rPr>
              <a:t>Standard Conditions of Recognition </a:t>
            </a:r>
            <a:endParaRPr lang="en-GB" sz="2400" dirty="0">
              <a:latin typeface="Archivo"/>
            </a:endParaRPr>
          </a:p>
          <a:p>
            <a:pPr fontAlgn="base"/>
            <a:endParaRPr lang="en-GB" sz="1100" dirty="0">
              <a:latin typeface="Archivo"/>
            </a:endParaRPr>
          </a:p>
          <a:p>
            <a:pPr fontAlgn="base"/>
            <a:r>
              <a:rPr lang="en-GB" sz="2400" dirty="0">
                <a:solidFill>
                  <a:srgbClr val="000033"/>
                </a:solidFill>
                <a:latin typeface="Archivo"/>
              </a:rPr>
              <a:t>Look at the differences in regulatory requirements across the UK nations</a:t>
            </a:r>
          </a:p>
          <a:p>
            <a:pPr fontAlgn="base"/>
            <a:endParaRPr lang="en-GB" sz="1100" dirty="0">
              <a:solidFill>
                <a:srgbClr val="000033"/>
              </a:solidFill>
              <a:latin typeface="Archivo"/>
            </a:endParaRPr>
          </a:p>
          <a:p>
            <a:pPr fontAlgn="base">
              <a:lnSpc>
                <a:spcPct val="110000"/>
              </a:lnSpc>
              <a:spcBef>
                <a:spcPts val="0"/>
              </a:spcBef>
            </a:pPr>
            <a:r>
              <a:rPr lang="en-GB" sz="2400" dirty="0">
                <a:solidFill>
                  <a:srgbClr val="000033"/>
                </a:solidFill>
                <a:latin typeface="Archivo"/>
              </a:rPr>
              <a:t>Read our guidance documents to 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rgbClr val="000033"/>
                </a:solidFill>
                <a:latin typeface="Archivo"/>
              </a:rPr>
              <a:t>    support your work</a:t>
            </a:r>
          </a:p>
          <a:p>
            <a:pPr fontAlgn="base"/>
            <a:endParaRPr lang="en-GB" sz="1300" dirty="0">
              <a:solidFill>
                <a:srgbClr val="000033"/>
              </a:solidFill>
              <a:latin typeface="Archivo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solidFill>
                  <a:srgbClr val="000033"/>
                </a:solidFill>
                <a:latin typeface="Archivo"/>
              </a:rPr>
              <a:t>Familiarise yourself with our 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rgbClr val="000033"/>
                </a:solidFill>
                <a:latin typeface="Archivo"/>
              </a:rPr>
              <a:t>    glossary of terms</a:t>
            </a:r>
          </a:p>
          <a:p>
            <a:pPr marL="0" indent="0" fontAlgn="base">
              <a:buNone/>
            </a:pPr>
            <a:endParaRPr lang="en-US" sz="2400" dirty="0">
              <a:solidFill>
                <a:srgbClr val="000033"/>
              </a:solidFill>
              <a:latin typeface="Archivo"/>
            </a:endParaRPr>
          </a:p>
        </p:txBody>
      </p:sp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68C73B2F-A87E-2049-2263-367ED6632E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8207" y="4652664"/>
            <a:ext cx="1402080" cy="1897114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B485B2C-4B23-208A-74B6-FBAF58763B8B}"/>
              </a:ext>
            </a:extLst>
          </p:cNvPr>
          <p:cNvSpPr txBox="1">
            <a:spLocks/>
          </p:cNvSpPr>
          <p:nvPr/>
        </p:nvSpPr>
        <p:spPr>
          <a:xfrm>
            <a:off x="146522" y="941567"/>
            <a:ext cx="5584807" cy="5593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GB" sz="2400" dirty="0">
              <a:solidFill>
                <a:srgbClr val="000033"/>
              </a:solidFill>
              <a:latin typeface="Archivo"/>
            </a:endParaRPr>
          </a:p>
          <a:p>
            <a:pPr fontAlgn="base"/>
            <a:r>
              <a:rPr lang="en-GB" sz="2900" dirty="0">
                <a:latin typeface="Archivo"/>
              </a:rPr>
              <a:t>I </a:t>
            </a:r>
            <a:r>
              <a:rPr lang="en-GB" sz="2900" dirty="0" err="1">
                <a:latin typeface="Archivo"/>
              </a:rPr>
              <a:t>holi</a:t>
            </a:r>
            <a:r>
              <a:rPr lang="en-GB" sz="2900" dirty="0">
                <a:latin typeface="Archivo"/>
              </a:rPr>
              <a:t> am about becoming a recognised awarding body- email </a:t>
            </a:r>
            <a:r>
              <a:rPr lang="en-GB" sz="2900" dirty="0" err="1">
                <a:latin typeface="Archivo"/>
                <a:hlinkClick r:id="rId8"/>
              </a:rPr>
              <a:t>datganiadcydymffurfiaeth@cymwysterau.cymru</a:t>
            </a:r>
            <a:endParaRPr lang="en-GB" sz="2900" dirty="0">
              <a:latin typeface="Archivo"/>
            </a:endParaRPr>
          </a:p>
          <a:p>
            <a:pPr fontAlgn="base"/>
            <a:endParaRPr lang="en-GB" sz="1500" dirty="0">
              <a:latin typeface="Archivo"/>
            </a:endParaRPr>
          </a:p>
          <a:p>
            <a:pPr fontAlgn="base"/>
            <a:r>
              <a:rPr lang="en-GB" sz="2900" dirty="0" err="1">
                <a:latin typeface="Archivo"/>
              </a:rPr>
              <a:t>Rhan</a:t>
            </a:r>
            <a:r>
              <a:rPr lang="en-GB" sz="2900" dirty="0">
                <a:latin typeface="Archivo"/>
              </a:rPr>
              <a:t> 1: </a:t>
            </a:r>
            <a:r>
              <a:rPr lang="en-GB" sz="2900" dirty="0" err="1">
                <a:latin typeface="Archivo"/>
              </a:rPr>
              <a:t>lleni’r</a:t>
            </a:r>
            <a:r>
              <a:rPr lang="en-GB" sz="2900" dirty="0">
                <a:latin typeface="Archivo"/>
              </a:rPr>
              <a:t> </a:t>
            </a:r>
            <a:r>
              <a:rPr lang="en-GB" sz="2900" dirty="0" err="1">
                <a:latin typeface="Archivo"/>
              </a:rPr>
              <a:t>ffurflen</a:t>
            </a:r>
            <a:r>
              <a:rPr lang="en-GB" sz="2900" dirty="0">
                <a:latin typeface="Archivo"/>
              </a:rPr>
              <a:t> </a:t>
            </a:r>
            <a:r>
              <a:rPr lang="en-GB" sz="2900" dirty="0" err="1">
                <a:latin typeface="Archivo"/>
              </a:rPr>
              <a:t>gais</a:t>
            </a:r>
            <a:r>
              <a:rPr lang="en-GB" sz="2900" dirty="0">
                <a:latin typeface="Archivo"/>
              </a:rPr>
              <a:t> </a:t>
            </a:r>
            <a:r>
              <a:rPr lang="en-GB" sz="2900" dirty="0" err="1">
                <a:latin typeface="Archivo"/>
              </a:rPr>
              <a:t>ragarweiniol</a:t>
            </a:r>
            <a:endParaRPr lang="en-GB" sz="2900" dirty="0">
              <a:latin typeface="Archivo"/>
            </a:endParaRPr>
          </a:p>
          <a:p>
            <a:pPr fontAlgn="base"/>
            <a:endParaRPr lang="en-GB" sz="1500" dirty="0">
              <a:latin typeface="Archivo"/>
            </a:endParaRPr>
          </a:p>
          <a:p>
            <a:pPr fontAlgn="base"/>
            <a:r>
              <a:rPr lang="en-GB" sz="2900" dirty="0" err="1">
                <a:latin typeface="Archivo"/>
              </a:rPr>
              <a:t>Rhan</a:t>
            </a:r>
            <a:r>
              <a:rPr lang="en-GB" sz="2900" dirty="0">
                <a:latin typeface="Archivo"/>
              </a:rPr>
              <a:t> 2: </a:t>
            </a:r>
            <a:r>
              <a:rPr lang="en-GB" sz="2900" dirty="0" err="1">
                <a:latin typeface="Archivo"/>
              </a:rPr>
              <a:t>llenwi’r</a:t>
            </a:r>
            <a:r>
              <a:rPr lang="en-GB" sz="2900" dirty="0">
                <a:latin typeface="Archivo"/>
              </a:rPr>
              <a:t> </a:t>
            </a:r>
            <a:r>
              <a:rPr lang="en-GB" sz="2900" dirty="0" err="1">
                <a:latin typeface="Archivo"/>
              </a:rPr>
              <a:t>ffurflen</a:t>
            </a:r>
            <a:r>
              <a:rPr lang="en-GB" sz="2900" dirty="0">
                <a:latin typeface="Archivo"/>
              </a:rPr>
              <a:t> </a:t>
            </a:r>
            <a:r>
              <a:rPr lang="en-GB" sz="2900" dirty="0" err="1">
                <a:latin typeface="Archivo"/>
              </a:rPr>
              <a:t>gais</a:t>
            </a:r>
            <a:r>
              <a:rPr lang="en-GB" sz="2900" dirty="0">
                <a:latin typeface="Archivo"/>
              </a:rPr>
              <a:t> lawn– </a:t>
            </a:r>
            <a:r>
              <a:rPr lang="en-GB" sz="2900" dirty="0" err="1">
                <a:latin typeface="Archivo"/>
              </a:rPr>
              <a:t>bydd</a:t>
            </a:r>
            <a:r>
              <a:rPr lang="en-GB" sz="2900" dirty="0">
                <a:latin typeface="Archivo"/>
              </a:rPr>
              <a:t> </a:t>
            </a:r>
            <a:r>
              <a:rPr lang="en-GB" sz="2900" dirty="0" err="1">
                <a:latin typeface="Archivo"/>
              </a:rPr>
              <a:t>angen</a:t>
            </a:r>
            <a:r>
              <a:rPr lang="en-GB" sz="2900" dirty="0">
                <a:latin typeface="Archivo"/>
              </a:rPr>
              <a:t> I </a:t>
            </a:r>
            <a:r>
              <a:rPr lang="en-GB" sz="2900" dirty="0" err="1">
                <a:latin typeface="Archivo"/>
              </a:rPr>
              <a:t>gais</a:t>
            </a:r>
            <a:r>
              <a:rPr lang="en-GB" sz="2900" dirty="0">
                <a:latin typeface="Archivo"/>
              </a:rPr>
              <a:t> </a:t>
            </a:r>
            <a:r>
              <a:rPr lang="en-GB" sz="2900" dirty="0" err="1">
                <a:latin typeface="Archivo"/>
              </a:rPr>
              <a:t>llawn</a:t>
            </a:r>
            <a:r>
              <a:rPr lang="en-GB" sz="2900" dirty="0">
                <a:latin typeface="Archivo"/>
              </a:rPr>
              <a:t> </a:t>
            </a:r>
            <a:r>
              <a:rPr lang="en-GB" sz="2900" dirty="0" err="1">
                <a:latin typeface="Archivo"/>
              </a:rPr>
              <a:t>ddangofs</a:t>
            </a:r>
            <a:r>
              <a:rPr lang="en-GB" sz="2900" dirty="0">
                <a:latin typeface="Archivo"/>
              </a:rPr>
              <a:t> I </a:t>
            </a:r>
            <a:r>
              <a:rPr lang="en-GB" sz="2900" dirty="0" err="1">
                <a:latin typeface="Archivo"/>
              </a:rPr>
              <a:t>fodloni’r</a:t>
            </a:r>
            <a:r>
              <a:rPr lang="en-GB" sz="2900" dirty="0">
                <a:latin typeface="Archivo"/>
              </a:rPr>
              <a:t> </a:t>
            </a:r>
            <a:r>
              <a:rPr lang="en-GB" sz="2900" dirty="0" err="1">
                <a:latin typeface="Archivo"/>
                <a:hlinkClick r:id="rId9"/>
              </a:rPr>
              <a:t>Meini</a:t>
            </a:r>
            <a:r>
              <a:rPr lang="en-GB" sz="2900" dirty="0">
                <a:latin typeface="Archivo"/>
                <a:hlinkClick r:id="rId9"/>
              </a:rPr>
              <a:t> </a:t>
            </a:r>
            <a:r>
              <a:rPr lang="en-GB" sz="2900" dirty="0" err="1">
                <a:latin typeface="Archivo"/>
                <a:hlinkClick r:id="rId9"/>
              </a:rPr>
              <a:t>Prawf</a:t>
            </a:r>
            <a:r>
              <a:rPr lang="en-GB" sz="2900" dirty="0">
                <a:latin typeface="Archivo"/>
                <a:hlinkClick r:id="rId9"/>
              </a:rPr>
              <a:t> </a:t>
            </a:r>
            <a:r>
              <a:rPr lang="en-GB" sz="2900" dirty="0" err="1">
                <a:latin typeface="Archivo"/>
                <a:hlinkClick r:id="rId9"/>
              </a:rPr>
              <a:t>Cydanbod</a:t>
            </a:r>
            <a:r>
              <a:rPr lang="en-GB" sz="2900" dirty="0">
                <a:latin typeface="Archivo"/>
                <a:hlinkClick r:id="rId9"/>
              </a:rPr>
              <a:t> </a:t>
            </a:r>
            <a:r>
              <a:rPr lang="en-GB" sz="2900" dirty="0" err="1">
                <a:latin typeface="Archivo"/>
                <a:hlinkClick r:id="rId9"/>
              </a:rPr>
              <a:t>Cyrrredinol</a:t>
            </a:r>
            <a:r>
              <a:rPr lang="en-GB" sz="2900" dirty="0">
                <a:latin typeface="Archivo"/>
                <a:hlinkClick r:id="rId9"/>
              </a:rPr>
              <a:t> </a:t>
            </a:r>
            <a:r>
              <a:rPr lang="en-GB" sz="2900" dirty="0" err="1">
                <a:latin typeface="Archivo"/>
              </a:rPr>
              <a:t>a’r</a:t>
            </a:r>
            <a:r>
              <a:rPr lang="en-GB" sz="2900" dirty="0">
                <a:latin typeface="Archivo"/>
              </a:rPr>
              <a:t> </a:t>
            </a:r>
            <a:r>
              <a:rPr lang="en-GB" sz="2900" dirty="0" err="1">
                <a:latin typeface="Archivo"/>
              </a:rPr>
              <a:t>potensial</a:t>
            </a:r>
            <a:r>
              <a:rPr lang="en-GB" sz="2900" dirty="0">
                <a:latin typeface="Archivo"/>
              </a:rPr>
              <a:t> I </a:t>
            </a:r>
            <a:r>
              <a:rPr lang="en-GB" sz="2900" dirty="0" err="1">
                <a:latin typeface="Archivo"/>
              </a:rPr>
              <a:t>gydmffurfio</a:t>
            </a:r>
            <a:r>
              <a:rPr lang="en-GB" sz="2900" dirty="0">
                <a:latin typeface="Archivo"/>
              </a:rPr>
              <a:t> </a:t>
            </a:r>
            <a:r>
              <a:rPr lang="en-GB" sz="2900" dirty="0" err="1">
                <a:latin typeface="Segoe UI" panose="020B0502040204020203" pitchFamily="34" charset="0"/>
                <a:cs typeface="Segoe UI" panose="020B0502040204020203" pitchFamily="34" charset="0"/>
              </a:rPr>
              <a:t>â’n</a:t>
            </a:r>
            <a:r>
              <a:rPr lang="en-GB" sz="2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900" dirty="0" err="1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Hamodau</a:t>
            </a:r>
            <a:r>
              <a:rPr lang="en-GB" sz="2900" dirty="0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 </a:t>
            </a:r>
            <a:r>
              <a:rPr lang="en-GB" sz="2900" dirty="0" err="1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Cydnabod</a:t>
            </a:r>
            <a:r>
              <a:rPr lang="en-GB" sz="2900" dirty="0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 </a:t>
            </a:r>
            <a:r>
              <a:rPr lang="en-GB" sz="2900" dirty="0" err="1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Safonol</a:t>
            </a:r>
            <a:endParaRPr lang="en-GB" sz="2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endParaRPr lang="en-GB" sz="1500" dirty="0">
              <a:latin typeface="Archivo"/>
            </a:endParaRPr>
          </a:p>
          <a:p>
            <a:pPr fontAlgn="base"/>
            <a:r>
              <a:rPr lang="en-GB" sz="2900" dirty="0" err="1">
                <a:solidFill>
                  <a:srgbClr val="000033"/>
                </a:solidFill>
                <a:latin typeface="Archivo"/>
              </a:rPr>
              <a:t>Edrych</a:t>
            </a:r>
            <a:r>
              <a:rPr lang="en-GB" sz="2900" dirty="0">
                <a:solidFill>
                  <a:srgbClr val="000033"/>
                </a:solidFill>
                <a:latin typeface="Archivo"/>
              </a:rPr>
              <a:t> </a:t>
            </a:r>
            <a:r>
              <a:rPr lang="en-GB" sz="2900" dirty="0" err="1">
                <a:solidFill>
                  <a:srgbClr val="000033"/>
                </a:solidFill>
                <a:latin typeface="Archivo"/>
              </a:rPr>
              <a:t>ar</a:t>
            </a:r>
            <a:r>
              <a:rPr lang="en-GB" sz="2900" dirty="0">
                <a:solidFill>
                  <a:srgbClr val="000033"/>
                </a:solidFill>
                <a:latin typeface="Archivo"/>
              </a:rPr>
              <a:t> y </a:t>
            </a:r>
            <a:r>
              <a:rPr lang="en-GB" sz="2900" dirty="0" err="1">
                <a:solidFill>
                  <a:srgbClr val="000033"/>
                </a:solidFill>
                <a:latin typeface="Archivo"/>
              </a:rPr>
              <a:t>gwahnaiaethau</a:t>
            </a:r>
            <a:r>
              <a:rPr lang="en-GB" sz="2900" dirty="0">
                <a:solidFill>
                  <a:srgbClr val="000033"/>
                </a:solidFill>
                <a:latin typeface="Archivo"/>
              </a:rPr>
              <a:t> </a:t>
            </a:r>
            <a:r>
              <a:rPr lang="en-GB" sz="2900" dirty="0" err="1">
                <a:solidFill>
                  <a:srgbClr val="000033"/>
                </a:solidFill>
                <a:latin typeface="Archivo"/>
              </a:rPr>
              <a:t>mewn</a:t>
            </a:r>
            <a:r>
              <a:rPr lang="en-GB" sz="2900" dirty="0">
                <a:solidFill>
                  <a:srgbClr val="000033"/>
                </a:solidFill>
                <a:latin typeface="Archivo"/>
              </a:rPr>
              <a:t> </a:t>
            </a:r>
            <a:r>
              <a:rPr lang="en-GB" sz="2900" dirty="0" err="1">
                <a:solidFill>
                  <a:srgbClr val="000033"/>
                </a:solidFill>
                <a:latin typeface="Archivo"/>
              </a:rPr>
              <a:t>gofynion</a:t>
            </a:r>
            <a:r>
              <a:rPr lang="en-GB" sz="2900" dirty="0">
                <a:solidFill>
                  <a:srgbClr val="000033"/>
                </a:solidFill>
                <a:latin typeface="Archivo"/>
              </a:rPr>
              <a:t> </a:t>
            </a:r>
            <a:r>
              <a:rPr lang="en-GB" sz="2900" dirty="0" err="1">
                <a:solidFill>
                  <a:srgbClr val="000033"/>
                </a:solidFill>
                <a:latin typeface="Archivo"/>
              </a:rPr>
              <a:t>rheolleiddio</a:t>
            </a:r>
            <a:r>
              <a:rPr lang="en-GB" sz="2900" dirty="0">
                <a:solidFill>
                  <a:srgbClr val="000033"/>
                </a:solidFill>
                <a:latin typeface="Archivo"/>
              </a:rPr>
              <a:t> </a:t>
            </a:r>
            <a:r>
              <a:rPr lang="en-GB" sz="2900" dirty="0" err="1">
                <a:solidFill>
                  <a:srgbClr val="000033"/>
                </a:solidFill>
                <a:latin typeface="Archivo"/>
              </a:rPr>
              <a:t>ar</a:t>
            </a:r>
            <a:r>
              <a:rPr lang="en-GB" sz="2900" dirty="0">
                <a:solidFill>
                  <a:srgbClr val="000033"/>
                </a:solidFill>
                <a:latin typeface="Archivo"/>
              </a:rPr>
              <a:t> draws </a:t>
            </a:r>
            <a:r>
              <a:rPr lang="en-GB" sz="2900" dirty="0" err="1">
                <a:solidFill>
                  <a:srgbClr val="000033"/>
                </a:solidFill>
                <a:latin typeface="Archivo"/>
              </a:rPr>
              <a:t>gwledyddd</a:t>
            </a:r>
            <a:r>
              <a:rPr lang="en-GB" sz="2900" dirty="0">
                <a:solidFill>
                  <a:srgbClr val="000033"/>
                </a:solidFill>
                <a:latin typeface="Archivo"/>
              </a:rPr>
              <a:t> y DU</a:t>
            </a:r>
          </a:p>
          <a:p>
            <a:pPr fontAlgn="base"/>
            <a:endParaRPr lang="en-GB" sz="1500" dirty="0">
              <a:solidFill>
                <a:srgbClr val="000033"/>
              </a:solidFill>
              <a:latin typeface="Archivo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GB" sz="2900" dirty="0" err="1">
                <a:solidFill>
                  <a:srgbClr val="000033"/>
                </a:solidFill>
                <a:latin typeface="Archivo"/>
              </a:rPr>
              <a:t>Darllenwch</a:t>
            </a:r>
            <a:r>
              <a:rPr lang="en-GB" sz="2900" dirty="0">
                <a:solidFill>
                  <a:srgbClr val="000033"/>
                </a:solidFill>
                <a:latin typeface="Archivo"/>
              </a:rPr>
              <a:t> </a:t>
            </a:r>
            <a:r>
              <a:rPr lang="en-GB" sz="2900" dirty="0" err="1">
                <a:solidFill>
                  <a:srgbClr val="000033"/>
                </a:solidFill>
                <a:latin typeface="Archivo"/>
              </a:rPr>
              <a:t>ein</a:t>
            </a:r>
            <a:r>
              <a:rPr lang="en-GB" sz="2900" dirty="0">
                <a:solidFill>
                  <a:srgbClr val="000033"/>
                </a:solidFill>
                <a:latin typeface="Archivo"/>
              </a:rPr>
              <a:t> </a:t>
            </a:r>
            <a:r>
              <a:rPr lang="en-GB" sz="2900" dirty="0" err="1">
                <a:solidFill>
                  <a:srgbClr val="000033"/>
                </a:solidFill>
                <a:latin typeface="Archivo"/>
              </a:rPr>
              <a:t>dogfennau</a:t>
            </a:r>
            <a:r>
              <a:rPr lang="en-GB" sz="2900" dirty="0">
                <a:solidFill>
                  <a:srgbClr val="000033"/>
                </a:solidFill>
                <a:latin typeface="Archivo"/>
              </a:rPr>
              <a:t> 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dirty="0">
                <a:solidFill>
                  <a:srgbClr val="000033"/>
                </a:solidFill>
                <a:latin typeface="Archivo"/>
              </a:rPr>
              <a:t>   </a:t>
            </a:r>
            <a:r>
              <a:rPr lang="en-GB" sz="2900" dirty="0" err="1">
                <a:solidFill>
                  <a:srgbClr val="000033"/>
                </a:solidFill>
                <a:latin typeface="Archivo"/>
              </a:rPr>
              <a:t>cyfarwyddyd</a:t>
            </a:r>
            <a:r>
              <a:rPr lang="en-GB" sz="2900" dirty="0">
                <a:solidFill>
                  <a:srgbClr val="000033"/>
                </a:solidFill>
                <a:latin typeface="Archivo"/>
              </a:rPr>
              <a:t> I </a:t>
            </a:r>
            <a:r>
              <a:rPr lang="en-GB" sz="2900" dirty="0" err="1">
                <a:solidFill>
                  <a:srgbClr val="000033"/>
                </a:solidFill>
                <a:latin typeface="Archivo"/>
              </a:rPr>
              <a:t>gefnogi</a:t>
            </a:r>
            <a:r>
              <a:rPr lang="en-GB" sz="2900" dirty="0">
                <a:solidFill>
                  <a:srgbClr val="000033"/>
                </a:solidFill>
                <a:latin typeface="Archivo"/>
              </a:rPr>
              <a:t> </a:t>
            </a:r>
            <a:r>
              <a:rPr lang="en-GB" sz="2900" dirty="0" err="1">
                <a:solidFill>
                  <a:srgbClr val="000033"/>
                </a:solidFill>
                <a:latin typeface="Archivo"/>
              </a:rPr>
              <a:t>eich</a:t>
            </a:r>
            <a:r>
              <a:rPr lang="en-GB" sz="2900" dirty="0">
                <a:solidFill>
                  <a:srgbClr val="000033"/>
                </a:solidFill>
                <a:latin typeface="Archivo"/>
              </a:rPr>
              <a:t> </a:t>
            </a:r>
            <a:r>
              <a:rPr lang="en-GB" sz="2900" dirty="0" err="1">
                <a:solidFill>
                  <a:srgbClr val="000033"/>
                </a:solidFill>
                <a:latin typeface="Archivo"/>
              </a:rPr>
              <a:t>gwaith</a:t>
            </a:r>
            <a:endParaRPr lang="en-GB" sz="2900" dirty="0">
              <a:solidFill>
                <a:srgbClr val="000033"/>
              </a:solidFill>
              <a:latin typeface="Archivo"/>
            </a:endParaRPr>
          </a:p>
          <a:p>
            <a:pPr fontAlgn="base"/>
            <a:endParaRPr lang="en-GB" sz="1500" dirty="0">
              <a:solidFill>
                <a:srgbClr val="000033"/>
              </a:solidFill>
              <a:latin typeface="Archivo"/>
            </a:endParaRPr>
          </a:p>
          <a:p>
            <a:pPr fontAlgn="base"/>
            <a:r>
              <a:rPr lang="en-GB" sz="2900" dirty="0" err="1">
                <a:solidFill>
                  <a:srgbClr val="000033"/>
                </a:solidFill>
                <a:latin typeface="Archivo"/>
              </a:rPr>
              <a:t>Ymgyfarwyddo</a:t>
            </a:r>
            <a:r>
              <a:rPr lang="en-GB" sz="2900" dirty="0">
                <a:solidFill>
                  <a:srgbClr val="000033"/>
                </a:solidFill>
                <a:latin typeface="Archivo"/>
              </a:rPr>
              <a:t> </a:t>
            </a:r>
            <a:r>
              <a:rPr lang="en-GB" sz="2900" dirty="0" err="1">
                <a:solidFill>
                  <a:srgbClr val="0000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â’n</a:t>
            </a:r>
            <a:r>
              <a:rPr lang="en-GB" sz="2900" dirty="0">
                <a:solidFill>
                  <a:srgbClr val="0000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900" dirty="0" err="1">
                <a:solidFill>
                  <a:srgbClr val="0000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rhester</a:t>
            </a:r>
            <a:r>
              <a:rPr lang="en-GB" sz="2900" dirty="0">
                <a:solidFill>
                  <a:srgbClr val="0000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900" dirty="0" err="1">
                <a:solidFill>
                  <a:srgbClr val="0000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termau</a:t>
            </a:r>
            <a:endParaRPr lang="en-GB" sz="2900" dirty="0">
              <a:solidFill>
                <a:srgbClr val="000033"/>
              </a:solidFill>
              <a:latin typeface="Archivo"/>
            </a:endParaRPr>
          </a:p>
          <a:p>
            <a:pPr marL="0" indent="0" fontAlgn="base">
              <a:buNone/>
            </a:pPr>
            <a:endParaRPr lang="en-US" sz="2400" dirty="0">
              <a:solidFill>
                <a:srgbClr val="000033"/>
              </a:solidFill>
              <a:latin typeface="Archivo"/>
            </a:endParaRPr>
          </a:p>
        </p:txBody>
      </p:sp>
      <p:pic>
        <p:nvPicPr>
          <p:cNvPr id="12" name="Picture 11">
            <a:hlinkClick r:id="rId11"/>
            <a:extLst>
              <a:ext uri="{FF2B5EF4-FFF2-40B4-BE49-F238E27FC236}">
                <a16:creationId xmlns:a16="http://schemas.microsoft.com/office/drawing/2014/main" id="{7B6ABFD0-F356-E244-4A61-6F8E65C9E1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9649" y="4652664"/>
            <a:ext cx="1402080" cy="18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348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39n36n9xkw9ysc995ptuk8npmstnt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webextensions/webextension1.xml><?xml version="1.0" encoding="utf-8"?>
<we:webextension xmlns:we="http://schemas.microsoft.com/office/webextensions/webextension/2010/11" id="{1C5B74B6-850C-4111-A086-2554261533D1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ooobkpts8me5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AA88DF39-640B-482B-A48F-C5C7CB124EFA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me8zg6jiprn8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4931E2C8-4C0B-47C0-9793-F1BDA4EC7AF4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us8v7akm6sr2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QW Document" ma:contentTypeID="0x010100673A277A40C20D4E8B6352A5DB46D34C00A7425ED3BBAB734D9AA7785C4C06EA8E" ma:contentTypeVersion="" ma:contentTypeDescription="" ma:contentTypeScope="" ma:versionID="d3ded67b799494e88cb8287ba981111f">
  <xsd:schema xmlns:xsd="http://www.w3.org/2001/XMLSchema" xmlns:xs="http://www.w3.org/2001/XMLSchema" xmlns:p="http://schemas.microsoft.com/office/2006/metadata/properties" xmlns:ns2="a1d47bb1-82e3-4d60-b9e5-b0f0cc087192" targetNamespace="http://schemas.microsoft.com/office/2006/metadata/properties" ma:root="true" ma:fieldsID="1c242924148d3d915a08c181b5705802" ns2:_="">
    <xsd:import namespace="a1d47bb1-82e3-4d60-b9e5-b0f0cc087192"/>
    <xsd:element name="properties">
      <xsd:complexType>
        <xsd:sequence>
          <xsd:element name="documentManagement">
            <xsd:complexType>
              <xsd:all>
                <xsd:element ref="ns2:e5b3aca9f9ee4923864452175ab3bd24" minOccurs="0"/>
                <xsd:element ref="ns2:TaxCatchAll" minOccurs="0"/>
                <xsd:element ref="ns2:TaxCatchAllLabel" minOccurs="0"/>
                <xsd:element ref="ns2:l9c4c35c083e405e9acec429bbbd8277" minOccurs="0"/>
                <xsd:element ref="ns2:k544a29ceee24fd9a136e1e6234e67e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47bb1-82e3-4d60-b9e5-b0f0cc087192" elementFormDefault="qualified">
    <xsd:import namespace="http://schemas.microsoft.com/office/2006/documentManagement/types"/>
    <xsd:import namespace="http://schemas.microsoft.com/office/infopath/2007/PartnerControls"/>
    <xsd:element name="e5b3aca9f9ee4923864452175ab3bd24" ma:index="8" nillable="true" ma:taxonomy="true" ma:internalName="e5b3aca9f9ee4923864452175ab3bd24" ma:taxonomyFieldName="Data_x0020_classification" ma:displayName="Data classification" ma:default="1;#Official|b38283cd-cbb6-4228-b374-af2de6a9d035" ma:fieldId="{e5b3aca9-f9ee-4923-8644-52175ab3bd24}" ma:sspId="6f93dd17-42aa-420f-9d57-21344332ef16" ma:termSetId="93fb9409-d0c9-4925-9fc5-a25a902b1c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318F2C9-A882-472E-994B-0E7665DD3CF4}" ma:internalName="TaxCatchAll" ma:showField="CatchAllData" ma:web="{284ffcf1-eeb7-4d85-b25a-b6acb98eb7d9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318F2C9-A882-472E-994B-0E7665DD3CF4}" ma:internalName="TaxCatchAllLabel" ma:readOnly="true" ma:showField="CatchAllDataLabel" ma:web="{284ffcf1-eeb7-4d85-b25a-b6acb98eb7d9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9c4c35c083e405e9acec429bbbd8277" ma:index="12" nillable="true" ma:taxonomy="true" ma:internalName="l9c4c35c083e405e9acec429bbbd8277" ma:taxonomyFieldName="Item_x0020_department" ma:displayName="Item department" ma:default="" ma:fieldId="{59c4c35c-083e-405e-9ace-c429bbbd8277}" ma:taxonomyMulti="true" ma:sspId="6f93dd17-42aa-420f-9d57-21344332ef16" ma:termSetId="0487019d-f97e-4d6d-9d4d-ab8085a90d6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544a29ceee24fd9a136e1e6234e67e7" ma:index="14" nillable="true" ma:taxonomy="true" ma:internalName="k544a29ceee24fd9a136e1e6234e67e7" ma:taxonomyFieldName="Item_x0020_topic" ma:displayName="Item topic" ma:default="" ma:fieldId="{4544a29c-eee2-4fd9-a136-e1e6234e67e7}" ma:sspId="6f93dd17-42aa-420f-9d57-21344332ef16" ma:termSetId="805dbc2d-1c15-46e4-b5d8-cd214b9fefc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544a29ceee24fd9a136e1e6234e67e7 xmlns="a1d47bb1-82e3-4d60-b9e5-b0f0cc087192">
      <Terms xmlns="http://schemas.microsoft.com/office/infopath/2007/PartnerControls"/>
    </k544a29ceee24fd9a136e1e6234e67e7>
    <TaxCatchAll xmlns="a1d47bb1-82e3-4d60-b9e5-b0f0cc087192">
      <Value>1</Value>
    </TaxCatchAll>
    <e5b3aca9f9ee4923864452175ab3bd24 xmlns="a1d47bb1-82e3-4d60-b9e5-b0f0cc0871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b38283cd-cbb6-4228-b374-af2de6a9d035</TermId>
        </TermInfo>
      </Terms>
    </e5b3aca9f9ee4923864452175ab3bd24>
    <l9c4c35c083e405e9acec429bbbd8277 xmlns="a1d47bb1-82e3-4d60-b9e5-b0f0cc087192">
      <Terms xmlns="http://schemas.microsoft.com/office/infopath/2007/PartnerControls"/>
    </l9c4c35c083e405e9acec429bbbd8277>
  </documentManagement>
</p:properties>
</file>

<file path=customXml/item4.xml><?xml version="1.0" encoding="utf-8"?>
<?mso-contentType ?>
<SharedContentType xmlns="Microsoft.SharePoint.Taxonomy.ContentTypeSync" SourceId="6f93dd17-42aa-420f-9d57-21344332ef16" ContentTypeId="0x010100673A277A40C20D4E8B6352A5DB46D34C" PreviousValue="false"/>
</file>

<file path=customXml/itemProps1.xml><?xml version="1.0" encoding="utf-8"?>
<ds:datastoreItem xmlns:ds="http://schemas.openxmlformats.org/officeDocument/2006/customXml" ds:itemID="{D1655ED7-9D66-4FD2-8B48-98457E6F84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400AD7-AE81-434E-AE5C-7A7FCF162FE0}">
  <ds:schemaRefs>
    <ds:schemaRef ds:uri="a1d47bb1-82e3-4d60-b9e5-b0f0cc0871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62220F6-B38E-4438-96AF-72328859F93A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1d47bb1-82e3-4d60-b9e5-b0f0cc087192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C579A12C-2CAA-49F2-83BE-FF70264AB370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Widescreen</PresentationFormat>
  <Paragraphs>154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Archivo</vt:lpstr>
      <vt:lpstr>Arial</vt:lpstr>
      <vt:lpstr>Calibri</vt:lpstr>
      <vt:lpstr>Calibri Light</vt:lpstr>
      <vt:lpstr>Poppins</vt:lpstr>
      <vt:lpstr>Poppins </vt:lpstr>
      <vt:lpstr>Segoe UI</vt:lpstr>
      <vt:lpstr>Office Theme</vt:lpstr>
      <vt:lpstr>PowerPoint Presentation</vt:lpstr>
      <vt:lpstr>Cydnabod cyrff dyfarnu           Recognition of awarding bodies</vt:lpstr>
      <vt:lpstr>Cydnabod cyrff dyfarnu           Recognition of awarding bodies</vt:lpstr>
      <vt:lpstr>Gofynion rheoleiddiol                                                         Regulatory requirements</vt:lpstr>
      <vt:lpstr>       Amodau cydnabod  -                              Conditions of recognition -  –                  gwahaniaethau allweddol                    key differences</vt:lpstr>
      <vt:lpstr>PowerPoint Presentation</vt:lpstr>
      <vt:lpstr>Arweiniad i gyrff dyfarnu                                    Guidance for awarding bodies</vt:lpstr>
      <vt:lpstr>Monitro cyrff dyfarnu         Monitoring awarding bodies</vt:lpstr>
      <vt:lpstr>Safbwyntiau allweddol i’w nodi                                             Key points to note</vt:lpstr>
      <vt:lpstr>Cymwysterau Dynodedig ac wedi              Designated and Approved Awdurdodi                           qualifications</vt:lpstr>
      <vt:lpstr>PowerPoint Presentation</vt:lpstr>
      <vt:lpstr>Cymwysterau yng Nghymru (QiW)               Qualifications in Wales (QiW)</vt:lpstr>
      <vt:lpstr>Cymwysterau yng Nghymru (QiW)             Qualifications in Wales (QiW)</vt:lpstr>
      <vt:lpstr>Safbwyntiau allweddol i’w nodi                               Key points to note</vt:lpstr>
      <vt:lpstr>   Cymwysterau Cenedlaethol 14-16                                    National 14-16 Qualifications</vt:lpstr>
      <vt:lpstr>   Ymgysylltu parhaus      Ongoing engagement</vt:lpstr>
      <vt:lpstr>   Cewch mewn cysylltiad        Keep in touch</vt:lpstr>
      <vt:lpstr>PowerPoint Presentation</vt:lpstr>
      <vt:lpstr>PowerPoint Presentation</vt:lpstr>
    </vt:vector>
  </TitlesOfParts>
  <Company>Qualifications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Foster</dc:creator>
  <cp:lastModifiedBy>Margaret Chamberlain</cp:lastModifiedBy>
  <cp:revision>167</cp:revision>
  <cp:lastPrinted>2024-04-24T16:36:10Z</cp:lastPrinted>
  <dcterms:created xsi:type="dcterms:W3CDTF">2023-08-10T11:18:44Z</dcterms:created>
  <dcterms:modified xsi:type="dcterms:W3CDTF">2024-05-02T14:50:16Z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SharedWithUsers">
    <vt:lpwstr>28;#Martin Warrey;#86;#Tom Anderson;#58;#Penny Evans;#18;#Kate Welsher;#754;#Kate Russell;#29;#Abi Hill;#2561;#Thomas Bancroft;#34;#Alexis de Vere;#1298;#Jo Moriarty;#70;#Vicky Davies;#789;#Heidi Brown;#649;#Claire Roberts;#250;#Tyla Doe</vt:lpwstr>
  </property>
  <property fmtid="{D5CDD505-2E9C-101B-9397-08002B2CF9AE}" pid="4" name="Item_x0020_topic">
    <vt:lpwstr/>
  </property>
  <property fmtid="{D5CDD505-2E9C-101B-9397-08002B2CF9AE}" pid="5" name="lcf76f155ced4ddcb4097134ff3c332f">
    <vt:lpwstr/>
  </property>
  <property fmtid="{D5CDD505-2E9C-101B-9397-08002B2CF9AE}" pid="6" name="Item_x0020_department">
    <vt:lpwstr/>
  </property>
  <property fmtid="{D5CDD505-2E9C-101B-9397-08002B2CF9AE}" pid="7" name="Data classification">
    <vt:lpwstr>1;#Official|b38283cd-cbb6-4228-b374-af2de6a9d035</vt:lpwstr>
  </property>
  <property fmtid="{D5CDD505-2E9C-101B-9397-08002B2CF9AE}" pid="8" name="Item topic">
    <vt:lpwstr/>
  </property>
  <property fmtid="{D5CDD505-2E9C-101B-9397-08002B2CF9AE}" pid="9" name="Item department">
    <vt:lpwstr/>
  </property>
  <property fmtid="{D5CDD505-2E9C-101B-9397-08002B2CF9AE}" pid="10" name="ContentTypeId">
    <vt:lpwstr>0x010100673A277A40C20D4E8B6352A5DB46D34C00A7425ED3BBAB734D9AA7785C4C06EA8E</vt:lpwstr>
  </property>
</Properties>
</file>