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10" r:id="rId4"/>
    <p:sldMasterId id="2147483711" r:id="rId5"/>
  </p:sldMasterIdLst>
  <p:notesMasterIdLst>
    <p:notesMasterId r:id="rId18"/>
  </p:notesMasterIdLst>
  <p:sldIdLst>
    <p:sldId id="257" r:id="rId6"/>
    <p:sldId id="261" r:id="rId7"/>
    <p:sldId id="263" r:id="rId8"/>
    <p:sldId id="322" r:id="rId9"/>
    <p:sldId id="323" r:id="rId10"/>
    <p:sldId id="265" r:id="rId11"/>
    <p:sldId id="315" r:id="rId12"/>
    <p:sldId id="316" r:id="rId13"/>
    <p:sldId id="320" r:id="rId14"/>
    <p:sldId id="258" r:id="rId15"/>
    <p:sldId id="259" r:id="rId16"/>
    <p:sldId id="321" r:id="rId17"/>
  </p:sldIdLst>
  <p:sldSz cx="10693400" cy="7562850"/>
  <p:notesSz cx="10693400" cy="7562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706AF51-0835-424A-9D11-BB073C0C7C05}" v="99" dt="2025-04-18T09:33:40.142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8"/>
    <p:restoredTop sz="87290" autoAdjust="0"/>
  </p:normalViewPr>
  <p:slideViewPr>
    <p:cSldViewPr>
      <p:cViewPr varScale="1">
        <p:scale>
          <a:sx n="88" d="100"/>
          <a:sy n="88" d="100"/>
        </p:scale>
        <p:origin x="1866" y="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sley Sharp" userId="b1cc41bb-9574-47f8-aace-93c25fb8b924" providerId="ADAL" clId="{7706AF51-0835-424A-9D11-BB073C0C7C05}"/>
    <pc:docChg chg="undo custSel addSld delSld modSld sldOrd">
      <pc:chgData name="Lesley Sharp" userId="b1cc41bb-9574-47f8-aace-93c25fb8b924" providerId="ADAL" clId="{7706AF51-0835-424A-9D11-BB073C0C7C05}" dt="2025-04-18T09:46:18.814" v="547" actId="20577"/>
      <pc:docMkLst>
        <pc:docMk/>
      </pc:docMkLst>
      <pc:sldChg chg="del">
        <pc:chgData name="Lesley Sharp" userId="b1cc41bb-9574-47f8-aace-93c25fb8b924" providerId="ADAL" clId="{7706AF51-0835-424A-9D11-BB073C0C7C05}" dt="2025-04-18T08:48:04.714" v="0" actId="2696"/>
        <pc:sldMkLst>
          <pc:docMk/>
          <pc:sldMk cId="3466458156" sldId="256"/>
        </pc:sldMkLst>
      </pc:sldChg>
      <pc:sldChg chg="modSp mod">
        <pc:chgData name="Lesley Sharp" userId="b1cc41bb-9574-47f8-aace-93c25fb8b924" providerId="ADAL" clId="{7706AF51-0835-424A-9D11-BB073C0C7C05}" dt="2025-04-18T08:50:06.247" v="118" actId="20577"/>
        <pc:sldMkLst>
          <pc:docMk/>
          <pc:sldMk cId="3463294183" sldId="257"/>
        </pc:sldMkLst>
        <pc:spChg chg="mod">
          <ac:chgData name="Lesley Sharp" userId="b1cc41bb-9574-47f8-aace-93c25fb8b924" providerId="ADAL" clId="{7706AF51-0835-424A-9D11-BB073C0C7C05}" dt="2025-04-18T08:48:32.258" v="35" actId="20577"/>
          <ac:spMkLst>
            <pc:docMk/>
            <pc:sldMk cId="3463294183" sldId="257"/>
            <ac:spMk id="3" creationId="{39EF8FA3-ADB6-7B8F-3930-E9F67871CA96}"/>
          </ac:spMkLst>
        </pc:spChg>
        <pc:spChg chg="mod">
          <ac:chgData name="Lesley Sharp" userId="b1cc41bb-9574-47f8-aace-93c25fb8b924" providerId="ADAL" clId="{7706AF51-0835-424A-9D11-BB073C0C7C05}" dt="2025-04-18T08:50:06.247" v="118" actId="20577"/>
          <ac:spMkLst>
            <pc:docMk/>
            <pc:sldMk cId="3463294183" sldId="257"/>
            <ac:spMk id="4" creationId="{6A9B6381-9B9D-36C1-FFFD-1ABF1FE35A0E}"/>
          </ac:spMkLst>
        </pc:spChg>
      </pc:sldChg>
      <pc:sldChg chg="addSp delSp modSp mod ord">
        <pc:chgData name="Lesley Sharp" userId="b1cc41bb-9574-47f8-aace-93c25fb8b924" providerId="ADAL" clId="{7706AF51-0835-424A-9D11-BB073C0C7C05}" dt="2025-04-18T09:33:40.140" v="449" actId="1076"/>
        <pc:sldMkLst>
          <pc:docMk/>
          <pc:sldMk cId="1974406711" sldId="258"/>
        </pc:sldMkLst>
        <pc:spChg chg="mod">
          <ac:chgData name="Lesley Sharp" userId="b1cc41bb-9574-47f8-aace-93c25fb8b924" providerId="ADAL" clId="{7706AF51-0835-424A-9D11-BB073C0C7C05}" dt="2025-04-18T09:23:06.959" v="420" actId="20577"/>
          <ac:spMkLst>
            <pc:docMk/>
            <pc:sldMk cId="1974406711" sldId="258"/>
            <ac:spMk id="2" creationId="{CF2F1DB1-509A-F6CF-9C05-1CE09E54D6E7}"/>
          </ac:spMkLst>
        </pc:spChg>
        <pc:spChg chg="del mod">
          <ac:chgData name="Lesley Sharp" userId="b1cc41bb-9574-47f8-aace-93c25fb8b924" providerId="ADAL" clId="{7706AF51-0835-424A-9D11-BB073C0C7C05}" dt="2025-04-18T09:29:23.552" v="427" actId="478"/>
          <ac:spMkLst>
            <pc:docMk/>
            <pc:sldMk cId="1974406711" sldId="258"/>
            <ac:spMk id="4" creationId="{87FE6E91-CFAE-EDD4-9379-3252232B0A98}"/>
          </ac:spMkLst>
        </pc:spChg>
        <pc:spChg chg="add del mod">
          <ac:chgData name="Lesley Sharp" userId="b1cc41bb-9574-47f8-aace-93c25fb8b924" providerId="ADAL" clId="{7706AF51-0835-424A-9D11-BB073C0C7C05}" dt="2025-04-18T09:30:58.336" v="430" actId="478"/>
          <ac:spMkLst>
            <pc:docMk/>
            <pc:sldMk cId="1974406711" sldId="258"/>
            <ac:spMk id="5" creationId="{F99D5F0D-02E0-11B6-7A36-2B0812DE4709}"/>
          </ac:spMkLst>
        </pc:spChg>
        <pc:spChg chg="del">
          <ac:chgData name="Lesley Sharp" userId="b1cc41bb-9574-47f8-aace-93c25fb8b924" providerId="ADAL" clId="{7706AF51-0835-424A-9D11-BB073C0C7C05}" dt="2025-04-18T09:27:55.526" v="421"/>
          <ac:spMkLst>
            <pc:docMk/>
            <pc:sldMk cId="1974406711" sldId="258"/>
            <ac:spMk id="9" creationId="{5B5B1B0E-527B-EE5E-D9E6-C3A3C0399573}"/>
          </ac:spMkLst>
        </pc:spChg>
        <pc:picChg chg="add mod">
          <ac:chgData name="Lesley Sharp" userId="b1cc41bb-9574-47f8-aace-93c25fb8b924" providerId="ADAL" clId="{7706AF51-0835-424A-9D11-BB073C0C7C05}" dt="2025-04-18T09:32:13.890" v="439" actId="1076"/>
          <ac:picMkLst>
            <pc:docMk/>
            <pc:sldMk cId="1974406711" sldId="258"/>
            <ac:picMk id="7" creationId="{97EC318B-B1AA-C15E-BD42-4231EC9C9970}"/>
          </ac:picMkLst>
        </pc:picChg>
        <pc:picChg chg="add del mod">
          <ac:chgData name="Lesley Sharp" userId="b1cc41bb-9574-47f8-aace-93c25fb8b924" providerId="ADAL" clId="{7706AF51-0835-424A-9D11-BB073C0C7C05}" dt="2025-04-18T09:32:59.960" v="444" actId="478"/>
          <ac:picMkLst>
            <pc:docMk/>
            <pc:sldMk cId="1974406711" sldId="258"/>
            <ac:picMk id="10" creationId="{960E8113-5A32-883E-33F2-04F09C42186F}"/>
          </ac:picMkLst>
        </pc:picChg>
        <pc:picChg chg="add mod">
          <ac:chgData name="Lesley Sharp" userId="b1cc41bb-9574-47f8-aace-93c25fb8b924" providerId="ADAL" clId="{7706AF51-0835-424A-9D11-BB073C0C7C05}" dt="2025-04-18T09:33:32.662" v="448" actId="1076"/>
          <ac:picMkLst>
            <pc:docMk/>
            <pc:sldMk cId="1974406711" sldId="258"/>
            <ac:picMk id="12" creationId="{B35D0733-A0F3-69FA-E2E2-DFD14442839E}"/>
          </ac:picMkLst>
        </pc:picChg>
        <pc:picChg chg="add mod">
          <ac:chgData name="Lesley Sharp" userId="b1cc41bb-9574-47f8-aace-93c25fb8b924" providerId="ADAL" clId="{7706AF51-0835-424A-9D11-BB073C0C7C05}" dt="2025-04-18T09:31:05.835" v="433" actId="1076"/>
          <ac:picMkLst>
            <pc:docMk/>
            <pc:sldMk cId="1974406711" sldId="258"/>
            <ac:picMk id="1026" creationId="{6094F450-C0A4-92CF-96F2-F474733332E5}"/>
          </ac:picMkLst>
        </pc:picChg>
        <pc:picChg chg="add mod">
          <ac:chgData name="Lesley Sharp" userId="b1cc41bb-9574-47f8-aace-93c25fb8b924" providerId="ADAL" clId="{7706AF51-0835-424A-9D11-BB073C0C7C05}" dt="2025-04-18T09:31:04.299" v="432" actId="1076"/>
          <ac:picMkLst>
            <pc:docMk/>
            <pc:sldMk cId="1974406711" sldId="258"/>
            <ac:picMk id="1028" creationId="{5A4C7F29-653B-F8F3-0EAE-7B8B4898ADBE}"/>
          </ac:picMkLst>
        </pc:picChg>
        <pc:picChg chg="add mod">
          <ac:chgData name="Lesley Sharp" userId="b1cc41bb-9574-47f8-aace-93c25fb8b924" providerId="ADAL" clId="{7706AF51-0835-424A-9D11-BB073C0C7C05}" dt="2025-04-18T09:33:40.140" v="449" actId="1076"/>
          <ac:picMkLst>
            <pc:docMk/>
            <pc:sldMk cId="1974406711" sldId="258"/>
            <ac:picMk id="1030" creationId="{CFA5FC0D-6316-D0CE-C6C6-FAD6B0268997}"/>
          </ac:picMkLst>
        </pc:picChg>
      </pc:sldChg>
      <pc:sldChg chg="modSp mod ord">
        <pc:chgData name="Lesley Sharp" userId="b1cc41bb-9574-47f8-aace-93c25fb8b924" providerId="ADAL" clId="{7706AF51-0835-424A-9D11-BB073C0C7C05}" dt="2025-04-18T09:11:15.377" v="285" actId="207"/>
        <pc:sldMkLst>
          <pc:docMk/>
          <pc:sldMk cId="2629286502" sldId="259"/>
        </pc:sldMkLst>
        <pc:spChg chg="mod">
          <ac:chgData name="Lesley Sharp" userId="b1cc41bb-9574-47f8-aace-93c25fb8b924" providerId="ADAL" clId="{7706AF51-0835-424A-9D11-BB073C0C7C05}" dt="2025-04-18T09:09:27.243" v="276" actId="20577"/>
          <ac:spMkLst>
            <pc:docMk/>
            <pc:sldMk cId="2629286502" sldId="259"/>
            <ac:spMk id="2" creationId="{E9A14E98-031A-E485-52D7-FF1AE62EC979}"/>
          </ac:spMkLst>
        </pc:spChg>
        <pc:spChg chg="mod">
          <ac:chgData name="Lesley Sharp" userId="b1cc41bb-9574-47f8-aace-93c25fb8b924" providerId="ADAL" clId="{7706AF51-0835-424A-9D11-BB073C0C7C05}" dt="2025-04-18T09:11:15.377" v="285" actId="207"/>
          <ac:spMkLst>
            <pc:docMk/>
            <pc:sldMk cId="2629286502" sldId="259"/>
            <ac:spMk id="4" creationId="{B5BF97FE-FB00-7CE6-74FC-4DE88F0D0584}"/>
          </ac:spMkLst>
        </pc:spChg>
      </pc:sldChg>
      <pc:sldChg chg="del">
        <pc:chgData name="Lesley Sharp" userId="b1cc41bb-9574-47f8-aace-93c25fb8b924" providerId="ADAL" clId="{7706AF51-0835-424A-9D11-BB073C0C7C05}" dt="2025-04-18T09:34:25.733" v="450" actId="47"/>
        <pc:sldMkLst>
          <pc:docMk/>
          <pc:sldMk cId="3414027000" sldId="260"/>
        </pc:sldMkLst>
      </pc:sldChg>
      <pc:sldChg chg="modSp mod ord">
        <pc:chgData name="Lesley Sharp" userId="b1cc41bb-9574-47f8-aace-93c25fb8b924" providerId="ADAL" clId="{7706AF51-0835-424A-9D11-BB073C0C7C05}" dt="2025-04-18T09:34:45.133" v="452" actId="207"/>
        <pc:sldMkLst>
          <pc:docMk/>
          <pc:sldMk cId="1731005921" sldId="261"/>
        </pc:sldMkLst>
        <pc:spChg chg="mod">
          <ac:chgData name="Lesley Sharp" userId="b1cc41bb-9574-47f8-aace-93c25fb8b924" providerId="ADAL" clId="{7706AF51-0835-424A-9D11-BB073C0C7C05}" dt="2025-04-18T09:34:45.133" v="452" actId="207"/>
          <ac:spMkLst>
            <pc:docMk/>
            <pc:sldMk cId="1731005921" sldId="261"/>
            <ac:spMk id="2" creationId="{CB247166-A16B-697C-C4E3-E1B706A32068}"/>
          </ac:spMkLst>
        </pc:spChg>
        <pc:spChg chg="mod">
          <ac:chgData name="Lesley Sharp" userId="b1cc41bb-9574-47f8-aace-93c25fb8b924" providerId="ADAL" clId="{7706AF51-0835-424A-9D11-BB073C0C7C05}" dt="2025-04-18T08:54:09.768" v="146" actId="20577"/>
          <ac:spMkLst>
            <pc:docMk/>
            <pc:sldMk cId="1731005921" sldId="261"/>
            <ac:spMk id="3" creationId="{544699A2-9E2E-6547-63A8-9738A14588FD}"/>
          </ac:spMkLst>
        </pc:spChg>
      </pc:sldChg>
      <pc:sldChg chg="del">
        <pc:chgData name="Lesley Sharp" userId="b1cc41bb-9574-47f8-aace-93c25fb8b924" providerId="ADAL" clId="{7706AF51-0835-424A-9D11-BB073C0C7C05}" dt="2025-04-18T09:34:28.293" v="451" actId="47"/>
        <pc:sldMkLst>
          <pc:docMk/>
          <pc:sldMk cId="2120664476" sldId="262"/>
        </pc:sldMkLst>
      </pc:sldChg>
      <pc:sldChg chg="addSp delSp modSp mod">
        <pc:chgData name="Lesley Sharp" userId="b1cc41bb-9574-47f8-aace-93c25fb8b924" providerId="ADAL" clId="{7706AF51-0835-424A-9D11-BB073C0C7C05}" dt="2025-04-18T09:01:37.087" v="183" actId="207"/>
        <pc:sldMkLst>
          <pc:docMk/>
          <pc:sldMk cId="64956026" sldId="263"/>
        </pc:sldMkLst>
        <pc:spChg chg="add del mod">
          <ac:chgData name="Lesley Sharp" userId="b1cc41bb-9574-47f8-aace-93c25fb8b924" providerId="ADAL" clId="{7706AF51-0835-424A-9D11-BB073C0C7C05}" dt="2025-04-18T08:55:22.483" v="153"/>
          <ac:spMkLst>
            <pc:docMk/>
            <pc:sldMk cId="64956026" sldId="263"/>
            <ac:spMk id="2" creationId="{0CF8950A-D0A8-3722-E247-D0F55346338D}"/>
          </ac:spMkLst>
        </pc:spChg>
        <pc:spChg chg="add mod">
          <ac:chgData name="Lesley Sharp" userId="b1cc41bb-9574-47f8-aace-93c25fb8b924" providerId="ADAL" clId="{7706AF51-0835-424A-9D11-BB073C0C7C05}" dt="2025-04-18T09:01:37.087" v="183" actId="207"/>
          <ac:spMkLst>
            <pc:docMk/>
            <pc:sldMk cId="64956026" sldId="263"/>
            <ac:spMk id="3" creationId="{A2C03E66-E746-12C4-392F-A4F400A4256B}"/>
          </ac:spMkLst>
        </pc:spChg>
        <pc:spChg chg="mod">
          <ac:chgData name="Lesley Sharp" userId="b1cc41bb-9574-47f8-aace-93c25fb8b924" providerId="ADAL" clId="{7706AF51-0835-424A-9D11-BB073C0C7C05}" dt="2025-04-18T09:01:18.610" v="182" actId="20577"/>
          <ac:spMkLst>
            <pc:docMk/>
            <pc:sldMk cId="64956026" sldId="263"/>
            <ac:spMk id="5" creationId="{C0384B50-4EB2-4C36-B0BE-3F0C482A3231}"/>
          </ac:spMkLst>
        </pc:spChg>
        <pc:spChg chg="del">
          <ac:chgData name="Lesley Sharp" userId="b1cc41bb-9574-47f8-aace-93c25fb8b924" providerId="ADAL" clId="{7706AF51-0835-424A-9D11-BB073C0C7C05}" dt="2025-04-18T08:51:51.624" v="119" actId="478"/>
          <ac:spMkLst>
            <pc:docMk/>
            <pc:sldMk cId="64956026" sldId="263"/>
            <ac:spMk id="6" creationId="{CD39D605-7D2A-4AD5-872D-054639422EE1}"/>
          </ac:spMkLst>
        </pc:spChg>
      </pc:sldChg>
      <pc:sldChg chg="delSp modSp mod">
        <pc:chgData name="Lesley Sharp" userId="b1cc41bb-9574-47f8-aace-93c25fb8b924" providerId="ADAL" clId="{7706AF51-0835-424A-9D11-BB073C0C7C05}" dt="2025-04-18T09:46:18.814" v="547" actId="20577"/>
        <pc:sldMkLst>
          <pc:docMk/>
          <pc:sldMk cId="332987045" sldId="265"/>
        </pc:sldMkLst>
        <pc:spChg chg="mod">
          <ac:chgData name="Lesley Sharp" userId="b1cc41bb-9574-47f8-aace-93c25fb8b924" providerId="ADAL" clId="{7706AF51-0835-424A-9D11-BB073C0C7C05}" dt="2025-04-18T09:46:18.814" v="547" actId="20577"/>
          <ac:spMkLst>
            <pc:docMk/>
            <pc:sldMk cId="332987045" sldId="265"/>
            <ac:spMk id="4" creationId="{BFF33598-7DCE-0570-3714-121B3F27E1B4}"/>
          </ac:spMkLst>
        </pc:spChg>
        <pc:picChg chg="del">
          <ac:chgData name="Lesley Sharp" userId="b1cc41bb-9574-47f8-aace-93c25fb8b924" providerId="ADAL" clId="{7706AF51-0835-424A-9D11-BB073C0C7C05}" dt="2025-04-18T09:03:43.104" v="184" actId="478"/>
          <ac:picMkLst>
            <pc:docMk/>
            <pc:sldMk cId="332987045" sldId="265"/>
            <ac:picMk id="2" creationId="{D91AD2FC-B25B-A057-2C73-AC9DA77C535D}"/>
          </ac:picMkLst>
        </pc:picChg>
      </pc:sldChg>
      <pc:sldChg chg="delSp modSp mod">
        <pc:chgData name="Lesley Sharp" userId="b1cc41bb-9574-47f8-aace-93c25fb8b924" providerId="ADAL" clId="{7706AF51-0835-424A-9D11-BB073C0C7C05}" dt="2025-04-18T09:10:47.372" v="284" actId="20577"/>
        <pc:sldMkLst>
          <pc:docMk/>
          <pc:sldMk cId="270447260" sldId="315"/>
        </pc:sldMkLst>
        <pc:spChg chg="mod">
          <ac:chgData name="Lesley Sharp" userId="b1cc41bb-9574-47f8-aace-93c25fb8b924" providerId="ADAL" clId="{7706AF51-0835-424A-9D11-BB073C0C7C05}" dt="2025-04-18T09:10:47.372" v="284" actId="20577"/>
          <ac:spMkLst>
            <pc:docMk/>
            <pc:sldMk cId="270447260" sldId="315"/>
            <ac:spMk id="3" creationId="{9702454B-0FEF-A44D-B2DB-BD891C4DE228}"/>
          </ac:spMkLst>
        </pc:spChg>
        <pc:picChg chg="del">
          <ac:chgData name="Lesley Sharp" userId="b1cc41bb-9574-47f8-aace-93c25fb8b924" providerId="ADAL" clId="{7706AF51-0835-424A-9D11-BB073C0C7C05}" dt="2025-04-18T09:05:13.361" v="188" actId="478"/>
          <ac:picMkLst>
            <pc:docMk/>
            <pc:sldMk cId="270447260" sldId="315"/>
            <ac:picMk id="4" creationId="{F92190EA-6580-5F8C-EA70-13CC5B81FCA1}"/>
          </ac:picMkLst>
        </pc:picChg>
        <pc:picChg chg="del">
          <ac:chgData name="Lesley Sharp" userId="b1cc41bb-9574-47f8-aace-93c25fb8b924" providerId="ADAL" clId="{7706AF51-0835-424A-9D11-BB073C0C7C05}" dt="2025-04-18T09:05:14.578" v="189" actId="478"/>
          <ac:picMkLst>
            <pc:docMk/>
            <pc:sldMk cId="270447260" sldId="315"/>
            <ac:picMk id="6" creationId="{87CD96B0-0C9D-81A6-4608-7E6ABE790E15}"/>
          </ac:picMkLst>
        </pc:picChg>
      </pc:sldChg>
      <pc:sldChg chg="delSp modSp mod">
        <pc:chgData name="Lesley Sharp" userId="b1cc41bb-9574-47f8-aace-93c25fb8b924" providerId="ADAL" clId="{7706AF51-0835-424A-9D11-BB073C0C7C05}" dt="2025-04-18T09:42:47.277" v="512" actId="20577"/>
        <pc:sldMkLst>
          <pc:docMk/>
          <pc:sldMk cId="2821187720" sldId="316"/>
        </pc:sldMkLst>
        <pc:spChg chg="mod">
          <ac:chgData name="Lesley Sharp" userId="b1cc41bb-9574-47f8-aace-93c25fb8b924" providerId="ADAL" clId="{7706AF51-0835-424A-9D11-BB073C0C7C05}" dt="2025-04-18T09:42:47.277" v="512" actId="20577"/>
          <ac:spMkLst>
            <pc:docMk/>
            <pc:sldMk cId="2821187720" sldId="316"/>
            <ac:spMk id="3" creationId="{563D178A-83B1-E3D5-D4F0-9C5A1DEED361}"/>
          </ac:spMkLst>
        </pc:spChg>
        <pc:spChg chg="del">
          <ac:chgData name="Lesley Sharp" userId="b1cc41bb-9574-47f8-aace-93c25fb8b924" providerId="ADAL" clId="{7706AF51-0835-424A-9D11-BB073C0C7C05}" dt="2025-04-18T09:06:02.274" v="191" actId="478"/>
          <ac:spMkLst>
            <pc:docMk/>
            <pc:sldMk cId="2821187720" sldId="316"/>
            <ac:spMk id="5" creationId="{5C16CFBD-DAB1-4FF0-CF6E-BC1DBD5F0EE3}"/>
          </ac:spMkLst>
        </pc:spChg>
        <pc:spChg chg="del">
          <ac:chgData name="Lesley Sharp" userId="b1cc41bb-9574-47f8-aace-93c25fb8b924" providerId="ADAL" clId="{7706AF51-0835-424A-9D11-BB073C0C7C05}" dt="2025-04-18T09:06:04.179" v="193" actId="478"/>
          <ac:spMkLst>
            <pc:docMk/>
            <pc:sldMk cId="2821187720" sldId="316"/>
            <ac:spMk id="6" creationId="{29025924-0768-C3C5-2C1A-441DE1DE9A33}"/>
          </ac:spMkLst>
        </pc:spChg>
        <pc:picChg chg="del">
          <ac:chgData name="Lesley Sharp" userId="b1cc41bb-9574-47f8-aace-93c25fb8b924" providerId="ADAL" clId="{7706AF51-0835-424A-9D11-BB073C0C7C05}" dt="2025-04-18T09:06:01.332" v="190" actId="478"/>
          <ac:picMkLst>
            <pc:docMk/>
            <pc:sldMk cId="2821187720" sldId="316"/>
            <ac:picMk id="4" creationId="{4848BA64-D41F-2943-7626-44BA437D922D}"/>
          </ac:picMkLst>
        </pc:picChg>
        <pc:picChg chg="del">
          <ac:chgData name="Lesley Sharp" userId="b1cc41bb-9574-47f8-aace-93c25fb8b924" providerId="ADAL" clId="{7706AF51-0835-424A-9D11-BB073C0C7C05}" dt="2025-04-18T09:06:05.067" v="194" actId="478"/>
          <ac:picMkLst>
            <pc:docMk/>
            <pc:sldMk cId="2821187720" sldId="316"/>
            <ac:picMk id="8" creationId="{C1859A75-6669-24E8-1DEB-05708FAEE60D}"/>
          </ac:picMkLst>
        </pc:picChg>
        <pc:picChg chg="del">
          <ac:chgData name="Lesley Sharp" userId="b1cc41bb-9574-47f8-aace-93c25fb8b924" providerId="ADAL" clId="{7706AF51-0835-424A-9D11-BB073C0C7C05}" dt="2025-04-18T09:06:03.220" v="192" actId="478"/>
          <ac:picMkLst>
            <pc:docMk/>
            <pc:sldMk cId="2821187720" sldId="316"/>
            <ac:picMk id="9" creationId="{EDE4E0AB-8D78-8964-F6D8-71074ECEC01F}"/>
          </ac:picMkLst>
        </pc:picChg>
      </pc:sldChg>
      <pc:sldChg chg="delSp modSp mod">
        <pc:chgData name="Lesley Sharp" userId="b1cc41bb-9574-47f8-aace-93c25fb8b924" providerId="ADAL" clId="{7706AF51-0835-424A-9D11-BB073C0C7C05}" dt="2025-04-18T09:06:38.281" v="196" actId="1076"/>
        <pc:sldMkLst>
          <pc:docMk/>
          <pc:sldMk cId="1143042718" sldId="320"/>
        </pc:sldMkLst>
        <pc:spChg chg="mod">
          <ac:chgData name="Lesley Sharp" userId="b1cc41bb-9574-47f8-aace-93c25fb8b924" providerId="ADAL" clId="{7706AF51-0835-424A-9D11-BB073C0C7C05}" dt="2025-04-18T09:06:38.281" v="196" actId="1076"/>
          <ac:spMkLst>
            <pc:docMk/>
            <pc:sldMk cId="1143042718" sldId="320"/>
            <ac:spMk id="4" creationId="{BFF33598-7DCE-0570-3714-121B3F27E1B4}"/>
          </ac:spMkLst>
        </pc:spChg>
        <pc:spChg chg="del">
          <ac:chgData name="Lesley Sharp" userId="b1cc41bb-9574-47f8-aace-93c25fb8b924" providerId="ADAL" clId="{7706AF51-0835-424A-9D11-BB073C0C7C05}" dt="2025-04-18T09:06:33.565" v="195" actId="478"/>
          <ac:spMkLst>
            <pc:docMk/>
            <pc:sldMk cId="1143042718" sldId="320"/>
            <ac:spMk id="7" creationId="{B4925988-6A25-1B9C-A6E6-55AE5F17D861}"/>
          </ac:spMkLst>
        </pc:spChg>
      </pc:sldChg>
      <pc:sldChg chg="add">
        <pc:chgData name="Lesley Sharp" userId="b1cc41bb-9574-47f8-aace-93c25fb8b924" providerId="ADAL" clId="{7706AF51-0835-424A-9D11-BB073C0C7C05}" dt="2025-04-18T09:08:12.189" v="243"/>
        <pc:sldMkLst>
          <pc:docMk/>
          <pc:sldMk cId="1064334534" sldId="321"/>
        </pc:sldMkLst>
      </pc:sldChg>
      <pc:sldChg chg="addSp delSp modSp mod modNotesTx">
        <pc:chgData name="Lesley Sharp" userId="b1cc41bb-9574-47f8-aace-93c25fb8b924" providerId="ADAL" clId="{7706AF51-0835-424A-9D11-BB073C0C7C05}" dt="2025-04-18T09:17:15.124" v="378" actId="20577"/>
        <pc:sldMkLst>
          <pc:docMk/>
          <pc:sldMk cId="119428038" sldId="322"/>
        </pc:sldMkLst>
        <pc:spChg chg="mod">
          <ac:chgData name="Lesley Sharp" userId="b1cc41bb-9574-47f8-aace-93c25fb8b924" providerId="ADAL" clId="{7706AF51-0835-424A-9D11-BB073C0C7C05}" dt="2025-04-18T09:15:27.234" v="322" actId="20577"/>
          <ac:spMkLst>
            <pc:docMk/>
            <pc:sldMk cId="119428038" sldId="322"/>
            <ac:spMk id="2" creationId="{CF2F1DB1-509A-F6CF-9C05-1CE09E54D6E7}"/>
          </ac:spMkLst>
        </pc:spChg>
        <pc:spChg chg="add del mod">
          <ac:chgData name="Lesley Sharp" userId="b1cc41bb-9574-47f8-aace-93c25fb8b924" providerId="ADAL" clId="{7706AF51-0835-424A-9D11-BB073C0C7C05}" dt="2025-04-18T09:15:43.225" v="326"/>
          <ac:spMkLst>
            <pc:docMk/>
            <pc:sldMk cId="119428038" sldId="322"/>
            <ac:spMk id="3" creationId="{9702454B-0FEF-A44D-B2DB-BD891C4DE228}"/>
          </ac:spMkLst>
        </pc:spChg>
        <pc:graphicFrameChg chg="add mod">
          <ac:chgData name="Lesley Sharp" userId="b1cc41bb-9574-47f8-aace-93c25fb8b924" providerId="ADAL" clId="{7706AF51-0835-424A-9D11-BB073C0C7C05}" dt="2025-04-18T09:17:15.124" v="378" actId="20577"/>
          <ac:graphicFrameMkLst>
            <pc:docMk/>
            <pc:sldMk cId="119428038" sldId="322"/>
            <ac:graphicFrameMk id="4" creationId="{0AD17C3D-E354-B458-9D04-53F92C54D121}"/>
          </ac:graphicFrameMkLst>
        </pc:graphicFrameChg>
      </pc:sldChg>
      <pc:sldChg chg="addSp delSp modSp add mod">
        <pc:chgData name="Lesley Sharp" userId="b1cc41bb-9574-47f8-aace-93c25fb8b924" providerId="ADAL" clId="{7706AF51-0835-424A-9D11-BB073C0C7C05}" dt="2025-04-18T09:18:29.175" v="409" actId="20577"/>
        <pc:sldMkLst>
          <pc:docMk/>
          <pc:sldMk cId="2767525851" sldId="323"/>
        </pc:sldMkLst>
        <pc:spChg chg="mod">
          <ac:chgData name="Lesley Sharp" userId="b1cc41bb-9574-47f8-aace-93c25fb8b924" providerId="ADAL" clId="{7706AF51-0835-424A-9D11-BB073C0C7C05}" dt="2025-04-18T09:17:31.490" v="388" actId="20577"/>
          <ac:spMkLst>
            <pc:docMk/>
            <pc:sldMk cId="2767525851" sldId="323"/>
            <ac:spMk id="2" creationId="{CF2F1DB1-509A-F6CF-9C05-1CE09E54D6E7}"/>
          </ac:spMkLst>
        </pc:spChg>
        <pc:spChg chg="del mod">
          <ac:chgData name="Lesley Sharp" userId="b1cc41bb-9574-47f8-aace-93c25fb8b924" providerId="ADAL" clId="{7706AF51-0835-424A-9D11-BB073C0C7C05}" dt="2025-04-18T09:17:43.777" v="391"/>
          <ac:spMkLst>
            <pc:docMk/>
            <pc:sldMk cId="2767525851" sldId="323"/>
            <ac:spMk id="3" creationId="{9702454B-0FEF-A44D-B2DB-BD891C4DE228}"/>
          </ac:spMkLst>
        </pc:spChg>
        <pc:graphicFrameChg chg="add mod">
          <ac:chgData name="Lesley Sharp" userId="b1cc41bb-9574-47f8-aace-93c25fb8b924" providerId="ADAL" clId="{7706AF51-0835-424A-9D11-BB073C0C7C05}" dt="2025-04-18T09:18:29.175" v="409" actId="20577"/>
          <ac:graphicFrameMkLst>
            <pc:docMk/>
            <pc:sldMk cId="2767525851" sldId="323"/>
            <ac:graphicFrameMk id="4" creationId="{D95108AA-4E6E-D419-D72C-4550AE7979C7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96B1A9-CB1A-4692-AD2B-B7B607B0C5F7}" type="doc">
      <dgm:prSet loTypeId="urn:microsoft.com/office/officeart/2008/layout/NameandTitleOrganizational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A162711E-8B35-4ED8-B0C8-15F547FA3967}">
      <dgm:prSet phldrT="[Text]" custT="1"/>
      <dgm:spPr>
        <a:solidFill>
          <a:srgbClr val="DB1785"/>
        </a:solidFill>
      </dgm:spPr>
      <dgm:t>
        <a:bodyPr/>
        <a:lstStyle/>
        <a:p>
          <a:pPr algn="ctr"/>
          <a:r>
            <a:rPr lang="en-GB" sz="1200" b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Managing Director</a:t>
          </a:r>
        </a:p>
      </dgm:t>
    </dgm:pt>
    <dgm:pt modelId="{0768FD66-57AB-4209-969A-09BCFD5298F1}" type="parTrans" cxnId="{26D9F3E5-D9C6-41A2-BF74-A3F1F2E5B29D}">
      <dgm:prSet/>
      <dgm:spPr/>
      <dgm:t>
        <a:bodyPr/>
        <a:lstStyle/>
        <a:p>
          <a:pPr algn="ctr"/>
          <a:endParaRPr lang="en-GB"/>
        </a:p>
      </dgm:t>
    </dgm:pt>
    <dgm:pt modelId="{58B625B8-6575-41BE-A9B3-A201325F5633}" type="sibTrans" cxnId="{26D9F3E5-D9C6-41A2-BF74-A3F1F2E5B29D}">
      <dgm:prSet custT="1"/>
      <dgm:spPr/>
      <dgm:t>
        <a:bodyPr/>
        <a:lstStyle/>
        <a:p>
          <a:pPr algn="ctr"/>
          <a:r>
            <a:rPr lang="en-GB" sz="11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Charlotte Bosworth</a:t>
          </a:r>
        </a:p>
      </dgm:t>
    </dgm:pt>
    <dgm:pt modelId="{76306810-7C6C-49C8-B2BF-E4CDC4782DFD}">
      <dgm:prSet phldrT="[Text]" custT="1"/>
      <dgm:spPr>
        <a:solidFill>
          <a:srgbClr val="84619E"/>
        </a:solidFill>
      </dgm:spPr>
      <dgm:t>
        <a:bodyPr/>
        <a:lstStyle/>
        <a:p>
          <a:pPr algn="ctr"/>
          <a:r>
            <a:rPr lang="en-GB" sz="1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Director of Product and Assessment Services</a:t>
          </a:r>
        </a:p>
      </dgm:t>
    </dgm:pt>
    <dgm:pt modelId="{A126B119-3849-4950-A059-C89318DD43E1}" type="parTrans" cxnId="{CE0438E5-E79E-4A55-B845-8904AD30C493}">
      <dgm:prSet/>
      <dgm:spPr/>
      <dgm:t>
        <a:bodyPr/>
        <a:lstStyle/>
        <a:p>
          <a:pPr algn="ctr"/>
          <a:endParaRPr lang="en-GB"/>
        </a:p>
      </dgm:t>
    </dgm:pt>
    <dgm:pt modelId="{4A9EAACD-1D63-433F-88FC-41C7495F7E38}" type="sibTrans" cxnId="{CE0438E5-E79E-4A55-B845-8904AD30C493}">
      <dgm:prSet custT="1"/>
      <dgm:spPr/>
      <dgm:t>
        <a:bodyPr/>
        <a:lstStyle/>
        <a:p>
          <a:pPr algn="ctr"/>
          <a:r>
            <a:rPr lang="en-GB" sz="11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Andy McNeill</a:t>
          </a:r>
        </a:p>
      </dgm:t>
    </dgm:pt>
    <dgm:pt modelId="{4AED2CED-033F-41E4-9E8B-6319740957FA}">
      <dgm:prSet phldrT="[Text]" custT="1"/>
      <dgm:spPr>
        <a:solidFill>
          <a:srgbClr val="84619E"/>
        </a:solidFill>
      </dgm:spPr>
      <dgm:t>
        <a:bodyPr/>
        <a:lstStyle/>
        <a:p>
          <a:pPr algn="ctr"/>
          <a:r>
            <a:rPr lang="en-GB" sz="1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EPA Operations Director</a:t>
          </a:r>
        </a:p>
      </dgm:t>
    </dgm:pt>
    <dgm:pt modelId="{9F1A9C18-A025-4893-AEE5-899FFEFB6057}" type="parTrans" cxnId="{727D4877-4B5F-4E4B-B4C9-646FACE79F59}">
      <dgm:prSet/>
      <dgm:spPr/>
      <dgm:t>
        <a:bodyPr/>
        <a:lstStyle/>
        <a:p>
          <a:endParaRPr lang="en-GB"/>
        </a:p>
      </dgm:t>
    </dgm:pt>
    <dgm:pt modelId="{F34412E8-363E-4B2F-AB4C-9E9BB21B47F1}" type="sibTrans" cxnId="{727D4877-4B5F-4E4B-B4C9-646FACE79F59}">
      <dgm:prSet custT="1"/>
      <dgm:spPr/>
      <dgm:t>
        <a:bodyPr/>
        <a:lstStyle/>
        <a:p>
          <a:pPr algn="ctr"/>
          <a:r>
            <a:rPr lang="en-GB" sz="11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Tom Nutbrown</a:t>
          </a:r>
        </a:p>
      </dgm:t>
    </dgm:pt>
    <dgm:pt modelId="{D981B5B7-8A94-4F48-A454-258AD99841F7}">
      <dgm:prSet phldrT="[Text]" custT="1"/>
      <dgm:spPr>
        <a:solidFill>
          <a:srgbClr val="84619E"/>
        </a:solidFill>
      </dgm:spPr>
      <dgm:t>
        <a:bodyPr/>
        <a:lstStyle/>
        <a:p>
          <a:pPr algn="ctr"/>
          <a:r>
            <a:rPr lang="en-GB" sz="1200" b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Director of Compliance</a:t>
          </a:r>
        </a:p>
      </dgm:t>
    </dgm:pt>
    <dgm:pt modelId="{F3F970DB-8F85-43F9-8E70-9F411E168679}" type="parTrans" cxnId="{6C3EFD01-49DF-4F88-BA56-891500512D6D}">
      <dgm:prSet/>
      <dgm:spPr/>
      <dgm:t>
        <a:bodyPr/>
        <a:lstStyle/>
        <a:p>
          <a:endParaRPr lang="en-GB"/>
        </a:p>
      </dgm:t>
    </dgm:pt>
    <dgm:pt modelId="{BBC55AE1-5923-417C-A8CE-A1E686B7DA46}" type="sibTrans" cxnId="{6C3EFD01-49DF-4F88-BA56-891500512D6D}">
      <dgm:prSet custT="1"/>
      <dgm:spPr/>
      <dgm:t>
        <a:bodyPr/>
        <a:lstStyle/>
        <a:p>
          <a:pPr algn="ctr"/>
          <a:r>
            <a:rPr lang="en-GB" sz="11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Lesley Sharp</a:t>
          </a:r>
        </a:p>
      </dgm:t>
    </dgm:pt>
    <dgm:pt modelId="{BC9FF60E-216D-4971-9D13-689FD7D026C0}">
      <dgm:prSet custT="1"/>
      <dgm:spPr>
        <a:solidFill>
          <a:srgbClr val="88AC88"/>
        </a:solidFill>
      </dgm:spPr>
      <dgm:t>
        <a:bodyPr/>
        <a:lstStyle/>
        <a:p>
          <a:r>
            <a:rPr lang="en-GB" sz="1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Compliance Team &amp; Qualifications Customer Service Team </a:t>
          </a:r>
        </a:p>
      </dgm:t>
    </dgm:pt>
    <dgm:pt modelId="{42990658-0423-4FEB-94CC-3851EA27AB92}" type="parTrans" cxnId="{C1564703-CA0D-40D8-B9D9-371EE8DBD51F}">
      <dgm:prSet/>
      <dgm:spPr/>
      <dgm:t>
        <a:bodyPr/>
        <a:lstStyle/>
        <a:p>
          <a:endParaRPr lang="en-GB"/>
        </a:p>
      </dgm:t>
    </dgm:pt>
    <dgm:pt modelId="{A0C9384B-D8EB-48FE-873B-712B984B2DD8}" type="sibTrans" cxnId="{C1564703-CA0D-40D8-B9D9-371EE8DBD51F}">
      <dgm:prSet custT="1"/>
      <dgm:spPr/>
      <dgm:t>
        <a:bodyPr/>
        <a:lstStyle/>
        <a:p>
          <a:pPr algn="ctr"/>
          <a:endParaRPr lang="en-GB" sz="11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052B57A7-89C1-4731-BC73-2779D33FEC49}">
      <dgm:prSet custT="1"/>
      <dgm:spPr>
        <a:solidFill>
          <a:srgbClr val="88AC88"/>
        </a:solidFill>
      </dgm:spPr>
      <dgm:t>
        <a:bodyPr/>
        <a:lstStyle/>
        <a:p>
          <a:r>
            <a:rPr lang="en-GB" sz="1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Product and Assessment Services Team</a:t>
          </a:r>
        </a:p>
      </dgm:t>
    </dgm:pt>
    <dgm:pt modelId="{6024F1CD-86D3-4487-B444-E7D97B98D265}" type="parTrans" cxnId="{EE24D8AD-EA59-44F1-AE95-B07460D9A983}">
      <dgm:prSet/>
      <dgm:spPr/>
      <dgm:t>
        <a:bodyPr/>
        <a:lstStyle/>
        <a:p>
          <a:endParaRPr lang="en-GB"/>
        </a:p>
      </dgm:t>
    </dgm:pt>
    <dgm:pt modelId="{70F619D1-774E-4E3F-90C0-3DABEFB41D8B}" type="sibTrans" cxnId="{EE24D8AD-EA59-44F1-AE95-B07460D9A983}">
      <dgm:prSet custT="1"/>
      <dgm:spPr/>
      <dgm:t>
        <a:bodyPr/>
        <a:lstStyle/>
        <a:p>
          <a:pPr algn="ctr"/>
          <a:endParaRPr lang="en-GB" sz="11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0BB5518C-6D13-4779-BD47-8E64E8911ACD}">
      <dgm:prSet custT="1"/>
      <dgm:spPr>
        <a:solidFill>
          <a:srgbClr val="88AC88"/>
        </a:solidFill>
      </dgm:spPr>
      <dgm:t>
        <a:bodyPr/>
        <a:lstStyle/>
        <a:p>
          <a:r>
            <a:rPr lang="en-GB" sz="1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EPA Operations Team</a:t>
          </a:r>
        </a:p>
        <a:p>
          <a:endParaRPr lang="en-GB" sz="11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8B468FF2-5D9F-4FC2-AA40-6A27B054A5C0}" type="parTrans" cxnId="{91F968F9-D920-4FB3-9B8A-9ABF75F222CD}">
      <dgm:prSet/>
      <dgm:spPr/>
      <dgm:t>
        <a:bodyPr/>
        <a:lstStyle/>
        <a:p>
          <a:endParaRPr lang="en-GB"/>
        </a:p>
      </dgm:t>
    </dgm:pt>
    <dgm:pt modelId="{ED035723-0273-4F90-8EA7-48E28001332F}" type="sibTrans" cxnId="{91F968F9-D920-4FB3-9B8A-9ABF75F222CD}">
      <dgm:prSet custT="1"/>
      <dgm:spPr/>
      <dgm:t>
        <a:bodyPr/>
        <a:lstStyle/>
        <a:p>
          <a:pPr algn="ctr"/>
          <a:endParaRPr lang="en-GB" sz="11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7A8F3890-76F9-41AE-A7CA-F5D639B8FC39}" type="pres">
      <dgm:prSet presAssocID="{2296B1A9-CB1A-4692-AD2B-B7B607B0C5F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44885728-B162-4DF5-8968-0BC976BF264E}" type="pres">
      <dgm:prSet presAssocID="{A162711E-8B35-4ED8-B0C8-15F547FA3967}" presName="hierRoot1" presStyleCnt="0">
        <dgm:presLayoutVars>
          <dgm:hierBranch val="init"/>
        </dgm:presLayoutVars>
      </dgm:prSet>
      <dgm:spPr/>
    </dgm:pt>
    <dgm:pt modelId="{5113B8EA-79A7-40EC-BA2F-CCAD17BC3CD7}" type="pres">
      <dgm:prSet presAssocID="{A162711E-8B35-4ED8-B0C8-15F547FA3967}" presName="rootComposite1" presStyleCnt="0"/>
      <dgm:spPr/>
    </dgm:pt>
    <dgm:pt modelId="{94B1CADC-8666-4737-BD7E-FFB36BCDF844}" type="pres">
      <dgm:prSet presAssocID="{A162711E-8B35-4ED8-B0C8-15F547FA3967}" presName="rootText1" presStyleLbl="node0" presStyleIdx="0" presStyleCnt="1" custScaleX="93996" custScaleY="118099">
        <dgm:presLayoutVars>
          <dgm:chMax/>
          <dgm:chPref val="3"/>
        </dgm:presLayoutVars>
      </dgm:prSet>
      <dgm:spPr/>
    </dgm:pt>
    <dgm:pt modelId="{2265E6C9-3577-4B1F-A9EE-F51C4617756C}" type="pres">
      <dgm:prSet presAssocID="{A162711E-8B35-4ED8-B0C8-15F547FA3967}" presName="titleText1" presStyleLbl="fgAcc0" presStyleIdx="0" presStyleCnt="1">
        <dgm:presLayoutVars>
          <dgm:chMax val="0"/>
          <dgm:chPref val="0"/>
        </dgm:presLayoutVars>
      </dgm:prSet>
      <dgm:spPr/>
    </dgm:pt>
    <dgm:pt modelId="{EA20E0D6-9DB2-419B-BB17-C44432DF9428}" type="pres">
      <dgm:prSet presAssocID="{A162711E-8B35-4ED8-B0C8-15F547FA3967}" presName="rootConnector1" presStyleLbl="node1" presStyleIdx="0" presStyleCnt="6"/>
      <dgm:spPr/>
    </dgm:pt>
    <dgm:pt modelId="{CE2EAA60-5F4E-4B53-9DDA-01FB6099CA5C}" type="pres">
      <dgm:prSet presAssocID="{A162711E-8B35-4ED8-B0C8-15F547FA3967}" presName="hierChild2" presStyleCnt="0"/>
      <dgm:spPr/>
    </dgm:pt>
    <dgm:pt modelId="{868CB5B3-E0BE-463A-8564-10509D252B5B}" type="pres">
      <dgm:prSet presAssocID="{A126B119-3849-4950-A059-C89318DD43E1}" presName="Name37" presStyleLbl="parChTrans1D2" presStyleIdx="0" presStyleCnt="3"/>
      <dgm:spPr/>
    </dgm:pt>
    <dgm:pt modelId="{5476CC48-A35B-4017-8029-68F06304B295}" type="pres">
      <dgm:prSet presAssocID="{76306810-7C6C-49C8-B2BF-E4CDC4782DFD}" presName="hierRoot2" presStyleCnt="0">
        <dgm:presLayoutVars>
          <dgm:hierBranch val="init"/>
        </dgm:presLayoutVars>
      </dgm:prSet>
      <dgm:spPr/>
    </dgm:pt>
    <dgm:pt modelId="{6B06E82D-7CFC-4BD2-9D33-0250F1C41500}" type="pres">
      <dgm:prSet presAssocID="{76306810-7C6C-49C8-B2BF-E4CDC4782DFD}" presName="rootComposite" presStyleCnt="0"/>
      <dgm:spPr/>
    </dgm:pt>
    <dgm:pt modelId="{8F3FA944-AA7F-4EC6-9C66-E1B03C3167CB}" type="pres">
      <dgm:prSet presAssocID="{76306810-7C6C-49C8-B2BF-E4CDC4782DFD}" presName="rootText" presStyleLbl="node1" presStyleIdx="0" presStyleCnt="6" custScaleX="94789" custScaleY="119000">
        <dgm:presLayoutVars>
          <dgm:chMax/>
          <dgm:chPref val="3"/>
        </dgm:presLayoutVars>
      </dgm:prSet>
      <dgm:spPr/>
    </dgm:pt>
    <dgm:pt modelId="{00BBA0F9-4FC2-40C3-85FC-A0B8E5BC9458}" type="pres">
      <dgm:prSet presAssocID="{76306810-7C6C-49C8-B2BF-E4CDC4782DFD}" presName="titleText2" presStyleLbl="fgAcc1" presStyleIdx="0" presStyleCnt="6">
        <dgm:presLayoutVars>
          <dgm:chMax val="0"/>
          <dgm:chPref val="0"/>
        </dgm:presLayoutVars>
      </dgm:prSet>
      <dgm:spPr/>
    </dgm:pt>
    <dgm:pt modelId="{4F392523-2C77-435D-B2C1-FC3A678B8EBD}" type="pres">
      <dgm:prSet presAssocID="{76306810-7C6C-49C8-B2BF-E4CDC4782DFD}" presName="rootConnector" presStyleLbl="node2" presStyleIdx="0" presStyleCnt="0"/>
      <dgm:spPr/>
    </dgm:pt>
    <dgm:pt modelId="{9A303619-A6D3-48B1-AB88-99C1555D29F0}" type="pres">
      <dgm:prSet presAssocID="{76306810-7C6C-49C8-B2BF-E4CDC4782DFD}" presName="hierChild4" presStyleCnt="0"/>
      <dgm:spPr/>
    </dgm:pt>
    <dgm:pt modelId="{3569179F-0614-4139-804D-2458178C58F2}" type="pres">
      <dgm:prSet presAssocID="{6024F1CD-86D3-4487-B444-E7D97B98D265}" presName="Name37" presStyleLbl="parChTrans1D3" presStyleIdx="0" presStyleCnt="3"/>
      <dgm:spPr/>
    </dgm:pt>
    <dgm:pt modelId="{DAECC098-16B9-4B17-AE34-8246BF0E6E9A}" type="pres">
      <dgm:prSet presAssocID="{052B57A7-89C1-4731-BC73-2779D33FEC49}" presName="hierRoot2" presStyleCnt="0">
        <dgm:presLayoutVars>
          <dgm:hierBranch val="init"/>
        </dgm:presLayoutVars>
      </dgm:prSet>
      <dgm:spPr/>
    </dgm:pt>
    <dgm:pt modelId="{36F389D7-B58A-4B10-88E1-C13C02E1EDAA}" type="pres">
      <dgm:prSet presAssocID="{052B57A7-89C1-4731-BC73-2779D33FEC49}" presName="rootComposite" presStyleCnt="0"/>
      <dgm:spPr/>
    </dgm:pt>
    <dgm:pt modelId="{14E5C230-FE89-41FC-8821-5A51BF096617}" type="pres">
      <dgm:prSet presAssocID="{052B57A7-89C1-4731-BC73-2779D33FEC49}" presName="rootText" presStyleLbl="node1" presStyleIdx="1" presStyleCnt="6" custScaleX="96890" custScaleY="119000" custLinFactNeighborX="-547">
        <dgm:presLayoutVars>
          <dgm:chMax/>
          <dgm:chPref val="3"/>
        </dgm:presLayoutVars>
      </dgm:prSet>
      <dgm:spPr/>
    </dgm:pt>
    <dgm:pt modelId="{520C1A9D-0471-4AD3-8F2E-518F68A0FAD3}" type="pres">
      <dgm:prSet presAssocID="{052B57A7-89C1-4731-BC73-2779D33FEC49}" presName="titleText2" presStyleLbl="fgAcc1" presStyleIdx="1" presStyleCnt="6">
        <dgm:presLayoutVars>
          <dgm:chMax val="0"/>
          <dgm:chPref val="0"/>
        </dgm:presLayoutVars>
      </dgm:prSet>
      <dgm:spPr/>
    </dgm:pt>
    <dgm:pt modelId="{967631A2-D104-40CA-B18F-1E616AC299BF}" type="pres">
      <dgm:prSet presAssocID="{052B57A7-89C1-4731-BC73-2779D33FEC49}" presName="rootConnector" presStyleLbl="node3" presStyleIdx="0" presStyleCnt="0"/>
      <dgm:spPr/>
    </dgm:pt>
    <dgm:pt modelId="{246E7A01-724F-4DB5-A522-FD266C3DCCBF}" type="pres">
      <dgm:prSet presAssocID="{052B57A7-89C1-4731-BC73-2779D33FEC49}" presName="hierChild4" presStyleCnt="0"/>
      <dgm:spPr/>
    </dgm:pt>
    <dgm:pt modelId="{B540F664-738C-486E-970C-45C610144826}" type="pres">
      <dgm:prSet presAssocID="{052B57A7-89C1-4731-BC73-2779D33FEC49}" presName="hierChild5" presStyleCnt="0"/>
      <dgm:spPr/>
    </dgm:pt>
    <dgm:pt modelId="{8BA15974-CEE8-4894-A0B1-84C2A9606D46}" type="pres">
      <dgm:prSet presAssocID="{76306810-7C6C-49C8-B2BF-E4CDC4782DFD}" presName="hierChild5" presStyleCnt="0"/>
      <dgm:spPr/>
    </dgm:pt>
    <dgm:pt modelId="{5ACB4FD4-9C8E-4F27-9428-5977713F72DE}" type="pres">
      <dgm:prSet presAssocID="{9F1A9C18-A025-4893-AEE5-899FFEFB6057}" presName="Name37" presStyleLbl="parChTrans1D2" presStyleIdx="1" presStyleCnt="3"/>
      <dgm:spPr/>
    </dgm:pt>
    <dgm:pt modelId="{A2F2D1B4-C699-4133-A740-9320310B0712}" type="pres">
      <dgm:prSet presAssocID="{4AED2CED-033F-41E4-9E8B-6319740957FA}" presName="hierRoot2" presStyleCnt="0">
        <dgm:presLayoutVars>
          <dgm:hierBranch val="init"/>
        </dgm:presLayoutVars>
      </dgm:prSet>
      <dgm:spPr/>
    </dgm:pt>
    <dgm:pt modelId="{8AA596E3-8DD5-4E43-B262-74F126CDE8A2}" type="pres">
      <dgm:prSet presAssocID="{4AED2CED-033F-41E4-9E8B-6319740957FA}" presName="rootComposite" presStyleCnt="0"/>
      <dgm:spPr/>
    </dgm:pt>
    <dgm:pt modelId="{94A7BDEC-B362-4C89-9861-FDAFF58B9082}" type="pres">
      <dgm:prSet presAssocID="{4AED2CED-033F-41E4-9E8B-6319740957FA}" presName="rootText" presStyleLbl="node1" presStyleIdx="2" presStyleCnt="6" custScaleX="94789" custScaleY="118857">
        <dgm:presLayoutVars>
          <dgm:chMax/>
          <dgm:chPref val="3"/>
        </dgm:presLayoutVars>
      </dgm:prSet>
      <dgm:spPr/>
    </dgm:pt>
    <dgm:pt modelId="{804A1515-16EA-49AE-9B6C-46AFC2EE73B5}" type="pres">
      <dgm:prSet presAssocID="{4AED2CED-033F-41E4-9E8B-6319740957FA}" presName="titleText2" presStyleLbl="fgAcc1" presStyleIdx="2" presStyleCnt="6">
        <dgm:presLayoutVars>
          <dgm:chMax val="0"/>
          <dgm:chPref val="0"/>
        </dgm:presLayoutVars>
      </dgm:prSet>
      <dgm:spPr/>
    </dgm:pt>
    <dgm:pt modelId="{2378309A-4C61-4598-B14B-2ADA62CE33D2}" type="pres">
      <dgm:prSet presAssocID="{4AED2CED-033F-41E4-9E8B-6319740957FA}" presName="rootConnector" presStyleLbl="node2" presStyleIdx="0" presStyleCnt="0"/>
      <dgm:spPr/>
    </dgm:pt>
    <dgm:pt modelId="{28226C80-445C-4392-9E5B-B0030C88835B}" type="pres">
      <dgm:prSet presAssocID="{4AED2CED-033F-41E4-9E8B-6319740957FA}" presName="hierChild4" presStyleCnt="0"/>
      <dgm:spPr/>
    </dgm:pt>
    <dgm:pt modelId="{7AF8B4AD-0CEA-41E7-9924-CBE0EFDFB0F7}" type="pres">
      <dgm:prSet presAssocID="{8B468FF2-5D9F-4FC2-AA40-6A27B054A5C0}" presName="Name37" presStyleLbl="parChTrans1D3" presStyleIdx="1" presStyleCnt="3"/>
      <dgm:spPr/>
    </dgm:pt>
    <dgm:pt modelId="{5998F1B5-3296-425A-8241-F85A981DE21D}" type="pres">
      <dgm:prSet presAssocID="{0BB5518C-6D13-4779-BD47-8E64E8911ACD}" presName="hierRoot2" presStyleCnt="0">
        <dgm:presLayoutVars>
          <dgm:hierBranch val="init"/>
        </dgm:presLayoutVars>
      </dgm:prSet>
      <dgm:spPr/>
    </dgm:pt>
    <dgm:pt modelId="{04802368-D026-4540-986E-5BFCFE52C522}" type="pres">
      <dgm:prSet presAssocID="{0BB5518C-6D13-4779-BD47-8E64E8911ACD}" presName="rootComposite" presStyleCnt="0"/>
      <dgm:spPr/>
    </dgm:pt>
    <dgm:pt modelId="{B4A84B1D-4795-43C2-99E2-879FF328E984}" type="pres">
      <dgm:prSet presAssocID="{0BB5518C-6D13-4779-BD47-8E64E8911ACD}" presName="rootText" presStyleLbl="node1" presStyleIdx="3" presStyleCnt="6" custScaleX="97130" custScaleY="121638" custLinFactNeighborX="-561">
        <dgm:presLayoutVars>
          <dgm:chMax/>
          <dgm:chPref val="3"/>
        </dgm:presLayoutVars>
      </dgm:prSet>
      <dgm:spPr/>
    </dgm:pt>
    <dgm:pt modelId="{94A12E9A-DAA9-4C65-AB97-DCC9EEC914B5}" type="pres">
      <dgm:prSet presAssocID="{0BB5518C-6D13-4779-BD47-8E64E8911ACD}" presName="titleText2" presStyleLbl="fgAcc1" presStyleIdx="3" presStyleCnt="6">
        <dgm:presLayoutVars>
          <dgm:chMax val="0"/>
          <dgm:chPref val="0"/>
        </dgm:presLayoutVars>
      </dgm:prSet>
      <dgm:spPr/>
    </dgm:pt>
    <dgm:pt modelId="{D4DA1D39-B4B8-4C8C-AF9B-85A040C5DA8D}" type="pres">
      <dgm:prSet presAssocID="{0BB5518C-6D13-4779-BD47-8E64E8911ACD}" presName="rootConnector" presStyleLbl="node3" presStyleIdx="0" presStyleCnt="0"/>
      <dgm:spPr/>
    </dgm:pt>
    <dgm:pt modelId="{EDEBC6BD-4C7F-4685-8D44-92E4389506A3}" type="pres">
      <dgm:prSet presAssocID="{0BB5518C-6D13-4779-BD47-8E64E8911ACD}" presName="hierChild4" presStyleCnt="0"/>
      <dgm:spPr/>
    </dgm:pt>
    <dgm:pt modelId="{45CD0939-70A7-4470-BD68-319ABCD890CD}" type="pres">
      <dgm:prSet presAssocID="{0BB5518C-6D13-4779-BD47-8E64E8911ACD}" presName="hierChild5" presStyleCnt="0"/>
      <dgm:spPr/>
    </dgm:pt>
    <dgm:pt modelId="{32387233-25C9-4E68-9FAB-05A027FECF98}" type="pres">
      <dgm:prSet presAssocID="{4AED2CED-033F-41E4-9E8B-6319740957FA}" presName="hierChild5" presStyleCnt="0"/>
      <dgm:spPr/>
    </dgm:pt>
    <dgm:pt modelId="{854AEAD6-5661-4DF1-851C-39751286E963}" type="pres">
      <dgm:prSet presAssocID="{F3F970DB-8F85-43F9-8E70-9F411E168679}" presName="Name37" presStyleLbl="parChTrans1D2" presStyleIdx="2" presStyleCnt="3"/>
      <dgm:spPr/>
    </dgm:pt>
    <dgm:pt modelId="{8575A023-D8DD-4DE8-82E1-4737A994EB06}" type="pres">
      <dgm:prSet presAssocID="{D981B5B7-8A94-4F48-A454-258AD99841F7}" presName="hierRoot2" presStyleCnt="0">
        <dgm:presLayoutVars>
          <dgm:hierBranch val="init"/>
        </dgm:presLayoutVars>
      </dgm:prSet>
      <dgm:spPr/>
    </dgm:pt>
    <dgm:pt modelId="{375BCD5F-7165-40C6-A32B-6B157A4A98D6}" type="pres">
      <dgm:prSet presAssocID="{D981B5B7-8A94-4F48-A454-258AD99841F7}" presName="rootComposite" presStyleCnt="0"/>
      <dgm:spPr/>
    </dgm:pt>
    <dgm:pt modelId="{74745EB0-FD3F-4456-A72B-F722FAE319DC}" type="pres">
      <dgm:prSet presAssocID="{D981B5B7-8A94-4F48-A454-258AD99841F7}" presName="rootText" presStyleLbl="node1" presStyleIdx="4" presStyleCnt="6" custScaleX="94675" custScaleY="118005">
        <dgm:presLayoutVars>
          <dgm:chMax/>
          <dgm:chPref val="3"/>
        </dgm:presLayoutVars>
      </dgm:prSet>
      <dgm:spPr/>
    </dgm:pt>
    <dgm:pt modelId="{A0DE0986-5563-4F7B-BF22-7EEEA42801EE}" type="pres">
      <dgm:prSet presAssocID="{D981B5B7-8A94-4F48-A454-258AD99841F7}" presName="titleText2" presStyleLbl="fgAcc1" presStyleIdx="4" presStyleCnt="6">
        <dgm:presLayoutVars>
          <dgm:chMax val="0"/>
          <dgm:chPref val="0"/>
        </dgm:presLayoutVars>
      </dgm:prSet>
      <dgm:spPr/>
    </dgm:pt>
    <dgm:pt modelId="{0D28197B-9840-4446-9F49-16035A38B3EC}" type="pres">
      <dgm:prSet presAssocID="{D981B5B7-8A94-4F48-A454-258AD99841F7}" presName="rootConnector" presStyleLbl="node2" presStyleIdx="0" presStyleCnt="0"/>
      <dgm:spPr/>
    </dgm:pt>
    <dgm:pt modelId="{7DAADEFB-6D88-44F2-9230-076302F78C21}" type="pres">
      <dgm:prSet presAssocID="{D981B5B7-8A94-4F48-A454-258AD99841F7}" presName="hierChild4" presStyleCnt="0"/>
      <dgm:spPr/>
    </dgm:pt>
    <dgm:pt modelId="{26B4649A-B18F-4C72-81D3-E49EB33DE0C7}" type="pres">
      <dgm:prSet presAssocID="{42990658-0423-4FEB-94CC-3851EA27AB92}" presName="Name37" presStyleLbl="parChTrans1D3" presStyleIdx="2" presStyleCnt="3"/>
      <dgm:spPr/>
    </dgm:pt>
    <dgm:pt modelId="{B00BDD9A-939F-481C-A2BD-099E48E19475}" type="pres">
      <dgm:prSet presAssocID="{BC9FF60E-216D-4971-9D13-689FD7D026C0}" presName="hierRoot2" presStyleCnt="0">
        <dgm:presLayoutVars>
          <dgm:hierBranch val="init"/>
        </dgm:presLayoutVars>
      </dgm:prSet>
      <dgm:spPr/>
    </dgm:pt>
    <dgm:pt modelId="{B9F90FE7-199B-43FC-826C-BF01B6F2F9CF}" type="pres">
      <dgm:prSet presAssocID="{BC9FF60E-216D-4971-9D13-689FD7D026C0}" presName="rootComposite" presStyleCnt="0"/>
      <dgm:spPr/>
    </dgm:pt>
    <dgm:pt modelId="{5E7ECF73-99C7-4F60-9378-B228E28FC9BD}" type="pres">
      <dgm:prSet presAssocID="{BC9FF60E-216D-4971-9D13-689FD7D026C0}" presName="rootText" presStyleLbl="node1" presStyleIdx="5" presStyleCnt="6" custScaleX="97130" custScaleY="121938" custLinFactNeighborX="-561">
        <dgm:presLayoutVars>
          <dgm:chMax/>
          <dgm:chPref val="3"/>
        </dgm:presLayoutVars>
      </dgm:prSet>
      <dgm:spPr/>
    </dgm:pt>
    <dgm:pt modelId="{9243531D-43F2-46F4-B2A6-93A71F750F51}" type="pres">
      <dgm:prSet presAssocID="{BC9FF60E-216D-4971-9D13-689FD7D026C0}" presName="titleText2" presStyleLbl="fgAcc1" presStyleIdx="5" presStyleCnt="6">
        <dgm:presLayoutVars>
          <dgm:chMax val="0"/>
          <dgm:chPref val="0"/>
        </dgm:presLayoutVars>
      </dgm:prSet>
      <dgm:spPr/>
    </dgm:pt>
    <dgm:pt modelId="{0FC74D93-DDA8-420E-B1CA-92EE16866D8B}" type="pres">
      <dgm:prSet presAssocID="{BC9FF60E-216D-4971-9D13-689FD7D026C0}" presName="rootConnector" presStyleLbl="node3" presStyleIdx="0" presStyleCnt="0"/>
      <dgm:spPr/>
    </dgm:pt>
    <dgm:pt modelId="{B30A93C1-836D-4B57-97BF-26981249F41F}" type="pres">
      <dgm:prSet presAssocID="{BC9FF60E-216D-4971-9D13-689FD7D026C0}" presName="hierChild4" presStyleCnt="0"/>
      <dgm:spPr/>
    </dgm:pt>
    <dgm:pt modelId="{E9794F05-17A2-43E1-A2CE-534AFF844608}" type="pres">
      <dgm:prSet presAssocID="{BC9FF60E-216D-4971-9D13-689FD7D026C0}" presName="hierChild5" presStyleCnt="0"/>
      <dgm:spPr/>
    </dgm:pt>
    <dgm:pt modelId="{BDD7CCD0-68BC-4290-9657-E442A957DD6E}" type="pres">
      <dgm:prSet presAssocID="{D981B5B7-8A94-4F48-A454-258AD99841F7}" presName="hierChild5" presStyleCnt="0"/>
      <dgm:spPr/>
    </dgm:pt>
    <dgm:pt modelId="{EFAA4441-98F0-4D4C-B1A5-D80603BA56CC}" type="pres">
      <dgm:prSet presAssocID="{A162711E-8B35-4ED8-B0C8-15F547FA3967}" presName="hierChild3" presStyleCnt="0"/>
      <dgm:spPr/>
    </dgm:pt>
  </dgm:ptLst>
  <dgm:cxnLst>
    <dgm:cxn modelId="{6C3EFD01-49DF-4F88-BA56-891500512D6D}" srcId="{A162711E-8B35-4ED8-B0C8-15F547FA3967}" destId="{D981B5B7-8A94-4F48-A454-258AD99841F7}" srcOrd="2" destOrd="0" parTransId="{F3F970DB-8F85-43F9-8E70-9F411E168679}" sibTransId="{BBC55AE1-5923-417C-A8CE-A1E686B7DA46}"/>
    <dgm:cxn modelId="{C1564703-CA0D-40D8-B9D9-371EE8DBD51F}" srcId="{D981B5B7-8A94-4F48-A454-258AD99841F7}" destId="{BC9FF60E-216D-4971-9D13-689FD7D026C0}" srcOrd="0" destOrd="0" parTransId="{42990658-0423-4FEB-94CC-3851EA27AB92}" sibTransId="{A0C9384B-D8EB-48FE-873B-712B984B2DD8}"/>
    <dgm:cxn modelId="{ACD24011-337E-4F8E-89EF-A17FE264109A}" type="presOf" srcId="{4AED2CED-033F-41E4-9E8B-6319740957FA}" destId="{94A7BDEC-B362-4C89-9861-FDAFF58B9082}" srcOrd="0" destOrd="0" presId="urn:microsoft.com/office/officeart/2008/layout/NameandTitleOrganizationalChart"/>
    <dgm:cxn modelId="{20A45212-8C8D-4942-A024-D677DB201B25}" type="presOf" srcId="{2296B1A9-CB1A-4692-AD2B-B7B607B0C5F7}" destId="{7A8F3890-76F9-41AE-A7CA-F5D639B8FC39}" srcOrd="0" destOrd="0" presId="urn:microsoft.com/office/officeart/2008/layout/NameandTitleOrganizationalChart"/>
    <dgm:cxn modelId="{A4354216-1AC7-4860-AD28-12D67A9BC5B1}" type="presOf" srcId="{9F1A9C18-A025-4893-AEE5-899FFEFB6057}" destId="{5ACB4FD4-9C8E-4F27-9428-5977713F72DE}" srcOrd="0" destOrd="0" presId="urn:microsoft.com/office/officeart/2008/layout/NameandTitleOrganizationalChart"/>
    <dgm:cxn modelId="{BFB4081D-4B33-4FDE-97AF-063512B07DE0}" type="presOf" srcId="{052B57A7-89C1-4731-BC73-2779D33FEC49}" destId="{967631A2-D104-40CA-B18F-1E616AC299BF}" srcOrd="1" destOrd="0" presId="urn:microsoft.com/office/officeart/2008/layout/NameandTitleOrganizationalChart"/>
    <dgm:cxn modelId="{E5E0BA25-BA01-404E-BD48-5865FCDAF348}" type="presOf" srcId="{A162711E-8B35-4ED8-B0C8-15F547FA3967}" destId="{EA20E0D6-9DB2-419B-BB17-C44432DF9428}" srcOrd="1" destOrd="0" presId="urn:microsoft.com/office/officeart/2008/layout/NameandTitleOrganizationalChart"/>
    <dgm:cxn modelId="{86FAE32F-1F00-431F-AB9D-A17026C97736}" type="presOf" srcId="{58B625B8-6575-41BE-A9B3-A201325F5633}" destId="{2265E6C9-3577-4B1F-A9EE-F51C4617756C}" srcOrd="0" destOrd="0" presId="urn:microsoft.com/office/officeart/2008/layout/NameandTitleOrganizationalChart"/>
    <dgm:cxn modelId="{5E142A5B-AA0C-49FD-B9A4-32E3A6028A23}" type="presOf" srcId="{A162711E-8B35-4ED8-B0C8-15F547FA3967}" destId="{94B1CADC-8666-4737-BD7E-FFB36BCDF844}" srcOrd="0" destOrd="0" presId="urn:microsoft.com/office/officeart/2008/layout/NameandTitleOrganizationalChart"/>
    <dgm:cxn modelId="{EEBC495D-D292-4B65-B3C1-81343DEEBA27}" type="presOf" srcId="{42990658-0423-4FEB-94CC-3851EA27AB92}" destId="{26B4649A-B18F-4C72-81D3-E49EB33DE0C7}" srcOrd="0" destOrd="0" presId="urn:microsoft.com/office/officeart/2008/layout/NameandTitleOrganizationalChart"/>
    <dgm:cxn modelId="{B6B8395F-6604-4A81-8BBD-73DEF4AE62DC}" type="presOf" srcId="{A0C9384B-D8EB-48FE-873B-712B984B2DD8}" destId="{9243531D-43F2-46F4-B2A6-93A71F750F51}" srcOrd="0" destOrd="0" presId="urn:microsoft.com/office/officeart/2008/layout/NameandTitleOrganizationalChart"/>
    <dgm:cxn modelId="{8C89006D-CE69-446D-BE03-517BBA93179B}" type="presOf" srcId="{70F619D1-774E-4E3F-90C0-3DABEFB41D8B}" destId="{520C1A9D-0471-4AD3-8F2E-518F68A0FAD3}" srcOrd="0" destOrd="0" presId="urn:microsoft.com/office/officeart/2008/layout/NameandTitleOrganizationalChart"/>
    <dgm:cxn modelId="{86693772-97A2-406E-9B46-960808CAC2E2}" type="presOf" srcId="{BBC55AE1-5923-417C-A8CE-A1E686B7DA46}" destId="{A0DE0986-5563-4F7B-BF22-7EEEA42801EE}" srcOrd="0" destOrd="0" presId="urn:microsoft.com/office/officeart/2008/layout/NameandTitleOrganizationalChart"/>
    <dgm:cxn modelId="{577A6052-589C-47D1-8762-947D02800F01}" type="presOf" srcId="{F3F970DB-8F85-43F9-8E70-9F411E168679}" destId="{854AEAD6-5661-4DF1-851C-39751286E963}" srcOrd="0" destOrd="0" presId="urn:microsoft.com/office/officeart/2008/layout/NameandTitleOrganizationalChart"/>
    <dgm:cxn modelId="{727D4877-4B5F-4E4B-B4C9-646FACE79F59}" srcId="{A162711E-8B35-4ED8-B0C8-15F547FA3967}" destId="{4AED2CED-033F-41E4-9E8B-6319740957FA}" srcOrd="1" destOrd="0" parTransId="{9F1A9C18-A025-4893-AEE5-899FFEFB6057}" sibTransId="{F34412E8-363E-4B2F-AB4C-9E9BB21B47F1}"/>
    <dgm:cxn modelId="{D60B0184-BCA6-477C-8429-925B9D8F9DD2}" type="presOf" srcId="{ED035723-0273-4F90-8EA7-48E28001332F}" destId="{94A12E9A-DAA9-4C65-AB97-DCC9EEC914B5}" srcOrd="0" destOrd="0" presId="urn:microsoft.com/office/officeart/2008/layout/NameandTitleOrganizationalChart"/>
    <dgm:cxn modelId="{C1183485-C6B3-4896-B8AD-41624B2C2022}" type="presOf" srcId="{8B468FF2-5D9F-4FC2-AA40-6A27B054A5C0}" destId="{7AF8B4AD-0CEA-41E7-9924-CBE0EFDFB0F7}" srcOrd="0" destOrd="0" presId="urn:microsoft.com/office/officeart/2008/layout/NameandTitleOrganizationalChart"/>
    <dgm:cxn modelId="{1969628F-4068-4DEA-8503-089379F7893B}" type="presOf" srcId="{6024F1CD-86D3-4487-B444-E7D97B98D265}" destId="{3569179F-0614-4139-804D-2458178C58F2}" srcOrd="0" destOrd="0" presId="urn:microsoft.com/office/officeart/2008/layout/NameandTitleOrganizationalChart"/>
    <dgm:cxn modelId="{48610492-D138-4886-96AF-E8A4273C4A7D}" type="presOf" srcId="{A126B119-3849-4950-A059-C89318DD43E1}" destId="{868CB5B3-E0BE-463A-8564-10509D252B5B}" srcOrd="0" destOrd="0" presId="urn:microsoft.com/office/officeart/2008/layout/NameandTitleOrganizationalChart"/>
    <dgm:cxn modelId="{EB34429C-B87D-4BF3-9788-652E4A105E50}" type="presOf" srcId="{4AED2CED-033F-41E4-9E8B-6319740957FA}" destId="{2378309A-4C61-4598-B14B-2ADA62CE33D2}" srcOrd="1" destOrd="0" presId="urn:microsoft.com/office/officeart/2008/layout/NameandTitleOrganizationalChart"/>
    <dgm:cxn modelId="{B788B29E-B538-4198-94A6-B50B8C49F134}" type="presOf" srcId="{D981B5B7-8A94-4F48-A454-258AD99841F7}" destId="{0D28197B-9840-4446-9F49-16035A38B3EC}" srcOrd="1" destOrd="0" presId="urn:microsoft.com/office/officeart/2008/layout/NameandTitleOrganizationalChart"/>
    <dgm:cxn modelId="{7FC954A0-A3C1-46C9-B56C-B01E8EF754E8}" type="presOf" srcId="{BC9FF60E-216D-4971-9D13-689FD7D026C0}" destId="{0FC74D93-DDA8-420E-B1CA-92EE16866D8B}" srcOrd="1" destOrd="0" presId="urn:microsoft.com/office/officeart/2008/layout/NameandTitleOrganizationalChart"/>
    <dgm:cxn modelId="{EE24D8AD-EA59-44F1-AE95-B07460D9A983}" srcId="{76306810-7C6C-49C8-B2BF-E4CDC4782DFD}" destId="{052B57A7-89C1-4731-BC73-2779D33FEC49}" srcOrd="0" destOrd="0" parTransId="{6024F1CD-86D3-4487-B444-E7D97B98D265}" sibTransId="{70F619D1-774E-4E3F-90C0-3DABEFB41D8B}"/>
    <dgm:cxn modelId="{15B86EB4-676F-436A-8449-A1032E171848}" type="presOf" srcId="{76306810-7C6C-49C8-B2BF-E4CDC4782DFD}" destId="{4F392523-2C77-435D-B2C1-FC3A678B8EBD}" srcOrd="1" destOrd="0" presId="urn:microsoft.com/office/officeart/2008/layout/NameandTitleOrganizationalChart"/>
    <dgm:cxn modelId="{5504F5C1-9F2B-4D42-8F22-5098C23D2295}" type="presOf" srcId="{F34412E8-363E-4B2F-AB4C-9E9BB21B47F1}" destId="{804A1515-16EA-49AE-9B6C-46AFC2EE73B5}" srcOrd="0" destOrd="0" presId="urn:microsoft.com/office/officeart/2008/layout/NameandTitleOrganizationalChart"/>
    <dgm:cxn modelId="{156C9EC2-B6B2-4E15-8371-DB12BA967FEC}" type="presOf" srcId="{BC9FF60E-216D-4971-9D13-689FD7D026C0}" destId="{5E7ECF73-99C7-4F60-9378-B228E28FC9BD}" srcOrd="0" destOrd="0" presId="urn:microsoft.com/office/officeart/2008/layout/NameandTitleOrganizationalChart"/>
    <dgm:cxn modelId="{06B09EC5-59E6-4018-B264-583B3431DC4A}" type="presOf" srcId="{76306810-7C6C-49C8-B2BF-E4CDC4782DFD}" destId="{8F3FA944-AA7F-4EC6-9C66-E1B03C3167CB}" srcOrd="0" destOrd="0" presId="urn:microsoft.com/office/officeart/2008/layout/NameandTitleOrganizationalChart"/>
    <dgm:cxn modelId="{CB75EAD6-72D1-4594-BE09-86917EB9D1F6}" type="presOf" srcId="{052B57A7-89C1-4731-BC73-2779D33FEC49}" destId="{14E5C230-FE89-41FC-8821-5A51BF096617}" srcOrd="0" destOrd="0" presId="urn:microsoft.com/office/officeart/2008/layout/NameandTitleOrganizationalChart"/>
    <dgm:cxn modelId="{6A81FADE-EE6A-4218-8BE1-93F670D1BE89}" type="presOf" srcId="{D981B5B7-8A94-4F48-A454-258AD99841F7}" destId="{74745EB0-FD3F-4456-A72B-F722FAE319DC}" srcOrd="0" destOrd="0" presId="urn:microsoft.com/office/officeart/2008/layout/NameandTitleOrganizationalChart"/>
    <dgm:cxn modelId="{20BBA2E2-1CA4-4746-A4C1-C101095ECCC8}" type="presOf" srcId="{0BB5518C-6D13-4779-BD47-8E64E8911ACD}" destId="{B4A84B1D-4795-43C2-99E2-879FF328E984}" srcOrd="0" destOrd="0" presId="urn:microsoft.com/office/officeart/2008/layout/NameandTitleOrganizationalChart"/>
    <dgm:cxn modelId="{CE0438E5-E79E-4A55-B845-8904AD30C493}" srcId="{A162711E-8B35-4ED8-B0C8-15F547FA3967}" destId="{76306810-7C6C-49C8-B2BF-E4CDC4782DFD}" srcOrd="0" destOrd="0" parTransId="{A126B119-3849-4950-A059-C89318DD43E1}" sibTransId="{4A9EAACD-1D63-433F-88FC-41C7495F7E38}"/>
    <dgm:cxn modelId="{26D9F3E5-D9C6-41A2-BF74-A3F1F2E5B29D}" srcId="{2296B1A9-CB1A-4692-AD2B-B7B607B0C5F7}" destId="{A162711E-8B35-4ED8-B0C8-15F547FA3967}" srcOrd="0" destOrd="0" parTransId="{0768FD66-57AB-4209-969A-09BCFD5298F1}" sibTransId="{58B625B8-6575-41BE-A9B3-A201325F5633}"/>
    <dgm:cxn modelId="{DF31D1E7-7768-4E4D-AF57-71002A162179}" type="presOf" srcId="{0BB5518C-6D13-4779-BD47-8E64E8911ACD}" destId="{D4DA1D39-B4B8-4C8C-AF9B-85A040C5DA8D}" srcOrd="1" destOrd="0" presId="urn:microsoft.com/office/officeart/2008/layout/NameandTitleOrganizationalChart"/>
    <dgm:cxn modelId="{33A136F0-DB87-49D8-87EF-6A1CB477593D}" type="presOf" srcId="{4A9EAACD-1D63-433F-88FC-41C7495F7E38}" destId="{00BBA0F9-4FC2-40C3-85FC-A0B8E5BC9458}" srcOrd="0" destOrd="0" presId="urn:microsoft.com/office/officeart/2008/layout/NameandTitleOrganizationalChart"/>
    <dgm:cxn modelId="{91F968F9-D920-4FB3-9B8A-9ABF75F222CD}" srcId="{4AED2CED-033F-41E4-9E8B-6319740957FA}" destId="{0BB5518C-6D13-4779-BD47-8E64E8911ACD}" srcOrd="0" destOrd="0" parTransId="{8B468FF2-5D9F-4FC2-AA40-6A27B054A5C0}" sibTransId="{ED035723-0273-4F90-8EA7-48E28001332F}"/>
    <dgm:cxn modelId="{7731DE56-046A-4739-84E0-12533E61FD8B}" type="presParOf" srcId="{7A8F3890-76F9-41AE-A7CA-F5D639B8FC39}" destId="{44885728-B162-4DF5-8968-0BC976BF264E}" srcOrd="0" destOrd="0" presId="urn:microsoft.com/office/officeart/2008/layout/NameandTitleOrganizationalChart"/>
    <dgm:cxn modelId="{444A0DE5-297E-493E-813E-051C737957DE}" type="presParOf" srcId="{44885728-B162-4DF5-8968-0BC976BF264E}" destId="{5113B8EA-79A7-40EC-BA2F-CCAD17BC3CD7}" srcOrd="0" destOrd="0" presId="urn:microsoft.com/office/officeart/2008/layout/NameandTitleOrganizationalChart"/>
    <dgm:cxn modelId="{1E7181D5-62A3-43E9-9F61-D59FB00C7E1B}" type="presParOf" srcId="{5113B8EA-79A7-40EC-BA2F-CCAD17BC3CD7}" destId="{94B1CADC-8666-4737-BD7E-FFB36BCDF844}" srcOrd="0" destOrd="0" presId="urn:microsoft.com/office/officeart/2008/layout/NameandTitleOrganizationalChart"/>
    <dgm:cxn modelId="{9D22E8A0-E96B-49E8-A31F-0601F103A762}" type="presParOf" srcId="{5113B8EA-79A7-40EC-BA2F-CCAD17BC3CD7}" destId="{2265E6C9-3577-4B1F-A9EE-F51C4617756C}" srcOrd="1" destOrd="0" presId="urn:microsoft.com/office/officeart/2008/layout/NameandTitleOrganizationalChart"/>
    <dgm:cxn modelId="{CDAB8598-2730-4FE2-9BDA-A2B2E4493B2C}" type="presParOf" srcId="{5113B8EA-79A7-40EC-BA2F-CCAD17BC3CD7}" destId="{EA20E0D6-9DB2-419B-BB17-C44432DF9428}" srcOrd="2" destOrd="0" presId="urn:microsoft.com/office/officeart/2008/layout/NameandTitleOrganizationalChart"/>
    <dgm:cxn modelId="{002C9B65-1EE7-4D26-9490-E606E64E9B70}" type="presParOf" srcId="{44885728-B162-4DF5-8968-0BC976BF264E}" destId="{CE2EAA60-5F4E-4B53-9DDA-01FB6099CA5C}" srcOrd="1" destOrd="0" presId="urn:microsoft.com/office/officeart/2008/layout/NameandTitleOrganizationalChart"/>
    <dgm:cxn modelId="{47DA582C-4872-46CA-B67C-00D67B80BE4C}" type="presParOf" srcId="{CE2EAA60-5F4E-4B53-9DDA-01FB6099CA5C}" destId="{868CB5B3-E0BE-463A-8564-10509D252B5B}" srcOrd="0" destOrd="0" presId="urn:microsoft.com/office/officeart/2008/layout/NameandTitleOrganizationalChart"/>
    <dgm:cxn modelId="{C360F378-8F6A-4467-A39E-E1D95976CF3C}" type="presParOf" srcId="{CE2EAA60-5F4E-4B53-9DDA-01FB6099CA5C}" destId="{5476CC48-A35B-4017-8029-68F06304B295}" srcOrd="1" destOrd="0" presId="urn:microsoft.com/office/officeart/2008/layout/NameandTitleOrganizationalChart"/>
    <dgm:cxn modelId="{8D1FA42F-EF28-4F53-92DE-C968B6E2669D}" type="presParOf" srcId="{5476CC48-A35B-4017-8029-68F06304B295}" destId="{6B06E82D-7CFC-4BD2-9D33-0250F1C41500}" srcOrd="0" destOrd="0" presId="urn:microsoft.com/office/officeart/2008/layout/NameandTitleOrganizationalChart"/>
    <dgm:cxn modelId="{8678AE3C-DD23-4291-B9BF-0F6F36A79153}" type="presParOf" srcId="{6B06E82D-7CFC-4BD2-9D33-0250F1C41500}" destId="{8F3FA944-AA7F-4EC6-9C66-E1B03C3167CB}" srcOrd="0" destOrd="0" presId="urn:microsoft.com/office/officeart/2008/layout/NameandTitleOrganizationalChart"/>
    <dgm:cxn modelId="{C4C5F8F0-BF87-4030-9E80-2A8636623564}" type="presParOf" srcId="{6B06E82D-7CFC-4BD2-9D33-0250F1C41500}" destId="{00BBA0F9-4FC2-40C3-85FC-A0B8E5BC9458}" srcOrd="1" destOrd="0" presId="urn:microsoft.com/office/officeart/2008/layout/NameandTitleOrganizationalChart"/>
    <dgm:cxn modelId="{73F9D51B-4C18-49ED-BE9A-AC2493878902}" type="presParOf" srcId="{6B06E82D-7CFC-4BD2-9D33-0250F1C41500}" destId="{4F392523-2C77-435D-B2C1-FC3A678B8EBD}" srcOrd="2" destOrd="0" presId="urn:microsoft.com/office/officeart/2008/layout/NameandTitleOrganizationalChart"/>
    <dgm:cxn modelId="{3F9D1C75-637C-4282-BEFC-25F0CA9CA708}" type="presParOf" srcId="{5476CC48-A35B-4017-8029-68F06304B295}" destId="{9A303619-A6D3-48B1-AB88-99C1555D29F0}" srcOrd="1" destOrd="0" presId="urn:microsoft.com/office/officeart/2008/layout/NameandTitleOrganizationalChart"/>
    <dgm:cxn modelId="{AC82DAEB-D736-4143-8E09-478B357C34C9}" type="presParOf" srcId="{9A303619-A6D3-48B1-AB88-99C1555D29F0}" destId="{3569179F-0614-4139-804D-2458178C58F2}" srcOrd="0" destOrd="0" presId="urn:microsoft.com/office/officeart/2008/layout/NameandTitleOrganizationalChart"/>
    <dgm:cxn modelId="{045933A5-3477-447A-9ED2-DCB22E01EC4C}" type="presParOf" srcId="{9A303619-A6D3-48B1-AB88-99C1555D29F0}" destId="{DAECC098-16B9-4B17-AE34-8246BF0E6E9A}" srcOrd="1" destOrd="0" presId="urn:microsoft.com/office/officeart/2008/layout/NameandTitleOrganizationalChart"/>
    <dgm:cxn modelId="{6516F561-8633-4C73-8B02-3A69ADE22938}" type="presParOf" srcId="{DAECC098-16B9-4B17-AE34-8246BF0E6E9A}" destId="{36F389D7-B58A-4B10-88E1-C13C02E1EDAA}" srcOrd="0" destOrd="0" presId="urn:microsoft.com/office/officeart/2008/layout/NameandTitleOrganizationalChart"/>
    <dgm:cxn modelId="{2AD41604-9E6C-4032-ADDC-BE7EBAD2AF29}" type="presParOf" srcId="{36F389D7-B58A-4B10-88E1-C13C02E1EDAA}" destId="{14E5C230-FE89-41FC-8821-5A51BF096617}" srcOrd="0" destOrd="0" presId="urn:microsoft.com/office/officeart/2008/layout/NameandTitleOrganizationalChart"/>
    <dgm:cxn modelId="{9549A956-841F-4EBB-85B8-C107D9DE6D7D}" type="presParOf" srcId="{36F389D7-B58A-4B10-88E1-C13C02E1EDAA}" destId="{520C1A9D-0471-4AD3-8F2E-518F68A0FAD3}" srcOrd="1" destOrd="0" presId="urn:microsoft.com/office/officeart/2008/layout/NameandTitleOrganizationalChart"/>
    <dgm:cxn modelId="{8832FE3B-9E91-4104-9400-81D91711725D}" type="presParOf" srcId="{36F389D7-B58A-4B10-88E1-C13C02E1EDAA}" destId="{967631A2-D104-40CA-B18F-1E616AC299BF}" srcOrd="2" destOrd="0" presId="urn:microsoft.com/office/officeart/2008/layout/NameandTitleOrganizationalChart"/>
    <dgm:cxn modelId="{51AC3B4B-10BC-483C-B233-F54F20F8EC32}" type="presParOf" srcId="{DAECC098-16B9-4B17-AE34-8246BF0E6E9A}" destId="{246E7A01-724F-4DB5-A522-FD266C3DCCBF}" srcOrd="1" destOrd="0" presId="urn:microsoft.com/office/officeart/2008/layout/NameandTitleOrganizationalChart"/>
    <dgm:cxn modelId="{EA687640-E099-4951-82FC-64EC9EFCBCF0}" type="presParOf" srcId="{DAECC098-16B9-4B17-AE34-8246BF0E6E9A}" destId="{B540F664-738C-486E-970C-45C610144826}" srcOrd="2" destOrd="0" presId="urn:microsoft.com/office/officeart/2008/layout/NameandTitleOrganizationalChart"/>
    <dgm:cxn modelId="{ADE53FB8-A883-48A2-8DE7-3121EAFA4C81}" type="presParOf" srcId="{5476CC48-A35B-4017-8029-68F06304B295}" destId="{8BA15974-CEE8-4894-A0B1-84C2A9606D46}" srcOrd="2" destOrd="0" presId="urn:microsoft.com/office/officeart/2008/layout/NameandTitleOrganizationalChart"/>
    <dgm:cxn modelId="{F83856FF-471A-465A-8648-06945819A58F}" type="presParOf" srcId="{CE2EAA60-5F4E-4B53-9DDA-01FB6099CA5C}" destId="{5ACB4FD4-9C8E-4F27-9428-5977713F72DE}" srcOrd="2" destOrd="0" presId="urn:microsoft.com/office/officeart/2008/layout/NameandTitleOrganizationalChart"/>
    <dgm:cxn modelId="{8E2DB345-3658-4703-B982-51B58B3A5DA3}" type="presParOf" srcId="{CE2EAA60-5F4E-4B53-9DDA-01FB6099CA5C}" destId="{A2F2D1B4-C699-4133-A740-9320310B0712}" srcOrd="3" destOrd="0" presId="urn:microsoft.com/office/officeart/2008/layout/NameandTitleOrganizationalChart"/>
    <dgm:cxn modelId="{5C544A37-834E-4EC5-A066-6DC71256AEF8}" type="presParOf" srcId="{A2F2D1B4-C699-4133-A740-9320310B0712}" destId="{8AA596E3-8DD5-4E43-B262-74F126CDE8A2}" srcOrd="0" destOrd="0" presId="urn:microsoft.com/office/officeart/2008/layout/NameandTitleOrganizationalChart"/>
    <dgm:cxn modelId="{15D8E973-FD10-4DF3-91DF-F10E905B8DFF}" type="presParOf" srcId="{8AA596E3-8DD5-4E43-B262-74F126CDE8A2}" destId="{94A7BDEC-B362-4C89-9861-FDAFF58B9082}" srcOrd="0" destOrd="0" presId="urn:microsoft.com/office/officeart/2008/layout/NameandTitleOrganizationalChart"/>
    <dgm:cxn modelId="{8845CD1C-F90E-42EA-BCBC-54DFD4BC5BEC}" type="presParOf" srcId="{8AA596E3-8DD5-4E43-B262-74F126CDE8A2}" destId="{804A1515-16EA-49AE-9B6C-46AFC2EE73B5}" srcOrd="1" destOrd="0" presId="urn:microsoft.com/office/officeart/2008/layout/NameandTitleOrganizationalChart"/>
    <dgm:cxn modelId="{D5141E4F-FE1E-4CDC-AC0F-1D65F504ABCD}" type="presParOf" srcId="{8AA596E3-8DD5-4E43-B262-74F126CDE8A2}" destId="{2378309A-4C61-4598-B14B-2ADA62CE33D2}" srcOrd="2" destOrd="0" presId="urn:microsoft.com/office/officeart/2008/layout/NameandTitleOrganizationalChart"/>
    <dgm:cxn modelId="{5B779A9F-4094-4C55-9B39-473157F49CEC}" type="presParOf" srcId="{A2F2D1B4-C699-4133-A740-9320310B0712}" destId="{28226C80-445C-4392-9E5B-B0030C88835B}" srcOrd="1" destOrd="0" presId="urn:microsoft.com/office/officeart/2008/layout/NameandTitleOrganizationalChart"/>
    <dgm:cxn modelId="{6A45A9F1-787C-4C1F-B811-667266CE73DC}" type="presParOf" srcId="{28226C80-445C-4392-9E5B-B0030C88835B}" destId="{7AF8B4AD-0CEA-41E7-9924-CBE0EFDFB0F7}" srcOrd="0" destOrd="0" presId="urn:microsoft.com/office/officeart/2008/layout/NameandTitleOrganizationalChart"/>
    <dgm:cxn modelId="{1AF003D1-7B59-4F49-9139-54B6D62804A9}" type="presParOf" srcId="{28226C80-445C-4392-9E5B-B0030C88835B}" destId="{5998F1B5-3296-425A-8241-F85A981DE21D}" srcOrd="1" destOrd="0" presId="urn:microsoft.com/office/officeart/2008/layout/NameandTitleOrganizationalChart"/>
    <dgm:cxn modelId="{8B9CC909-665B-4FDD-9EFB-2A26E352FE7B}" type="presParOf" srcId="{5998F1B5-3296-425A-8241-F85A981DE21D}" destId="{04802368-D026-4540-986E-5BFCFE52C522}" srcOrd="0" destOrd="0" presId="urn:microsoft.com/office/officeart/2008/layout/NameandTitleOrganizationalChart"/>
    <dgm:cxn modelId="{98379C92-C47B-41E5-B77E-C1A3115B2D3E}" type="presParOf" srcId="{04802368-D026-4540-986E-5BFCFE52C522}" destId="{B4A84B1D-4795-43C2-99E2-879FF328E984}" srcOrd="0" destOrd="0" presId="urn:microsoft.com/office/officeart/2008/layout/NameandTitleOrganizationalChart"/>
    <dgm:cxn modelId="{41086754-740B-4517-8967-68A920E465AB}" type="presParOf" srcId="{04802368-D026-4540-986E-5BFCFE52C522}" destId="{94A12E9A-DAA9-4C65-AB97-DCC9EEC914B5}" srcOrd="1" destOrd="0" presId="urn:microsoft.com/office/officeart/2008/layout/NameandTitleOrganizationalChart"/>
    <dgm:cxn modelId="{90BCB7E4-1B23-451E-8C55-5C5027FE80D0}" type="presParOf" srcId="{04802368-D026-4540-986E-5BFCFE52C522}" destId="{D4DA1D39-B4B8-4C8C-AF9B-85A040C5DA8D}" srcOrd="2" destOrd="0" presId="urn:microsoft.com/office/officeart/2008/layout/NameandTitleOrganizationalChart"/>
    <dgm:cxn modelId="{4287B8B2-B5BD-4AA7-B2EB-E3BDBFFA851E}" type="presParOf" srcId="{5998F1B5-3296-425A-8241-F85A981DE21D}" destId="{EDEBC6BD-4C7F-4685-8D44-92E4389506A3}" srcOrd="1" destOrd="0" presId="urn:microsoft.com/office/officeart/2008/layout/NameandTitleOrganizationalChart"/>
    <dgm:cxn modelId="{0DF11106-DB07-4622-870C-35F5FD623357}" type="presParOf" srcId="{5998F1B5-3296-425A-8241-F85A981DE21D}" destId="{45CD0939-70A7-4470-BD68-319ABCD890CD}" srcOrd="2" destOrd="0" presId="urn:microsoft.com/office/officeart/2008/layout/NameandTitleOrganizationalChart"/>
    <dgm:cxn modelId="{EE22E973-12C0-4717-AB72-C22E065E1B77}" type="presParOf" srcId="{A2F2D1B4-C699-4133-A740-9320310B0712}" destId="{32387233-25C9-4E68-9FAB-05A027FECF98}" srcOrd="2" destOrd="0" presId="urn:microsoft.com/office/officeart/2008/layout/NameandTitleOrganizationalChart"/>
    <dgm:cxn modelId="{69287949-76BC-444C-A60F-C7006A94DE9F}" type="presParOf" srcId="{CE2EAA60-5F4E-4B53-9DDA-01FB6099CA5C}" destId="{854AEAD6-5661-4DF1-851C-39751286E963}" srcOrd="4" destOrd="0" presId="urn:microsoft.com/office/officeart/2008/layout/NameandTitleOrganizationalChart"/>
    <dgm:cxn modelId="{C734533F-C959-4197-BAEE-1445F12D6C94}" type="presParOf" srcId="{CE2EAA60-5F4E-4B53-9DDA-01FB6099CA5C}" destId="{8575A023-D8DD-4DE8-82E1-4737A994EB06}" srcOrd="5" destOrd="0" presId="urn:microsoft.com/office/officeart/2008/layout/NameandTitleOrganizationalChart"/>
    <dgm:cxn modelId="{BEDFFF5C-523A-4040-8BAE-2A14C3B3C44E}" type="presParOf" srcId="{8575A023-D8DD-4DE8-82E1-4737A994EB06}" destId="{375BCD5F-7165-40C6-A32B-6B157A4A98D6}" srcOrd="0" destOrd="0" presId="urn:microsoft.com/office/officeart/2008/layout/NameandTitleOrganizationalChart"/>
    <dgm:cxn modelId="{F1C1CE69-37A1-44F3-8C13-3C28CC8A92D5}" type="presParOf" srcId="{375BCD5F-7165-40C6-A32B-6B157A4A98D6}" destId="{74745EB0-FD3F-4456-A72B-F722FAE319DC}" srcOrd="0" destOrd="0" presId="urn:microsoft.com/office/officeart/2008/layout/NameandTitleOrganizationalChart"/>
    <dgm:cxn modelId="{BD0BB222-081D-47D2-A8B4-FACFA1D3A9DE}" type="presParOf" srcId="{375BCD5F-7165-40C6-A32B-6B157A4A98D6}" destId="{A0DE0986-5563-4F7B-BF22-7EEEA42801EE}" srcOrd="1" destOrd="0" presId="urn:microsoft.com/office/officeart/2008/layout/NameandTitleOrganizationalChart"/>
    <dgm:cxn modelId="{A3ED3DE2-9D2C-4690-BE71-024F0857782D}" type="presParOf" srcId="{375BCD5F-7165-40C6-A32B-6B157A4A98D6}" destId="{0D28197B-9840-4446-9F49-16035A38B3EC}" srcOrd="2" destOrd="0" presId="urn:microsoft.com/office/officeart/2008/layout/NameandTitleOrganizationalChart"/>
    <dgm:cxn modelId="{4C7359A8-1681-459E-9B91-497391421840}" type="presParOf" srcId="{8575A023-D8DD-4DE8-82E1-4737A994EB06}" destId="{7DAADEFB-6D88-44F2-9230-076302F78C21}" srcOrd="1" destOrd="0" presId="urn:microsoft.com/office/officeart/2008/layout/NameandTitleOrganizationalChart"/>
    <dgm:cxn modelId="{C0985C94-0D4F-4B72-BFBF-2E1AD71D8F35}" type="presParOf" srcId="{7DAADEFB-6D88-44F2-9230-076302F78C21}" destId="{26B4649A-B18F-4C72-81D3-E49EB33DE0C7}" srcOrd="0" destOrd="0" presId="urn:microsoft.com/office/officeart/2008/layout/NameandTitleOrganizationalChart"/>
    <dgm:cxn modelId="{158C73C5-CEFB-4A48-9A20-B7FEAEBCAE85}" type="presParOf" srcId="{7DAADEFB-6D88-44F2-9230-076302F78C21}" destId="{B00BDD9A-939F-481C-A2BD-099E48E19475}" srcOrd="1" destOrd="0" presId="urn:microsoft.com/office/officeart/2008/layout/NameandTitleOrganizationalChart"/>
    <dgm:cxn modelId="{2A1ADAEE-98E3-46E7-9256-FA8C2D67D086}" type="presParOf" srcId="{B00BDD9A-939F-481C-A2BD-099E48E19475}" destId="{B9F90FE7-199B-43FC-826C-BF01B6F2F9CF}" srcOrd="0" destOrd="0" presId="urn:microsoft.com/office/officeart/2008/layout/NameandTitleOrganizationalChart"/>
    <dgm:cxn modelId="{0575FCAC-B1EF-444A-B5A9-4CEB69890B2D}" type="presParOf" srcId="{B9F90FE7-199B-43FC-826C-BF01B6F2F9CF}" destId="{5E7ECF73-99C7-4F60-9378-B228E28FC9BD}" srcOrd="0" destOrd="0" presId="urn:microsoft.com/office/officeart/2008/layout/NameandTitleOrganizationalChart"/>
    <dgm:cxn modelId="{8AE33B6A-0420-4590-877D-7F53E88DC19E}" type="presParOf" srcId="{B9F90FE7-199B-43FC-826C-BF01B6F2F9CF}" destId="{9243531D-43F2-46F4-B2A6-93A71F750F51}" srcOrd="1" destOrd="0" presId="urn:microsoft.com/office/officeart/2008/layout/NameandTitleOrganizationalChart"/>
    <dgm:cxn modelId="{33208008-0512-4E7D-B27A-E4D5EB2635B3}" type="presParOf" srcId="{B9F90FE7-199B-43FC-826C-BF01B6F2F9CF}" destId="{0FC74D93-DDA8-420E-B1CA-92EE16866D8B}" srcOrd="2" destOrd="0" presId="urn:microsoft.com/office/officeart/2008/layout/NameandTitleOrganizationalChart"/>
    <dgm:cxn modelId="{E4E6292E-9A6B-4D79-92DA-4C237A9DC841}" type="presParOf" srcId="{B00BDD9A-939F-481C-A2BD-099E48E19475}" destId="{B30A93C1-836D-4B57-97BF-26981249F41F}" srcOrd="1" destOrd="0" presId="urn:microsoft.com/office/officeart/2008/layout/NameandTitleOrganizationalChart"/>
    <dgm:cxn modelId="{BB381E47-F7B8-4952-8769-A8E53AE379F5}" type="presParOf" srcId="{B00BDD9A-939F-481C-A2BD-099E48E19475}" destId="{E9794F05-17A2-43E1-A2CE-534AFF844608}" srcOrd="2" destOrd="0" presId="urn:microsoft.com/office/officeart/2008/layout/NameandTitleOrganizationalChart"/>
    <dgm:cxn modelId="{B02170B6-C6D4-4A19-939B-1C4CCF7553CE}" type="presParOf" srcId="{8575A023-D8DD-4DE8-82E1-4737A994EB06}" destId="{BDD7CCD0-68BC-4290-9657-E442A957DD6E}" srcOrd="2" destOrd="0" presId="urn:microsoft.com/office/officeart/2008/layout/NameandTitleOrganizationalChart"/>
    <dgm:cxn modelId="{BFB1EFDB-05D2-4F5A-90E6-EA928F862D56}" type="presParOf" srcId="{44885728-B162-4DF5-8968-0BC976BF264E}" destId="{EFAA4441-98F0-4D4C-B1A5-D80603BA56CC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E49E2DF-12AB-4E18-9071-EFCC91DFAB15}" type="doc">
      <dgm:prSet loTypeId="urn:microsoft.com/office/officeart/2008/layout/NameandTitleOrganizational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46E560E8-B522-4AA5-AE97-E8D1A2289B01}">
      <dgm:prSet phldrT="[Text]" custT="1"/>
      <dgm:spPr>
        <a:solidFill>
          <a:srgbClr val="DB1785"/>
        </a:solidFill>
      </dgm:spPr>
      <dgm:t>
        <a:bodyPr/>
        <a:lstStyle/>
        <a:p>
          <a:pPr algn="ctr"/>
          <a:r>
            <a:rPr lang="en-GB" sz="1200" b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Director of</a:t>
          </a:r>
        </a:p>
        <a:p>
          <a:pPr algn="ctr"/>
          <a:r>
            <a:rPr lang="en-GB" sz="1200" b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Compliance</a:t>
          </a:r>
          <a:endParaRPr lang="en-GB" sz="120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952DBF2-66AD-4DD5-ABE9-3F69E1A385E8}" type="parTrans" cxnId="{30515CBD-9760-4579-94A8-90FFE565328A}">
      <dgm:prSet/>
      <dgm:spPr/>
      <dgm:t>
        <a:bodyPr/>
        <a:lstStyle/>
        <a:p>
          <a:pPr algn="ctr"/>
          <a:endParaRPr lang="en-GB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4AB05FC4-B50E-4F2B-8B9F-2F4CF6D26764}" type="sibTrans" cxnId="{30515CBD-9760-4579-94A8-90FFE565328A}">
      <dgm:prSet custT="1"/>
      <dgm:spPr/>
      <dgm:t>
        <a:bodyPr/>
        <a:lstStyle/>
        <a:p>
          <a:pPr algn="ctr"/>
          <a:r>
            <a:rPr lang="en-GB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Lesley Sharp</a:t>
          </a:r>
        </a:p>
      </dgm:t>
    </dgm:pt>
    <dgm:pt modelId="{C72DB548-D0B4-41C8-83D0-A5CCE227B27F}">
      <dgm:prSet phldrT="[Text]" custT="1"/>
      <dgm:spPr>
        <a:solidFill>
          <a:srgbClr val="84619E"/>
        </a:solidFill>
      </dgm:spPr>
      <dgm:t>
        <a:bodyPr/>
        <a:lstStyle/>
        <a:p>
          <a:pPr algn="ctr"/>
          <a:r>
            <a:rPr lang="en-GB" sz="1200" b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Head of Regulations and Standards</a:t>
          </a:r>
        </a:p>
      </dgm:t>
    </dgm:pt>
    <dgm:pt modelId="{7EF55246-BA60-488C-836D-33046349FF41}" type="parTrans" cxnId="{F9D33FF1-71DD-4EF4-BB5A-1E8E200F1F31}">
      <dgm:prSet/>
      <dgm:spPr/>
      <dgm:t>
        <a:bodyPr/>
        <a:lstStyle/>
        <a:p>
          <a:pPr algn="ctr"/>
          <a:endParaRPr lang="en-GB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1ADC8D48-ED23-4E0E-9C04-D6D4ED357EF9}" type="sibTrans" cxnId="{F9D33FF1-71DD-4EF4-BB5A-1E8E200F1F31}">
      <dgm:prSet custT="1"/>
      <dgm:spPr/>
      <dgm:t>
        <a:bodyPr/>
        <a:lstStyle/>
        <a:p>
          <a:pPr algn="ctr"/>
          <a:r>
            <a:rPr lang="en-GB" sz="10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EB</a:t>
          </a:r>
        </a:p>
      </dgm:t>
    </dgm:pt>
    <dgm:pt modelId="{9AA6E577-5446-43F0-8E6A-73C9154DAE7A}">
      <dgm:prSet phldrT="[Text]" custT="1"/>
      <dgm:spPr>
        <a:solidFill>
          <a:srgbClr val="84619E"/>
        </a:solidFill>
      </dgm:spPr>
      <dgm:t>
        <a:bodyPr/>
        <a:lstStyle/>
        <a:p>
          <a:pPr algn="ctr"/>
          <a:r>
            <a:rPr lang="en-GB" sz="1200" b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Compliance Event Manager</a:t>
          </a:r>
          <a:endParaRPr lang="en-GB" sz="120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FE1A8214-734D-4168-9224-73550D934199}" type="parTrans" cxnId="{556AAE50-2262-4597-B97E-8822F666BA58}">
      <dgm:prSet/>
      <dgm:spPr/>
      <dgm:t>
        <a:bodyPr/>
        <a:lstStyle/>
        <a:p>
          <a:pPr algn="ctr"/>
          <a:endParaRPr lang="en-GB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F5E80B09-D29D-4376-BD89-7B9E5B4F3CD7}" type="sibTrans" cxnId="{556AAE50-2262-4597-B97E-8822F666BA58}">
      <dgm:prSet custT="1"/>
      <dgm:spPr/>
      <dgm:t>
        <a:bodyPr/>
        <a:lstStyle/>
        <a:p>
          <a:pPr algn="ctr"/>
          <a:r>
            <a:rPr lang="en-GB" sz="10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TW</a:t>
          </a:r>
        </a:p>
        <a:p>
          <a:pPr algn="ctr"/>
          <a:r>
            <a:rPr lang="en-GB" sz="10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(Maternity Leave)</a:t>
          </a:r>
        </a:p>
      </dgm:t>
    </dgm:pt>
    <dgm:pt modelId="{4F37D7F5-CDB9-4EB9-AD39-C46A49283F8C}">
      <dgm:prSet custT="1"/>
      <dgm:spPr>
        <a:solidFill>
          <a:srgbClr val="84619E"/>
        </a:solidFill>
      </dgm:spPr>
      <dgm:t>
        <a:bodyPr/>
        <a:lstStyle/>
        <a:p>
          <a:r>
            <a:rPr lang="en-GB" sz="1200" b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Regulation and Compliance Manager</a:t>
          </a:r>
        </a:p>
      </dgm:t>
    </dgm:pt>
    <dgm:pt modelId="{EE78F7CF-E0E7-4AE7-BC4E-001C876C4336}" type="parTrans" cxnId="{AE7D1C75-97EC-4EFF-BEAC-71A50D5E3071}">
      <dgm:prSet/>
      <dgm:spPr/>
      <dgm:t>
        <a:bodyPr/>
        <a:lstStyle/>
        <a:p>
          <a:endParaRPr lang="en-GB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589BFAB8-60E0-4EFF-9CD6-07FD640D5831}" type="sibTrans" cxnId="{AE7D1C75-97EC-4EFF-BEAC-71A50D5E3071}">
      <dgm:prSet custT="1"/>
      <dgm:spPr/>
      <dgm:t>
        <a:bodyPr/>
        <a:lstStyle/>
        <a:p>
          <a:pPr algn="ctr"/>
          <a:r>
            <a:rPr lang="en-GB" sz="10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LD</a:t>
          </a:r>
          <a:endParaRPr lang="en-GB" sz="1000"/>
        </a:p>
        <a:p>
          <a:pPr algn="ctr"/>
          <a:r>
            <a:rPr lang="en-GB" sz="10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(Maternity Leave)</a:t>
          </a:r>
        </a:p>
      </dgm:t>
    </dgm:pt>
    <dgm:pt modelId="{CFFE1BD4-FE82-4FF9-9909-DA9F193CEB10}">
      <dgm:prSet custT="1"/>
      <dgm:spPr>
        <a:solidFill>
          <a:srgbClr val="88AC88"/>
        </a:solidFill>
      </dgm:spPr>
      <dgm:t>
        <a:bodyPr/>
        <a:lstStyle/>
        <a:p>
          <a:r>
            <a:rPr lang="en-GB" sz="1200" b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Regulation &amp; Compliance Executive</a:t>
          </a:r>
        </a:p>
      </dgm:t>
    </dgm:pt>
    <dgm:pt modelId="{CA5A5CA5-AFBC-4961-9FFE-37105BAD3B23}" type="parTrans" cxnId="{46304498-8A41-42C4-B556-A9F8B4B7CCEC}">
      <dgm:prSet/>
      <dgm:spPr/>
      <dgm:t>
        <a:bodyPr/>
        <a:lstStyle/>
        <a:p>
          <a:endParaRPr lang="en-GB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86C37713-67E5-432D-8AF4-C30F20027045}" type="sibTrans" cxnId="{46304498-8A41-42C4-B556-A9F8B4B7CCEC}">
      <dgm:prSet custT="1"/>
      <dgm:spPr/>
      <dgm:t>
        <a:bodyPr/>
        <a:lstStyle/>
        <a:p>
          <a:pPr algn="ctr"/>
          <a:r>
            <a:rPr lang="en-GB" sz="10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EC</a:t>
          </a:r>
        </a:p>
      </dgm:t>
    </dgm:pt>
    <dgm:pt modelId="{406E84BB-F289-43B9-BCFE-461313F97A2E}">
      <dgm:prSet custT="1"/>
      <dgm:spPr>
        <a:solidFill>
          <a:srgbClr val="88AC88"/>
        </a:solidFill>
      </dgm:spPr>
      <dgm:t>
        <a:bodyPr/>
        <a:lstStyle/>
        <a:p>
          <a:r>
            <a:rPr lang="en-GB" sz="1200" b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Regulation &amp; Compliance Executive</a:t>
          </a:r>
          <a:endParaRPr lang="en-GB" sz="120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4A7D8EC-A8A0-42BB-8DB2-568418B69BA4}" type="parTrans" cxnId="{D5AA8A8F-EF5F-4A4E-87A3-FFD75347580A}">
      <dgm:prSet/>
      <dgm:spPr/>
      <dgm:t>
        <a:bodyPr/>
        <a:lstStyle/>
        <a:p>
          <a:endParaRPr lang="en-GB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1ED8ECBD-B08F-43A8-9788-EC6F66D35961}" type="sibTrans" cxnId="{D5AA8A8F-EF5F-4A4E-87A3-FFD75347580A}">
      <dgm:prSet custT="1"/>
      <dgm:spPr/>
      <dgm:t>
        <a:bodyPr/>
        <a:lstStyle/>
        <a:p>
          <a:pPr algn="ctr"/>
          <a:r>
            <a:rPr lang="en-GB" sz="10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CE</a:t>
          </a:r>
        </a:p>
      </dgm:t>
    </dgm:pt>
    <dgm:pt modelId="{8DF72906-375D-4C5B-B8BC-4D4D37FC8D37}">
      <dgm:prSet custT="1"/>
      <dgm:spPr>
        <a:solidFill>
          <a:srgbClr val="88AC88"/>
        </a:solidFill>
      </dgm:spPr>
      <dgm:t>
        <a:bodyPr/>
        <a:lstStyle/>
        <a:p>
          <a:r>
            <a:rPr lang="en-GB" sz="1200" b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Regulation &amp; Compliance Executive</a:t>
          </a:r>
          <a:endParaRPr lang="en-GB" sz="120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85CBAFB0-10D8-4E4A-B30E-C3BA46EB43FB}" type="parTrans" cxnId="{BDF30FE1-87F3-4C8B-85E2-3976F5FDD586}">
      <dgm:prSet/>
      <dgm:spPr/>
      <dgm:t>
        <a:bodyPr/>
        <a:lstStyle/>
        <a:p>
          <a:endParaRPr lang="en-GB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959E0F63-B91A-4F69-A418-23B01365B378}" type="sibTrans" cxnId="{BDF30FE1-87F3-4C8B-85E2-3976F5FDD586}">
      <dgm:prSet custT="1"/>
      <dgm:spPr/>
      <dgm:t>
        <a:bodyPr/>
        <a:lstStyle/>
        <a:p>
          <a:pPr algn="ctr"/>
          <a:r>
            <a:rPr lang="en-GB" sz="10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LH (0.8 FTE)</a:t>
          </a:r>
        </a:p>
      </dgm:t>
    </dgm:pt>
    <dgm:pt modelId="{DBA8B3AC-3A64-4C2E-9E0E-6B9331638459}">
      <dgm:prSet custT="1"/>
      <dgm:spPr>
        <a:solidFill>
          <a:srgbClr val="88AC88"/>
        </a:solidFill>
      </dgm:spPr>
      <dgm:t>
        <a:bodyPr/>
        <a:lstStyle/>
        <a:p>
          <a:r>
            <a:rPr lang="en-GB" sz="1200" b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Technical Assessment Manager</a:t>
          </a:r>
        </a:p>
      </dgm:t>
    </dgm:pt>
    <dgm:pt modelId="{284C4DC8-3348-48FC-BFAB-882B425156F6}" type="parTrans" cxnId="{4A95F4D9-3F6A-485F-95A0-92E85923BC94}">
      <dgm:prSet/>
      <dgm:spPr/>
      <dgm:t>
        <a:bodyPr/>
        <a:lstStyle/>
        <a:p>
          <a:endParaRPr lang="en-GB"/>
        </a:p>
      </dgm:t>
    </dgm:pt>
    <dgm:pt modelId="{D17CE295-DE6A-4E6E-9788-3DE9DFA95758}" type="sibTrans" cxnId="{4A95F4D9-3F6A-485F-95A0-92E85923BC94}">
      <dgm:prSet custT="1"/>
      <dgm:spPr/>
      <dgm:t>
        <a:bodyPr/>
        <a:lstStyle/>
        <a:p>
          <a:pPr algn="ctr"/>
          <a:r>
            <a:rPr lang="en-GB" sz="10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SS</a:t>
          </a:r>
        </a:p>
        <a:p>
          <a:pPr algn="ctr"/>
          <a:r>
            <a:rPr lang="en-GB" sz="10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(Managing RCE's to cover LD Mat Leave)</a:t>
          </a:r>
        </a:p>
      </dgm:t>
    </dgm:pt>
    <dgm:pt modelId="{1864C3C4-80EA-4CE4-8699-4E27A007AFB4}">
      <dgm:prSet phldrT="[Text]" custT="1"/>
      <dgm:spPr>
        <a:solidFill>
          <a:srgbClr val="84619E"/>
        </a:solidFill>
      </dgm:spPr>
      <dgm:t>
        <a:bodyPr/>
        <a:lstStyle/>
        <a:p>
          <a:r>
            <a:rPr lang="en-GB" sz="1200" b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Compliance Event Manager</a:t>
          </a:r>
          <a:endParaRPr lang="en-GB" sz="120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F8E7F521-D50A-4EE4-8310-EBA1A9B175E9}" type="parTrans" cxnId="{FD4A4112-BBAF-4A0B-AF63-B94FC0BA71F1}">
      <dgm:prSet/>
      <dgm:spPr/>
      <dgm:t>
        <a:bodyPr/>
        <a:lstStyle/>
        <a:p>
          <a:endParaRPr lang="en-GB"/>
        </a:p>
      </dgm:t>
    </dgm:pt>
    <dgm:pt modelId="{8DE127AC-66FD-4E91-9D04-32927F5DA0E9}" type="sibTrans" cxnId="{FD4A4112-BBAF-4A0B-AF63-B94FC0BA71F1}">
      <dgm:prSet custT="1"/>
      <dgm:spPr/>
      <dgm:t>
        <a:bodyPr/>
        <a:lstStyle/>
        <a:p>
          <a:pPr algn="ctr"/>
          <a:r>
            <a:rPr lang="en-GB" sz="10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CB</a:t>
          </a:r>
        </a:p>
        <a:p>
          <a:pPr algn="ctr"/>
          <a:r>
            <a:rPr lang="en-GB" sz="10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(Maternity Cover)</a:t>
          </a:r>
        </a:p>
      </dgm:t>
    </dgm:pt>
    <dgm:pt modelId="{35D65E9F-3E26-4CF9-8A4C-A34C8CEB16CC}" type="pres">
      <dgm:prSet presAssocID="{AE49E2DF-12AB-4E18-9071-EFCC91DFAB1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ECAC3092-2C48-4885-8DDF-CBC074E45CB5}" type="pres">
      <dgm:prSet presAssocID="{46E560E8-B522-4AA5-AE97-E8D1A2289B01}" presName="hierRoot1" presStyleCnt="0">
        <dgm:presLayoutVars>
          <dgm:hierBranch val="init"/>
        </dgm:presLayoutVars>
      </dgm:prSet>
      <dgm:spPr/>
    </dgm:pt>
    <dgm:pt modelId="{B5D90859-B111-43A4-9379-BF7162138D7C}" type="pres">
      <dgm:prSet presAssocID="{46E560E8-B522-4AA5-AE97-E8D1A2289B01}" presName="rootComposite1" presStyleCnt="0"/>
      <dgm:spPr/>
    </dgm:pt>
    <dgm:pt modelId="{7C54A318-2784-45F2-9A41-EECFAB9702E2}" type="pres">
      <dgm:prSet presAssocID="{46E560E8-B522-4AA5-AE97-E8D1A2289B01}" presName="rootText1" presStyleLbl="node0" presStyleIdx="0" presStyleCnt="1" custLinFactNeighborX="61639" custLinFactNeighborY="-34535">
        <dgm:presLayoutVars>
          <dgm:chMax/>
          <dgm:chPref val="3"/>
        </dgm:presLayoutVars>
      </dgm:prSet>
      <dgm:spPr/>
    </dgm:pt>
    <dgm:pt modelId="{E7B009CE-B72A-4CA3-B206-36C98A9CBFE6}" type="pres">
      <dgm:prSet presAssocID="{46E560E8-B522-4AA5-AE97-E8D1A2289B01}" presName="titleText1" presStyleLbl="fgAcc0" presStyleIdx="0" presStyleCnt="1" custScaleX="68812" custLinFactX="2916" custLinFactY="-7337" custLinFactNeighborX="100000" custLinFactNeighborY="-100000">
        <dgm:presLayoutVars>
          <dgm:chMax val="0"/>
          <dgm:chPref val="0"/>
        </dgm:presLayoutVars>
      </dgm:prSet>
      <dgm:spPr/>
    </dgm:pt>
    <dgm:pt modelId="{A5C65B2F-5C2A-4934-8C0C-9ECA0B0EE5B5}" type="pres">
      <dgm:prSet presAssocID="{46E560E8-B522-4AA5-AE97-E8D1A2289B01}" presName="rootConnector1" presStyleLbl="node1" presStyleIdx="0" presStyleCnt="8"/>
      <dgm:spPr/>
    </dgm:pt>
    <dgm:pt modelId="{FC671A21-3CD1-4B6D-852E-72C218B6192B}" type="pres">
      <dgm:prSet presAssocID="{46E560E8-B522-4AA5-AE97-E8D1A2289B01}" presName="hierChild2" presStyleCnt="0"/>
      <dgm:spPr/>
    </dgm:pt>
    <dgm:pt modelId="{BBBDD10F-6206-49E8-B7E9-6DEDDB02DDFC}" type="pres">
      <dgm:prSet presAssocID="{7EF55246-BA60-488C-836D-33046349FF41}" presName="Name37" presStyleLbl="parChTrans1D2" presStyleIdx="0" presStyleCnt="4"/>
      <dgm:spPr/>
    </dgm:pt>
    <dgm:pt modelId="{E615B99D-9429-474A-B340-F71248D3C1AC}" type="pres">
      <dgm:prSet presAssocID="{C72DB548-D0B4-41C8-83D0-A5CCE227B27F}" presName="hierRoot2" presStyleCnt="0">
        <dgm:presLayoutVars>
          <dgm:hierBranch val="init"/>
        </dgm:presLayoutVars>
      </dgm:prSet>
      <dgm:spPr/>
    </dgm:pt>
    <dgm:pt modelId="{F5E3B73E-2FC5-48EA-95ED-C056DA39DC1E}" type="pres">
      <dgm:prSet presAssocID="{C72DB548-D0B4-41C8-83D0-A5CCE227B27F}" presName="rootComposite" presStyleCnt="0"/>
      <dgm:spPr/>
    </dgm:pt>
    <dgm:pt modelId="{0634C629-0FEA-49C7-A4B9-FBB9E13946C4}" type="pres">
      <dgm:prSet presAssocID="{C72DB548-D0B4-41C8-83D0-A5CCE227B27F}" presName="rootText" presStyleLbl="node1" presStyleIdx="0" presStyleCnt="8">
        <dgm:presLayoutVars>
          <dgm:chMax/>
          <dgm:chPref val="3"/>
        </dgm:presLayoutVars>
      </dgm:prSet>
      <dgm:spPr/>
    </dgm:pt>
    <dgm:pt modelId="{AE60CE88-127A-4261-8390-4229A70D26F0}" type="pres">
      <dgm:prSet presAssocID="{C72DB548-D0B4-41C8-83D0-A5CCE227B27F}" presName="titleText2" presStyleLbl="fgAcc1" presStyleIdx="0" presStyleCnt="8" custScaleX="80058" custLinFactNeighborX="34667" custLinFactNeighborY="9029">
        <dgm:presLayoutVars>
          <dgm:chMax val="0"/>
          <dgm:chPref val="0"/>
        </dgm:presLayoutVars>
      </dgm:prSet>
      <dgm:spPr/>
    </dgm:pt>
    <dgm:pt modelId="{714E240B-C1CC-47DB-A27C-80BD2FE92464}" type="pres">
      <dgm:prSet presAssocID="{C72DB548-D0B4-41C8-83D0-A5CCE227B27F}" presName="rootConnector" presStyleLbl="node2" presStyleIdx="0" presStyleCnt="0"/>
      <dgm:spPr/>
    </dgm:pt>
    <dgm:pt modelId="{8A5B0AEF-6511-4894-B9C6-E0456B1C777E}" type="pres">
      <dgm:prSet presAssocID="{C72DB548-D0B4-41C8-83D0-A5CCE227B27F}" presName="hierChild4" presStyleCnt="0"/>
      <dgm:spPr/>
    </dgm:pt>
    <dgm:pt modelId="{17D79A59-F86F-4A31-AF8E-74C472F805A8}" type="pres">
      <dgm:prSet presAssocID="{284C4DC8-3348-48FC-BFAB-882B425156F6}" presName="Name37" presStyleLbl="parChTrans1D3" presStyleIdx="0" presStyleCnt="4"/>
      <dgm:spPr/>
    </dgm:pt>
    <dgm:pt modelId="{C31EA1AA-DEAA-48DB-BE2F-663418FC7DC0}" type="pres">
      <dgm:prSet presAssocID="{DBA8B3AC-3A64-4C2E-9E0E-6B9331638459}" presName="hierRoot2" presStyleCnt="0">
        <dgm:presLayoutVars>
          <dgm:hierBranch val="init"/>
        </dgm:presLayoutVars>
      </dgm:prSet>
      <dgm:spPr/>
    </dgm:pt>
    <dgm:pt modelId="{B17DAC15-5554-4E74-B35F-74471F3E354A}" type="pres">
      <dgm:prSet presAssocID="{DBA8B3AC-3A64-4C2E-9E0E-6B9331638459}" presName="rootComposite" presStyleCnt="0"/>
      <dgm:spPr/>
    </dgm:pt>
    <dgm:pt modelId="{CEB0DADE-875D-4324-A7AF-B9D865F4EC51}" type="pres">
      <dgm:prSet presAssocID="{DBA8B3AC-3A64-4C2E-9E0E-6B9331638459}" presName="rootText" presStyleLbl="node1" presStyleIdx="1" presStyleCnt="8" custLinFactNeighborX="14565" custLinFactNeighborY="4351">
        <dgm:presLayoutVars>
          <dgm:chMax/>
          <dgm:chPref val="3"/>
        </dgm:presLayoutVars>
      </dgm:prSet>
      <dgm:spPr/>
    </dgm:pt>
    <dgm:pt modelId="{A261F7D6-9414-4055-8448-C8228B6E5C47}" type="pres">
      <dgm:prSet presAssocID="{DBA8B3AC-3A64-4C2E-9E0E-6B9331638459}" presName="titleText2" presStyleLbl="fgAcc1" presStyleIdx="1" presStyleCnt="8" custScaleX="144737" custScaleY="215475" custLinFactNeighborX="47290" custLinFactNeighborY="93200">
        <dgm:presLayoutVars>
          <dgm:chMax val="0"/>
          <dgm:chPref val="0"/>
        </dgm:presLayoutVars>
      </dgm:prSet>
      <dgm:spPr/>
    </dgm:pt>
    <dgm:pt modelId="{E31544E0-439E-4C16-BFA8-2031DA1B9C61}" type="pres">
      <dgm:prSet presAssocID="{DBA8B3AC-3A64-4C2E-9E0E-6B9331638459}" presName="rootConnector" presStyleLbl="node3" presStyleIdx="0" presStyleCnt="0"/>
      <dgm:spPr/>
    </dgm:pt>
    <dgm:pt modelId="{6697B54F-3E68-428C-ABDB-D13F960FA788}" type="pres">
      <dgm:prSet presAssocID="{DBA8B3AC-3A64-4C2E-9E0E-6B9331638459}" presName="hierChild4" presStyleCnt="0"/>
      <dgm:spPr/>
    </dgm:pt>
    <dgm:pt modelId="{54A0928F-A3F8-48FB-A5CF-8F625C544DB7}" type="pres">
      <dgm:prSet presAssocID="{DBA8B3AC-3A64-4C2E-9E0E-6B9331638459}" presName="hierChild5" presStyleCnt="0"/>
      <dgm:spPr/>
    </dgm:pt>
    <dgm:pt modelId="{A05BEB6F-BA66-4EFF-A90E-45A7C772502D}" type="pres">
      <dgm:prSet presAssocID="{C72DB548-D0B4-41C8-83D0-A5CCE227B27F}" presName="hierChild5" presStyleCnt="0"/>
      <dgm:spPr/>
    </dgm:pt>
    <dgm:pt modelId="{E3DEEC95-ED97-4A87-B506-000F0988506A}" type="pres">
      <dgm:prSet presAssocID="{F8E7F521-D50A-4EE4-8310-EBA1A9B175E9}" presName="Name37" presStyleLbl="parChTrans1D2" presStyleIdx="1" presStyleCnt="4"/>
      <dgm:spPr/>
    </dgm:pt>
    <dgm:pt modelId="{F866DC68-BFA5-4F94-93E5-661A7F268369}" type="pres">
      <dgm:prSet presAssocID="{1864C3C4-80EA-4CE4-8699-4E27A007AFB4}" presName="hierRoot2" presStyleCnt="0">
        <dgm:presLayoutVars>
          <dgm:hierBranch val="init"/>
        </dgm:presLayoutVars>
      </dgm:prSet>
      <dgm:spPr/>
    </dgm:pt>
    <dgm:pt modelId="{2E6B86C5-E452-4E6C-A4D7-4316D66793DB}" type="pres">
      <dgm:prSet presAssocID="{1864C3C4-80EA-4CE4-8699-4E27A007AFB4}" presName="rootComposite" presStyleCnt="0"/>
      <dgm:spPr/>
    </dgm:pt>
    <dgm:pt modelId="{17DD3AAC-A68E-4335-9CB3-00808B17C340}" type="pres">
      <dgm:prSet presAssocID="{1864C3C4-80EA-4CE4-8699-4E27A007AFB4}" presName="rootText" presStyleLbl="node1" presStyleIdx="2" presStyleCnt="8" custLinFactNeighborX="69166">
        <dgm:presLayoutVars>
          <dgm:chMax/>
          <dgm:chPref val="3"/>
        </dgm:presLayoutVars>
      </dgm:prSet>
      <dgm:spPr/>
    </dgm:pt>
    <dgm:pt modelId="{7DA79F63-9213-4BFF-B246-E920119B7F55}" type="pres">
      <dgm:prSet presAssocID="{1864C3C4-80EA-4CE4-8699-4E27A007AFB4}" presName="titleText2" presStyleLbl="fgAcc1" presStyleIdx="2" presStyleCnt="8" custScaleX="91247" custScaleY="168430" custLinFactNeighborX="81744" custLinFactNeighborY="77333">
        <dgm:presLayoutVars>
          <dgm:chMax val="0"/>
          <dgm:chPref val="0"/>
        </dgm:presLayoutVars>
      </dgm:prSet>
      <dgm:spPr/>
    </dgm:pt>
    <dgm:pt modelId="{B5E4F92D-1A84-4CDA-8EAA-0F05C043D669}" type="pres">
      <dgm:prSet presAssocID="{1864C3C4-80EA-4CE4-8699-4E27A007AFB4}" presName="rootConnector" presStyleLbl="node2" presStyleIdx="0" presStyleCnt="0"/>
      <dgm:spPr/>
    </dgm:pt>
    <dgm:pt modelId="{1B258F6B-F501-4330-97DD-3F7AB3D8EACF}" type="pres">
      <dgm:prSet presAssocID="{1864C3C4-80EA-4CE4-8699-4E27A007AFB4}" presName="hierChild4" presStyleCnt="0"/>
      <dgm:spPr/>
    </dgm:pt>
    <dgm:pt modelId="{EC9D86F5-7CE2-42EC-863D-90014406E6F1}" type="pres">
      <dgm:prSet presAssocID="{1864C3C4-80EA-4CE4-8699-4E27A007AFB4}" presName="hierChild5" presStyleCnt="0"/>
      <dgm:spPr/>
    </dgm:pt>
    <dgm:pt modelId="{7D95A450-57C2-424A-97CF-AB3AF930C49F}" type="pres">
      <dgm:prSet presAssocID="{FE1A8214-734D-4168-9224-73550D934199}" presName="Name37" presStyleLbl="parChTrans1D2" presStyleIdx="2" presStyleCnt="4"/>
      <dgm:spPr/>
    </dgm:pt>
    <dgm:pt modelId="{6AA66F4E-90DA-492A-BC70-3942E12F3F92}" type="pres">
      <dgm:prSet presAssocID="{9AA6E577-5446-43F0-8E6A-73C9154DAE7A}" presName="hierRoot2" presStyleCnt="0">
        <dgm:presLayoutVars>
          <dgm:hierBranch val="init"/>
        </dgm:presLayoutVars>
      </dgm:prSet>
      <dgm:spPr/>
    </dgm:pt>
    <dgm:pt modelId="{464CCF53-4490-4D3A-A70D-0CCCA5AB955D}" type="pres">
      <dgm:prSet presAssocID="{9AA6E577-5446-43F0-8E6A-73C9154DAE7A}" presName="rootComposite" presStyleCnt="0"/>
      <dgm:spPr/>
    </dgm:pt>
    <dgm:pt modelId="{816CADD0-C41A-4263-B521-C06369C6A02F}" type="pres">
      <dgm:prSet presAssocID="{9AA6E577-5446-43F0-8E6A-73C9154DAE7A}" presName="rootText" presStyleLbl="node1" presStyleIdx="3" presStyleCnt="8" custLinFactNeighborX="69166">
        <dgm:presLayoutVars>
          <dgm:chMax/>
          <dgm:chPref val="3"/>
        </dgm:presLayoutVars>
      </dgm:prSet>
      <dgm:spPr/>
    </dgm:pt>
    <dgm:pt modelId="{E6714061-B8B7-4C6E-B680-672166417AD4}" type="pres">
      <dgm:prSet presAssocID="{9AA6E577-5446-43F0-8E6A-73C9154DAE7A}" presName="titleText2" presStyleLbl="fgAcc1" presStyleIdx="3" presStyleCnt="8" custScaleX="93491" custScaleY="160905" custLinFactNeighborX="98251" custLinFactNeighborY="8844">
        <dgm:presLayoutVars>
          <dgm:chMax val="0"/>
          <dgm:chPref val="0"/>
        </dgm:presLayoutVars>
      </dgm:prSet>
      <dgm:spPr/>
    </dgm:pt>
    <dgm:pt modelId="{EF55DD78-8A64-4D29-A5DE-35821B58CA06}" type="pres">
      <dgm:prSet presAssocID="{9AA6E577-5446-43F0-8E6A-73C9154DAE7A}" presName="rootConnector" presStyleLbl="node2" presStyleIdx="0" presStyleCnt="0"/>
      <dgm:spPr/>
    </dgm:pt>
    <dgm:pt modelId="{52704E2D-244C-472F-8572-F4539A672BC6}" type="pres">
      <dgm:prSet presAssocID="{9AA6E577-5446-43F0-8E6A-73C9154DAE7A}" presName="hierChild4" presStyleCnt="0"/>
      <dgm:spPr/>
    </dgm:pt>
    <dgm:pt modelId="{5D0CDC4B-93A2-413D-AB94-6752B8E410AE}" type="pres">
      <dgm:prSet presAssocID="{9AA6E577-5446-43F0-8E6A-73C9154DAE7A}" presName="hierChild5" presStyleCnt="0"/>
      <dgm:spPr/>
    </dgm:pt>
    <dgm:pt modelId="{384ED241-01E2-4E63-A549-FE05EF9B387B}" type="pres">
      <dgm:prSet presAssocID="{EE78F7CF-E0E7-4AE7-BC4E-001C876C4336}" presName="Name37" presStyleLbl="parChTrans1D2" presStyleIdx="3" presStyleCnt="4"/>
      <dgm:spPr/>
    </dgm:pt>
    <dgm:pt modelId="{E85036A0-3699-4021-8AF5-0045D3E074CA}" type="pres">
      <dgm:prSet presAssocID="{4F37D7F5-CDB9-4EB9-AD39-C46A49283F8C}" presName="hierRoot2" presStyleCnt="0">
        <dgm:presLayoutVars>
          <dgm:hierBranch val="init"/>
        </dgm:presLayoutVars>
      </dgm:prSet>
      <dgm:spPr/>
    </dgm:pt>
    <dgm:pt modelId="{0E2417A8-7572-4669-9105-366C693004F9}" type="pres">
      <dgm:prSet presAssocID="{4F37D7F5-CDB9-4EB9-AD39-C46A49283F8C}" presName="rootComposite" presStyleCnt="0"/>
      <dgm:spPr/>
    </dgm:pt>
    <dgm:pt modelId="{2F72BC73-98EC-4799-8476-128952AE4D22}" type="pres">
      <dgm:prSet presAssocID="{4F37D7F5-CDB9-4EB9-AD39-C46A49283F8C}" presName="rootText" presStyleLbl="node1" presStyleIdx="4" presStyleCnt="8" custLinFactX="9826" custLinFactNeighborX="100000" custLinFactNeighborY="0">
        <dgm:presLayoutVars>
          <dgm:chMax/>
          <dgm:chPref val="3"/>
        </dgm:presLayoutVars>
      </dgm:prSet>
      <dgm:spPr/>
    </dgm:pt>
    <dgm:pt modelId="{460173EE-9278-4B0C-B57D-A02AE6AB576E}" type="pres">
      <dgm:prSet presAssocID="{4F37D7F5-CDB9-4EB9-AD39-C46A49283F8C}" presName="titleText2" presStyleLbl="fgAcc1" presStyleIdx="4" presStyleCnt="8" custScaleX="85480" custScaleY="140894" custLinFactX="55108" custLinFactNeighborX="100000" custLinFactNeighborY="15334">
        <dgm:presLayoutVars>
          <dgm:chMax val="0"/>
          <dgm:chPref val="0"/>
        </dgm:presLayoutVars>
      </dgm:prSet>
      <dgm:spPr/>
    </dgm:pt>
    <dgm:pt modelId="{E399E5B7-4142-48C6-B709-D2E39735F727}" type="pres">
      <dgm:prSet presAssocID="{4F37D7F5-CDB9-4EB9-AD39-C46A49283F8C}" presName="rootConnector" presStyleLbl="node2" presStyleIdx="0" presStyleCnt="0"/>
      <dgm:spPr/>
    </dgm:pt>
    <dgm:pt modelId="{822E91F8-5E13-4A9D-AE17-6E38506CD207}" type="pres">
      <dgm:prSet presAssocID="{4F37D7F5-CDB9-4EB9-AD39-C46A49283F8C}" presName="hierChild4" presStyleCnt="0"/>
      <dgm:spPr/>
    </dgm:pt>
    <dgm:pt modelId="{08C8C2B5-9FF7-4CC8-8C6F-E46E50E11325}" type="pres">
      <dgm:prSet presAssocID="{CA5A5CA5-AFBC-4961-9FFE-37105BAD3B23}" presName="Name37" presStyleLbl="parChTrans1D3" presStyleIdx="1" presStyleCnt="4"/>
      <dgm:spPr/>
    </dgm:pt>
    <dgm:pt modelId="{18DE26CA-FC6F-4657-9AB3-1413D632E83B}" type="pres">
      <dgm:prSet presAssocID="{CFFE1BD4-FE82-4FF9-9909-DA9F193CEB10}" presName="hierRoot2" presStyleCnt="0">
        <dgm:presLayoutVars>
          <dgm:hierBranch val="init"/>
        </dgm:presLayoutVars>
      </dgm:prSet>
      <dgm:spPr/>
    </dgm:pt>
    <dgm:pt modelId="{5B37F034-934F-4E8C-A0FC-2FC068EC09FD}" type="pres">
      <dgm:prSet presAssocID="{CFFE1BD4-FE82-4FF9-9909-DA9F193CEB10}" presName="rootComposite" presStyleCnt="0"/>
      <dgm:spPr/>
    </dgm:pt>
    <dgm:pt modelId="{170C9CB5-3649-4B99-ACB5-BFD6BD70F461}" type="pres">
      <dgm:prSet presAssocID="{CFFE1BD4-FE82-4FF9-9909-DA9F193CEB10}" presName="rootText" presStyleLbl="node1" presStyleIdx="5" presStyleCnt="8" custLinFactNeighborX="65259" custLinFactNeighborY="-999">
        <dgm:presLayoutVars>
          <dgm:chMax/>
          <dgm:chPref val="3"/>
        </dgm:presLayoutVars>
      </dgm:prSet>
      <dgm:spPr/>
    </dgm:pt>
    <dgm:pt modelId="{B880FA74-57BA-4238-97D5-3976C8FB3228}" type="pres">
      <dgm:prSet presAssocID="{CFFE1BD4-FE82-4FF9-9909-DA9F193CEB10}" presName="titleText2" presStyleLbl="fgAcc1" presStyleIdx="5" presStyleCnt="8" custScaleX="101564" custLinFactNeighborX="55784" custLinFactNeighborY="26987">
        <dgm:presLayoutVars>
          <dgm:chMax val="0"/>
          <dgm:chPref val="0"/>
        </dgm:presLayoutVars>
      </dgm:prSet>
      <dgm:spPr/>
    </dgm:pt>
    <dgm:pt modelId="{FE4D7F75-3379-4C9B-9DBA-03B7A5C06E8E}" type="pres">
      <dgm:prSet presAssocID="{CFFE1BD4-FE82-4FF9-9909-DA9F193CEB10}" presName="rootConnector" presStyleLbl="node3" presStyleIdx="0" presStyleCnt="0"/>
      <dgm:spPr/>
    </dgm:pt>
    <dgm:pt modelId="{A9688BCB-CC00-429D-ABCE-699E8A9AE58A}" type="pres">
      <dgm:prSet presAssocID="{CFFE1BD4-FE82-4FF9-9909-DA9F193CEB10}" presName="hierChild4" presStyleCnt="0"/>
      <dgm:spPr/>
    </dgm:pt>
    <dgm:pt modelId="{C542E6E0-0DAD-4777-BC7F-F2116B08BDCC}" type="pres">
      <dgm:prSet presAssocID="{CFFE1BD4-FE82-4FF9-9909-DA9F193CEB10}" presName="hierChild5" presStyleCnt="0"/>
      <dgm:spPr/>
    </dgm:pt>
    <dgm:pt modelId="{148909AA-FE0E-49F0-BC19-31E629260677}" type="pres">
      <dgm:prSet presAssocID="{C4A7D8EC-A8A0-42BB-8DB2-568418B69BA4}" presName="Name37" presStyleLbl="parChTrans1D3" presStyleIdx="2" presStyleCnt="4"/>
      <dgm:spPr/>
    </dgm:pt>
    <dgm:pt modelId="{8120D8D1-B2C5-4C99-8654-9F2C6F7236B9}" type="pres">
      <dgm:prSet presAssocID="{406E84BB-F289-43B9-BCFE-461313F97A2E}" presName="hierRoot2" presStyleCnt="0">
        <dgm:presLayoutVars>
          <dgm:hierBranch val="init"/>
        </dgm:presLayoutVars>
      </dgm:prSet>
      <dgm:spPr/>
    </dgm:pt>
    <dgm:pt modelId="{19603F7A-8AAE-4297-9544-81D84F82E98D}" type="pres">
      <dgm:prSet presAssocID="{406E84BB-F289-43B9-BCFE-461313F97A2E}" presName="rootComposite" presStyleCnt="0"/>
      <dgm:spPr/>
    </dgm:pt>
    <dgm:pt modelId="{C93F2F7B-E391-40AD-8406-4FC9858918C0}" type="pres">
      <dgm:prSet presAssocID="{406E84BB-F289-43B9-BCFE-461313F97A2E}" presName="rootText" presStyleLbl="node1" presStyleIdx="6" presStyleCnt="8" custLinFactNeighborX="39681" custLinFactNeighborY="-1000">
        <dgm:presLayoutVars>
          <dgm:chMax/>
          <dgm:chPref val="3"/>
        </dgm:presLayoutVars>
      </dgm:prSet>
      <dgm:spPr/>
    </dgm:pt>
    <dgm:pt modelId="{F855A1BE-FE48-4F58-8DA3-198E66358238}" type="pres">
      <dgm:prSet presAssocID="{406E84BB-F289-43B9-BCFE-461313F97A2E}" presName="titleText2" presStyleLbl="fgAcc1" presStyleIdx="6" presStyleCnt="8" custLinFactNeighborX="28172" custLinFactNeighborY="26978">
        <dgm:presLayoutVars>
          <dgm:chMax val="0"/>
          <dgm:chPref val="0"/>
        </dgm:presLayoutVars>
      </dgm:prSet>
      <dgm:spPr/>
    </dgm:pt>
    <dgm:pt modelId="{D4647604-D7C2-44F0-B15A-7DED732547A0}" type="pres">
      <dgm:prSet presAssocID="{406E84BB-F289-43B9-BCFE-461313F97A2E}" presName="rootConnector" presStyleLbl="node3" presStyleIdx="0" presStyleCnt="0"/>
      <dgm:spPr/>
    </dgm:pt>
    <dgm:pt modelId="{992C2329-A0A4-4FAC-9E03-0B9E718CD09D}" type="pres">
      <dgm:prSet presAssocID="{406E84BB-F289-43B9-BCFE-461313F97A2E}" presName="hierChild4" presStyleCnt="0"/>
      <dgm:spPr/>
    </dgm:pt>
    <dgm:pt modelId="{08456239-45BC-4359-B288-3BC89116D6A8}" type="pres">
      <dgm:prSet presAssocID="{406E84BB-F289-43B9-BCFE-461313F97A2E}" presName="hierChild5" presStyleCnt="0"/>
      <dgm:spPr/>
    </dgm:pt>
    <dgm:pt modelId="{D4E1A9CE-FC33-4ABB-B15E-AFCBB57AB436}" type="pres">
      <dgm:prSet presAssocID="{85CBAFB0-10D8-4E4A-B30E-C3BA46EB43FB}" presName="Name37" presStyleLbl="parChTrans1D3" presStyleIdx="3" presStyleCnt="4"/>
      <dgm:spPr/>
    </dgm:pt>
    <dgm:pt modelId="{5F596B73-E00E-4384-9E46-27536A1CB4C7}" type="pres">
      <dgm:prSet presAssocID="{8DF72906-375D-4C5B-B8BC-4D4D37FC8D37}" presName="hierRoot2" presStyleCnt="0">
        <dgm:presLayoutVars>
          <dgm:hierBranch val="init"/>
        </dgm:presLayoutVars>
      </dgm:prSet>
      <dgm:spPr/>
    </dgm:pt>
    <dgm:pt modelId="{F5D604C1-C9B5-4C85-A04C-24DA995EB2DA}" type="pres">
      <dgm:prSet presAssocID="{8DF72906-375D-4C5B-B8BC-4D4D37FC8D37}" presName="rootComposite" presStyleCnt="0"/>
      <dgm:spPr/>
    </dgm:pt>
    <dgm:pt modelId="{9C786E1F-A380-4AA2-80D0-5317F94D6A30}" type="pres">
      <dgm:prSet presAssocID="{8DF72906-375D-4C5B-B8BC-4D4D37FC8D37}" presName="rootText" presStyleLbl="node1" presStyleIdx="7" presStyleCnt="8" custLinFactNeighborX="15101" custLinFactNeighborY="-1000">
        <dgm:presLayoutVars>
          <dgm:chMax/>
          <dgm:chPref val="3"/>
        </dgm:presLayoutVars>
      </dgm:prSet>
      <dgm:spPr/>
    </dgm:pt>
    <dgm:pt modelId="{B5739949-E604-415B-9835-80BB0DE062C9}" type="pres">
      <dgm:prSet presAssocID="{8DF72906-375D-4C5B-B8BC-4D4D37FC8D37}" presName="titleText2" presStyleLbl="fgAcc1" presStyleIdx="7" presStyleCnt="8" custLinFactNeighborX="576" custLinFactNeighborY="26504">
        <dgm:presLayoutVars>
          <dgm:chMax val="0"/>
          <dgm:chPref val="0"/>
        </dgm:presLayoutVars>
      </dgm:prSet>
      <dgm:spPr/>
    </dgm:pt>
    <dgm:pt modelId="{52CF2103-9391-4F61-8D74-3741B88A8B5B}" type="pres">
      <dgm:prSet presAssocID="{8DF72906-375D-4C5B-B8BC-4D4D37FC8D37}" presName="rootConnector" presStyleLbl="node3" presStyleIdx="0" presStyleCnt="0"/>
      <dgm:spPr/>
    </dgm:pt>
    <dgm:pt modelId="{C8EF00CC-F883-4F7B-8A78-FF07AD8D2EAC}" type="pres">
      <dgm:prSet presAssocID="{8DF72906-375D-4C5B-B8BC-4D4D37FC8D37}" presName="hierChild4" presStyleCnt="0"/>
      <dgm:spPr/>
    </dgm:pt>
    <dgm:pt modelId="{DEB46FF8-38CA-4DE7-A802-B47493A1199B}" type="pres">
      <dgm:prSet presAssocID="{8DF72906-375D-4C5B-B8BC-4D4D37FC8D37}" presName="hierChild5" presStyleCnt="0"/>
      <dgm:spPr/>
    </dgm:pt>
    <dgm:pt modelId="{103BEE35-BA11-4FC1-A80A-5F4FD92CC0FB}" type="pres">
      <dgm:prSet presAssocID="{4F37D7F5-CDB9-4EB9-AD39-C46A49283F8C}" presName="hierChild5" presStyleCnt="0"/>
      <dgm:spPr/>
    </dgm:pt>
    <dgm:pt modelId="{D320B056-5521-4B74-86E8-6763AC94D34E}" type="pres">
      <dgm:prSet presAssocID="{46E560E8-B522-4AA5-AE97-E8D1A2289B01}" presName="hierChild3" presStyleCnt="0"/>
      <dgm:spPr/>
    </dgm:pt>
  </dgm:ptLst>
  <dgm:cxnLst>
    <dgm:cxn modelId="{BD02AF0B-5FDC-4C23-9ACB-155CF0762047}" type="presOf" srcId="{CA5A5CA5-AFBC-4961-9FFE-37105BAD3B23}" destId="{08C8C2B5-9FF7-4CC8-8C6F-E46E50E11325}" srcOrd="0" destOrd="0" presId="urn:microsoft.com/office/officeart/2008/layout/NameandTitleOrganizationalChart"/>
    <dgm:cxn modelId="{FD4A4112-BBAF-4A0B-AF63-B94FC0BA71F1}" srcId="{46E560E8-B522-4AA5-AE97-E8D1A2289B01}" destId="{1864C3C4-80EA-4CE4-8699-4E27A007AFB4}" srcOrd="1" destOrd="0" parTransId="{F8E7F521-D50A-4EE4-8310-EBA1A9B175E9}" sibTransId="{8DE127AC-66FD-4E91-9D04-32927F5DA0E9}"/>
    <dgm:cxn modelId="{A016F515-C846-4B36-AF0D-B626858B735F}" type="presOf" srcId="{CFFE1BD4-FE82-4FF9-9909-DA9F193CEB10}" destId="{170C9CB5-3649-4B99-ACB5-BFD6BD70F461}" srcOrd="0" destOrd="0" presId="urn:microsoft.com/office/officeart/2008/layout/NameandTitleOrganizationalChart"/>
    <dgm:cxn modelId="{A162671A-01DA-4AF2-97AA-A66A14EC7B98}" type="presOf" srcId="{C72DB548-D0B4-41C8-83D0-A5CCE227B27F}" destId="{0634C629-0FEA-49C7-A4B9-FBB9E13946C4}" srcOrd="0" destOrd="0" presId="urn:microsoft.com/office/officeart/2008/layout/NameandTitleOrganizationalChart"/>
    <dgm:cxn modelId="{49FB3B21-6757-4B4B-937A-0847E7177A18}" type="presOf" srcId="{1ED8ECBD-B08F-43A8-9788-EC6F66D35961}" destId="{F855A1BE-FE48-4F58-8DA3-198E66358238}" srcOrd="0" destOrd="0" presId="urn:microsoft.com/office/officeart/2008/layout/NameandTitleOrganizationalChart"/>
    <dgm:cxn modelId="{3931BD22-5D8F-4DCB-BA7F-7BA51B770B2B}" type="presOf" srcId="{C72DB548-D0B4-41C8-83D0-A5CCE227B27F}" destId="{714E240B-C1CC-47DB-A27C-80BD2FE92464}" srcOrd="1" destOrd="0" presId="urn:microsoft.com/office/officeart/2008/layout/NameandTitleOrganizationalChart"/>
    <dgm:cxn modelId="{960BDE23-D0CE-42DE-A0ED-14E650808281}" type="presOf" srcId="{46E560E8-B522-4AA5-AE97-E8D1A2289B01}" destId="{A5C65B2F-5C2A-4934-8C0C-9ECA0B0EE5B5}" srcOrd="1" destOrd="0" presId="urn:microsoft.com/office/officeart/2008/layout/NameandTitleOrganizationalChart"/>
    <dgm:cxn modelId="{2DA4342E-2EC3-463B-B317-83D36CD9CAC7}" type="presOf" srcId="{4F37D7F5-CDB9-4EB9-AD39-C46A49283F8C}" destId="{E399E5B7-4142-48C6-B709-D2E39735F727}" srcOrd="1" destOrd="0" presId="urn:microsoft.com/office/officeart/2008/layout/NameandTitleOrganizationalChart"/>
    <dgm:cxn modelId="{62FCF73B-656A-4B8A-B861-69FEB1B47900}" type="presOf" srcId="{589BFAB8-60E0-4EFF-9CD6-07FD640D5831}" destId="{460173EE-9278-4B0C-B57D-A02AE6AB576E}" srcOrd="0" destOrd="0" presId="urn:microsoft.com/office/officeart/2008/layout/NameandTitleOrganizationalChart"/>
    <dgm:cxn modelId="{7677D540-4E9A-4830-8C09-A81901F007EC}" type="presOf" srcId="{DBA8B3AC-3A64-4C2E-9E0E-6B9331638459}" destId="{CEB0DADE-875D-4324-A7AF-B9D865F4EC51}" srcOrd="0" destOrd="0" presId="urn:microsoft.com/office/officeart/2008/layout/NameandTitleOrganizationalChart"/>
    <dgm:cxn modelId="{7A87D25D-6727-4C37-8B3D-3936DE85CD62}" type="presOf" srcId="{D17CE295-DE6A-4E6E-9788-3DE9DFA95758}" destId="{A261F7D6-9414-4055-8448-C8228B6E5C47}" srcOrd="0" destOrd="0" presId="urn:microsoft.com/office/officeart/2008/layout/NameandTitleOrganizationalChart"/>
    <dgm:cxn modelId="{27F9305F-23D1-43B5-A80F-8EB703B26BCA}" type="presOf" srcId="{EE78F7CF-E0E7-4AE7-BC4E-001C876C4336}" destId="{384ED241-01E2-4E63-A549-FE05EF9B387B}" srcOrd="0" destOrd="0" presId="urn:microsoft.com/office/officeart/2008/layout/NameandTitleOrganizationalChart"/>
    <dgm:cxn modelId="{02DF2448-EF43-4D5A-A30F-F5D6F89C7C3F}" type="presOf" srcId="{4AB05FC4-B50E-4F2B-8B9F-2F4CF6D26764}" destId="{E7B009CE-B72A-4CA3-B206-36C98A9CBFE6}" srcOrd="0" destOrd="0" presId="urn:microsoft.com/office/officeart/2008/layout/NameandTitleOrganizationalChart"/>
    <dgm:cxn modelId="{D1356549-1725-4880-AEAC-157B87F464C6}" type="presOf" srcId="{FE1A8214-734D-4168-9224-73550D934199}" destId="{7D95A450-57C2-424A-97CF-AB3AF930C49F}" srcOrd="0" destOrd="0" presId="urn:microsoft.com/office/officeart/2008/layout/NameandTitleOrganizationalChart"/>
    <dgm:cxn modelId="{155CB34B-5714-4DB9-9211-51ECF599010D}" type="presOf" srcId="{284C4DC8-3348-48FC-BFAB-882B425156F6}" destId="{17D79A59-F86F-4A31-AF8E-74C472F805A8}" srcOrd="0" destOrd="0" presId="urn:microsoft.com/office/officeart/2008/layout/NameandTitleOrganizationalChart"/>
    <dgm:cxn modelId="{3670E64E-8A11-4731-AF80-780896B4DF9A}" type="presOf" srcId="{9AA6E577-5446-43F0-8E6A-73C9154DAE7A}" destId="{EF55DD78-8A64-4D29-A5DE-35821B58CA06}" srcOrd="1" destOrd="0" presId="urn:microsoft.com/office/officeart/2008/layout/NameandTitleOrganizationalChart"/>
    <dgm:cxn modelId="{556AAE50-2262-4597-B97E-8822F666BA58}" srcId="{46E560E8-B522-4AA5-AE97-E8D1A2289B01}" destId="{9AA6E577-5446-43F0-8E6A-73C9154DAE7A}" srcOrd="2" destOrd="0" parTransId="{FE1A8214-734D-4168-9224-73550D934199}" sibTransId="{F5E80B09-D29D-4376-BD89-7B9E5B4F3CD7}"/>
    <dgm:cxn modelId="{AE7D1C75-97EC-4EFF-BEAC-71A50D5E3071}" srcId="{46E560E8-B522-4AA5-AE97-E8D1A2289B01}" destId="{4F37D7F5-CDB9-4EB9-AD39-C46A49283F8C}" srcOrd="3" destOrd="0" parTransId="{EE78F7CF-E0E7-4AE7-BC4E-001C876C4336}" sibTransId="{589BFAB8-60E0-4EFF-9CD6-07FD640D5831}"/>
    <dgm:cxn modelId="{8D38A780-6740-4609-8338-9338EF612826}" type="presOf" srcId="{7EF55246-BA60-488C-836D-33046349FF41}" destId="{BBBDD10F-6206-49E8-B7E9-6DEDDB02DDFC}" srcOrd="0" destOrd="0" presId="urn:microsoft.com/office/officeart/2008/layout/NameandTitleOrganizationalChart"/>
    <dgm:cxn modelId="{D5AA8A8F-EF5F-4A4E-87A3-FFD75347580A}" srcId="{4F37D7F5-CDB9-4EB9-AD39-C46A49283F8C}" destId="{406E84BB-F289-43B9-BCFE-461313F97A2E}" srcOrd="1" destOrd="0" parTransId="{C4A7D8EC-A8A0-42BB-8DB2-568418B69BA4}" sibTransId="{1ED8ECBD-B08F-43A8-9788-EC6F66D35961}"/>
    <dgm:cxn modelId="{46304498-8A41-42C4-B556-A9F8B4B7CCEC}" srcId="{4F37D7F5-CDB9-4EB9-AD39-C46A49283F8C}" destId="{CFFE1BD4-FE82-4FF9-9909-DA9F193CEB10}" srcOrd="0" destOrd="0" parTransId="{CA5A5CA5-AFBC-4961-9FFE-37105BAD3B23}" sibTransId="{86C37713-67E5-432D-8AF4-C30F20027045}"/>
    <dgm:cxn modelId="{FD6B8599-5492-431B-8914-EF0E05DAF2C3}" type="presOf" srcId="{46E560E8-B522-4AA5-AE97-E8D1A2289B01}" destId="{7C54A318-2784-45F2-9A41-EECFAB9702E2}" srcOrd="0" destOrd="0" presId="urn:microsoft.com/office/officeart/2008/layout/NameandTitleOrganizationalChart"/>
    <dgm:cxn modelId="{90E22E9F-EA58-4701-BFA1-539BD9EB8BCD}" type="presOf" srcId="{8DE127AC-66FD-4E91-9D04-32927F5DA0E9}" destId="{7DA79F63-9213-4BFF-B246-E920119B7F55}" srcOrd="0" destOrd="0" presId="urn:microsoft.com/office/officeart/2008/layout/NameandTitleOrganizationalChart"/>
    <dgm:cxn modelId="{C25F04A5-DAC7-4F3C-BBAB-5B8732998A33}" type="presOf" srcId="{406E84BB-F289-43B9-BCFE-461313F97A2E}" destId="{D4647604-D7C2-44F0-B15A-7DED732547A0}" srcOrd="1" destOrd="0" presId="urn:microsoft.com/office/officeart/2008/layout/NameandTitleOrganizationalChart"/>
    <dgm:cxn modelId="{06ED0CAE-5DC4-4E3B-B072-721229A9AC70}" type="presOf" srcId="{C4A7D8EC-A8A0-42BB-8DB2-568418B69BA4}" destId="{148909AA-FE0E-49F0-BC19-31E629260677}" srcOrd="0" destOrd="0" presId="urn:microsoft.com/office/officeart/2008/layout/NameandTitleOrganizationalChart"/>
    <dgm:cxn modelId="{DE3EE6B1-0A61-47D8-A35D-532521DE3142}" type="presOf" srcId="{8DF72906-375D-4C5B-B8BC-4D4D37FC8D37}" destId="{52CF2103-9391-4F61-8D74-3741B88A8B5B}" srcOrd="1" destOrd="0" presId="urn:microsoft.com/office/officeart/2008/layout/NameandTitleOrganizationalChart"/>
    <dgm:cxn modelId="{BE430AB3-84ED-403A-A9DC-44C4BA2D8E8B}" type="presOf" srcId="{8DF72906-375D-4C5B-B8BC-4D4D37FC8D37}" destId="{9C786E1F-A380-4AA2-80D0-5317F94D6A30}" srcOrd="0" destOrd="0" presId="urn:microsoft.com/office/officeart/2008/layout/NameandTitleOrganizationalChart"/>
    <dgm:cxn modelId="{B9A66CBA-1BAD-4B3F-930C-D66F31346CEC}" type="presOf" srcId="{9AA6E577-5446-43F0-8E6A-73C9154DAE7A}" destId="{816CADD0-C41A-4263-B521-C06369C6A02F}" srcOrd="0" destOrd="0" presId="urn:microsoft.com/office/officeart/2008/layout/NameandTitleOrganizationalChart"/>
    <dgm:cxn modelId="{096F34BC-7589-4AEF-A98B-56F4E1D34947}" type="presOf" srcId="{959E0F63-B91A-4F69-A418-23B01365B378}" destId="{B5739949-E604-415B-9835-80BB0DE062C9}" srcOrd="0" destOrd="0" presId="urn:microsoft.com/office/officeart/2008/layout/NameandTitleOrganizationalChart"/>
    <dgm:cxn modelId="{30515CBD-9760-4579-94A8-90FFE565328A}" srcId="{AE49E2DF-12AB-4E18-9071-EFCC91DFAB15}" destId="{46E560E8-B522-4AA5-AE97-E8D1A2289B01}" srcOrd="0" destOrd="0" parTransId="{C952DBF2-66AD-4DD5-ABE9-3F69E1A385E8}" sibTransId="{4AB05FC4-B50E-4F2B-8B9F-2F4CF6D26764}"/>
    <dgm:cxn modelId="{63B21DC4-96FF-41E9-A2AA-A9720472B8B8}" type="presOf" srcId="{4F37D7F5-CDB9-4EB9-AD39-C46A49283F8C}" destId="{2F72BC73-98EC-4799-8476-128952AE4D22}" srcOrd="0" destOrd="0" presId="urn:microsoft.com/office/officeart/2008/layout/NameandTitleOrganizationalChart"/>
    <dgm:cxn modelId="{F10910CE-1143-40F9-8863-26E2B682499E}" type="presOf" srcId="{CFFE1BD4-FE82-4FF9-9909-DA9F193CEB10}" destId="{FE4D7F75-3379-4C9B-9DBA-03B7A5C06E8E}" srcOrd="1" destOrd="0" presId="urn:microsoft.com/office/officeart/2008/layout/NameandTitleOrganizationalChart"/>
    <dgm:cxn modelId="{01127CD2-760D-4450-B608-94AB474BFF06}" type="presOf" srcId="{F8E7F521-D50A-4EE4-8310-EBA1A9B175E9}" destId="{E3DEEC95-ED97-4A87-B506-000F0988506A}" srcOrd="0" destOrd="0" presId="urn:microsoft.com/office/officeart/2008/layout/NameandTitleOrganizationalChart"/>
    <dgm:cxn modelId="{F9E23BD3-FEA0-49E6-B476-AB81A6E6A5AF}" type="presOf" srcId="{1ADC8D48-ED23-4E0E-9C04-D6D4ED357EF9}" destId="{AE60CE88-127A-4261-8390-4229A70D26F0}" srcOrd="0" destOrd="0" presId="urn:microsoft.com/office/officeart/2008/layout/NameandTitleOrganizationalChart"/>
    <dgm:cxn modelId="{D5DAD0D7-9E71-46B5-85CE-87DDE8F40F58}" type="presOf" srcId="{F5E80B09-D29D-4376-BD89-7B9E5B4F3CD7}" destId="{E6714061-B8B7-4C6E-B680-672166417AD4}" srcOrd="0" destOrd="0" presId="urn:microsoft.com/office/officeart/2008/layout/NameandTitleOrganizationalChart"/>
    <dgm:cxn modelId="{3C5676D8-7F9A-4187-92BD-1DCBC3665B19}" type="presOf" srcId="{86C37713-67E5-432D-8AF4-C30F20027045}" destId="{B880FA74-57BA-4238-97D5-3976C8FB3228}" srcOrd="0" destOrd="0" presId="urn:microsoft.com/office/officeart/2008/layout/NameandTitleOrganizationalChart"/>
    <dgm:cxn modelId="{4A95F4D9-3F6A-485F-95A0-92E85923BC94}" srcId="{C72DB548-D0B4-41C8-83D0-A5CCE227B27F}" destId="{DBA8B3AC-3A64-4C2E-9E0E-6B9331638459}" srcOrd="0" destOrd="0" parTransId="{284C4DC8-3348-48FC-BFAB-882B425156F6}" sibTransId="{D17CE295-DE6A-4E6E-9788-3DE9DFA95758}"/>
    <dgm:cxn modelId="{25CDDEDC-F72E-4419-A4CC-6135174BD1D1}" type="presOf" srcId="{85CBAFB0-10D8-4E4A-B30E-C3BA46EB43FB}" destId="{D4E1A9CE-FC33-4ABB-B15E-AFCBB57AB436}" srcOrd="0" destOrd="0" presId="urn:microsoft.com/office/officeart/2008/layout/NameandTitleOrganizationalChart"/>
    <dgm:cxn modelId="{476A0DE0-731E-47E5-8570-BF8CEAAC2707}" type="presOf" srcId="{1864C3C4-80EA-4CE4-8699-4E27A007AFB4}" destId="{B5E4F92D-1A84-4CDA-8EAA-0F05C043D669}" srcOrd="1" destOrd="0" presId="urn:microsoft.com/office/officeart/2008/layout/NameandTitleOrganizationalChart"/>
    <dgm:cxn modelId="{BDF30FE1-87F3-4C8B-85E2-3976F5FDD586}" srcId="{4F37D7F5-CDB9-4EB9-AD39-C46A49283F8C}" destId="{8DF72906-375D-4C5B-B8BC-4D4D37FC8D37}" srcOrd="2" destOrd="0" parTransId="{85CBAFB0-10D8-4E4A-B30E-C3BA46EB43FB}" sibTransId="{959E0F63-B91A-4F69-A418-23B01365B378}"/>
    <dgm:cxn modelId="{FE372FE9-A259-4433-93A1-0B7425FD27DF}" type="presOf" srcId="{DBA8B3AC-3A64-4C2E-9E0E-6B9331638459}" destId="{E31544E0-439E-4C16-BFA8-2031DA1B9C61}" srcOrd="1" destOrd="0" presId="urn:microsoft.com/office/officeart/2008/layout/NameandTitleOrganizationalChart"/>
    <dgm:cxn modelId="{F9D33FF1-71DD-4EF4-BB5A-1E8E200F1F31}" srcId="{46E560E8-B522-4AA5-AE97-E8D1A2289B01}" destId="{C72DB548-D0B4-41C8-83D0-A5CCE227B27F}" srcOrd="0" destOrd="0" parTransId="{7EF55246-BA60-488C-836D-33046349FF41}" sibTransId="{1ADC8D48-ED23-4E0E-9C04-D6D4ED357EF9}"/>
    <dgm:cxn modelId="{1619A6F7-67E1-4B25-BB17-61EC40D576E5}" type="presOf" srcId="{AE49E2DF-12AB-4E18-9071-EFCC91DFAB15}" destId="{35D65E9F-3E26-4CF9-8A4C-A34C8CEB16CC}" srcOrd="0" destOrd="0" presId="urn:microsoft.com/office/officeart/2008/layout/NameandTitleOrganizationalChart"/>
    <dgm:cxn modelId="{6E0755FA-CD08-407B-BC5D-090EA47A8325}" type="presOf" srcId="{1864C3C4-80EA-4CE4-8699-4E27A007AFB4}" destId="{17DD3AAC-A68E-4335-9CB3-00808B17C340}" srcOrd="0" destOrd="0" presId="urn:microsoft.com/office/officeart/2008/layout/NameandTitleOrganizationalChart"/>
    <dgm:cxn modelId="{FA4101FF-A699-4972-ACB0-6DCEB24D59D1}" type="presOf" srcId="{406E84BB-F289-43B9-BCFE-461313F97A2E}" destId="{C93F2F7B-E391-40AD-8406-4FC9858918C0}" srcOrd="0" destOrd="0" presId="urn:microsoft.com/office/officeart/2008/layout/NameandTitleOrganizationalChart"/>
    <dgm:cxn modelId="{AC64B544-1535-4711-8673-AA3BD018382F}" type="presParOf" srcId="{35D65E9F-3E26-4CF9-8A4C-A34C8CEB16CC}" destId="{ECAC3092-2C48-4885-8DDF-CBC074E45CB5}" srcOrd="0" destOrd="0" presId="urn:microsoft.com/office/officeart/2008/layout/NameandTitleOrganizationalChart"/>
    <dgm:cxn modelId="{5914090C-C91C-4A6A-8402-87BD726F78DA}" type="presParOf" srcId="{ECAC3092-2C48-4885-8DDF-CBC074E45CB5}" destId="{B5D90859-B111-43A4-9379-BF7162138D7C}" srcOrd="0" destOrd="0" presId="urn:microsoft.com/office/officeart/2008/layout/NameandTitleOrganizationalChart"/>
    <dgm:cxn modelId="{FAACFC40-71E8-4460-B04F-E3B894D62E84}" type="presParOf" srcId="{B5D90859-B111-43A4-9379-BF7162138D7C}" destId="{7C54A318-2784-45F2-9A41-EECFAB9702E2}" srcOrd="0" destOrd="0" presId="urn:microsoft.com/office/officeart/2008/layout/NameandTitleOrganizationalChart"/>
    <dgm:cxn modelId="{C07FEBC9-9765-459F-8C22-29C184690C0F}" type="presParOf" srcId="{B5D90859-B111-43A4-9379-BF7162138D7C}" destId="{E7B009CE-B72A-4CA3-B206-36C98A9CBFE6}" srcOrd="1" destOrd="0" presId="urn:microsoft.com/office/officeart/2008/layout/NameandTitleOrganizationalChart"/>
    <dgm:cxn modelId="{719E67FD-7842-4386-B3AE-B8A59677928C}" type="presParOf" srcId="{B5D90859-B111-43A4-9379-BF7162138D7C}" destId="{A5C65B2F-5C2A-4934-8C0C-9ECA0B0EE5B5}" srcOrd="2" destOrd="0" presId="urn:microsoft.com/office/officeart/2008/layout/NameandTitleOrganizationalChart"/>
    <dgm:cxn modelId="{0667A8D1-3208-41E9-93D0-30936EC51F4A}" type="presParOf" srcId="{ECAC3092-2C48-4885-8DDF-CBC074E45CB5}" destId="{FC671A21-3CD1-4B6D-852E-72C218B6192B}" srcOrd="1" destOrd="0" presId="urn:microsoft.com/office/officeart/2008/layout/NameandTitleOrganizationalChart"/>
    <dgm:cxn modelId="{3311204E-6D20-46CB-BE6F-BCE6209CFADA}" type="presParOf" srcId="{FC671A21-3CD1-4B6D-852E-72C218B6192B}" destId="{BBBDD10F-6206-49E8-B7E9-6DEDDB02DDFC}" srcOrd="0" destOrd="0" presId="urn:microsoft.com/office/officeart/2008/layout/NameandTitleOrganizationalChart"/>
    <dgm:cxn modelId="{9C151E68-B97C-4F5A-9124-D0D42FA7774B}" type="presParOf" srcId="{FC671A21-3CD1-4B6D-852E-72C218B6192B}" destId="{E615B99D-9429-474A-B340-F71248D3C1AC}" srcOrd="1" destOrd="0" presId="urn:microsoft.com/office/officeart/2008/layout/NameandTitleOrganizationalChart"/>
    <dgm:cxn modelId="{28531F78-974E-48AA-B5DF-F2EF41CC05C6}" type="presParOf" srcId="{E615B99D-9429-474A-B340-F71248D3C1AC}" destId="{F5E3B73E-2FC5-48EA-95ED-C056DA39DC1E}" srcOrd="0" destOrd="0" presId="urn:microsoft.com/office/officeart/2008/layout/NameandTitleOrganizationalChart"/>
    <dgm:cxn modelId="{C8AADE2C-9705-465C-828D-A02C139C7A1B}" type="presParOf" srcId="{F5E3B73E-2FC5-48EA-95ED-C056DA39DC1E}" destId="{0634C629-0FEA-49C7-A4B9-FBB9E13946C4}" srcOrd="0" destOrd="0" presId="urn:microsoft.com/office/officeart/2008/layout/NameandTitleOrganizationalChart"/>
    <dgm:cxn modelId="{9C80899C-6042-4C01-8511-F5CD26FEC2E4}" type="presParOf" srcId="{F5E3B73E-2FC5-48EA-95ED-C056DA39DC1E}" destId="{AE60CE88-127A-4261-8390-4229A70D26F0}" srcOrd="1" destOrd="0" presId="urn:microsoft.com/office/officeart/2008/layout/NameandTitleOrganizationalChart"/>
    <dgm:cxn modelId="{442EE6BA-6693-42FE-8158-1F1CCAF6DD84}" type="presParOf" srcId="{F5E3B73E-2FC5-48EA-95ED-C056DA39DC1E}" destId="{714E240B-C1CC-47DB-A27C-80BD2FE92464}" srcOrd="2" destOrd="0" presId="urn:microsoft.com/office/officeart/2008/layout/NameandTitleOrganizationalChart"/>
    <dgm:cxn modelId="{77B5A5BE-77BA-4BB9-A611-2D3774063F8A}" type="presParOf" srcId="{E615B99D-9429-474A-B340-F71248D3C1AC}" destId="{8A5B0AEF-6511-4894-B9C6-E0456B1C777E}" srcOrd="1" destOrd="0" presId="urn:microsoft.com/office/officeart/2008/layout/NameandTitleOrganizationalChart"/>
    <dgm:cxn modelId="{92C54A3D-405D-4357-8B38-31FE62443D23}" type="presParOf" srcId="{8A5B0AEF-6511-4894-B9C6-E0456B1C777E}" destId="{17D79A59-F86F-4A31-AF8E-74C472F805A8}" srcOrd="0" destOrd="0" presId="urn:microsoft.com/office/officeart/2008/layout/NameandTitleOrganizationalChart"/>
    <dgm:cxn modelId="{7AB683FA-27A4-4B80-A40D-C6353722B329}" type="presParOf" srcId="{8A5B0AEF-6511-4894-B9C6-E0456B1C777E}" destId="{C31EA1AA-DEAA-48DB-BE2F-663418FC7DC0}" srcOrd="1" destOrd="0" presId="urn:microsoft.com/office/officeart/2008/layout/NameandTitleOrganizationalChart"/>
    <dgm:cxn modelId="{797314D1-1969-468E-850D-0BEB98F1DE8E}" type="presParOf" srcId="{C31EA1AA-DEAA-48DB-BE2F-663418FC7DC0}" destId="{B17DAC15-5554-4E74-B35F-74471F3E354A}" srcOrd="0" destOrd="0" presId="urn:microsoft.com/office/officeart/2008/layout/NameandTitleOrganizationalChart"/>
    <dgm:cxn modelId="{309B3CC6-53E3-44BB-A031-EC907442873D}" type="presParOf" srcId="{B17DAC15-5554-4E74-B35F-74471F3E354A}" destId="{CEB0DADE-875D-4324-A7AF-B9D865F4EC51}" srcOrd="0" destOrd="0" presId="urn:microsoft.com/office/officeart/2008/layout/NameandTitleOrganizationalChart"/>
    <dgm:cxn modelId="{A8F5CCF7-05BD-42AE-AE8F-C3DB634DF673}" type="presParOf" srcId="{B17DAC15-5554-4E74-B35F-74471F3E354A}" destId="{A261F7D6-9414-4055-8448-C8228B6E5C47}" srcOrd="1" destOrd="0" presId="urn:microsoft.com/office/officeart/2008/layout/NameandTitleOrganizationalChart"/>
    <dgm:cxn modelId="{E85F5341-604B-4D13-8055-56BAD8A34F4D}" type="presParOf" srcId="{B17DAC15-5554-4E74-B35F-74471F3E354A}" destId="{E31544E0-439E-4C16-BFA8-2031DA1B9C61}" srcOrd="2" destOrd="0" presId="urn:microsoft.com/office/officeart/2008/layout/NameandTitleOrganizationalChart"/>
    <dgm:cxn modelId="{A1BE31DE-2B06-40B5-A81D-D86800312210}" type="presParOf" srcId="{C31EA1AA-DEAA-48DB-BE2F-663418FC7DC0}" destId="{6697B54F-3E68-428C-ABDB-D13F960FA788}" srcOrd="1" destOrd="0" presId="urn:microsoft.com/office/officeart/2008/layout/NameandTitleOrganizationalChart"/>
    <dgm:cxn modelId="{4BECF3D9-386B-482C-80AE-1D24F32C9151}" type="presParOf" srcId="{C31EA1AA-DEAA-48DB-BE2F-663418FC7DC0}" destId="{54A0928F-A3F8-48FB-A5CF-8F625C544DB7}" srcOrd="2" destOrd="0" presId="urn:microsoft.com/office/officeart/2008/layout/NameandTitleOrganizationalChart"/>
    <dgm:cxn modelId="{FA08C544-05D3-4E50-BA42-19DA1A1836B2}" type="presParOf" srcId="{E615B99D-9429-474A-B340-F71248D3C1AC}" destId="{A05BEB6F-BA66-4EFF-A90E-45A7C772502D}" srcOrd="2" destOrd="0" presId="urn:microsoft.com/office/officeart/2008/layout/NameandTitleOrganizationalChart"/>
    <dgm:cxn modelId="{5BFE4690-7564-4D2D-83FE-74D4B1AFF73B}" type="presParOf" srcId="{FC671A21-3CD1-4B6D-852E-72C218B6192B}" destId="{E3DEEC95-ED97-4A87-B506-000F0988506A}" srcOrd="2" destOrd="0" presId="urn:microsoft.com/office/officeart/2008/layout/NameandTitleOrganizationalChart"/>
    <dgm:cxn modelId="{96FDC7B7-86C9-4754-9B7B-5B0FE7429874}" type="presParOf" srcId="{FC671A21-3CD1-4B6D-852E-72C218B6192B}" destId="{F866DC68-BFA5-4F94-93E5-661A7F268369}" srcOrd="3" destOrd="0" presId="urn:microsoft.com/office/officeart/2008/layout/NameandTitleOrganizationalChart"/>
    <dgm:cxn modelId="{7B5AB5FB-044B-4434-AC33-571EBE2464AE}" type="presParOf" srcId="{F866DC68-BFA5-4F94-93E5-661A7F268369}" destId="{2E6B86C5-E452-4E6C-A4D7-4316D66793DB}" srcOrd="0" destOrd="0" presId="urn:microsoft.com/office/officeart/2008/layout/NameandTitleOrganizationalChart"/>
    <dgm:cxn modelId="{D1B07B97-7DB7-4545-A809-3A5D8E96A64F}" type="presParOf" srcId="{2E6B86C5-E452-4E6C-A4D7-4316D66793DB}" destId="{17DD3AAC-A68E-4335-9CB3-00808B17C340}" srcOrd="0" destOrd="0" presId="urn:microsoft.com/office/officeart/2008/layout/NameandTitleOrganizationalChart"/>
    <dgm:cxn modelId="{62529A48-9E30-40FD-B3DC-40607F97AE81}" type="presParOf" srcId="{2E6B86C5-E452-4E6C-A4D7-4316D66793DB}" destId="{7DA79F63-9213-4BFF-B246-E920119B7F55}" srcOrd="1" destOrd="0" presId="urn:microsoft.com/office/officeart/2008/layout/NameandTitleOrganizationalChart"/>
    <dgm:cxn modelId="{C904DEAB-B292-444D-813C-ED75EE13BED7}" type="presParOf" srcId="{2E6B86C5-E452-4E6C-A4D7-4316D66793DB}" destId="{B5E4F92D-1A84-4CDA-8EAA-0F05C043D669}" srcOrd="2" destOrd="0" presId="urn:microsoft.com/office/officeart/2008/layout/NameandTitleOrganizationalChart"/>
    <dgm:cxn modelId="{767A5AF4-9535-4474-AD65-ADD58704912E}" type="presParOf" srcId="{F866DC68-BFA5-4F94-93E5-661A7F268369}" destId="{1B258F6B-F501-4330-97DD-3F7AB3D8EACF}" srcOrd="1" destOrd="0" presId="urn:microsoft.com/office/officeart/2008/layout/NameandTitleOrganizationalChart"/>
    <dgm:cxn modelId="{2E8BD5DE-0E6B-44B1-B07F-B3774E37B2E9}" type="presParOf" srcId="{F866DC68-BFA5-4F94-93E5-661A7F268369}" destId="{EC9D86F5-7CE2-42EC-863D-90014406E6F1}" srcOrd="2" destOrd="0" presId="urn:microsoft.com/office/officeart/2008/layout/NameandTitleOrganizationalChart"/>
    <dgm:cxn modelId="{2427E1E1-7788-4B27-88D3-B8FA8153BF20}" type="presParOf" srcId="{FC671A21-3CD1-4B6D-852E-72C218B6192B}" destId="{7D95A450-57C2-424A-97CF-AB3AF930C49F}" srcOrd="4" destOrd="0" presId="urn:microsoft.com/office/officeart/2008/layout/NameandTitleOrganizationalChart"/>
    <dgm:cxn modelId="{D78B9F4D-5FEC-4327-9CE5-39311384C1F7}" type="presParOf" srcId="{FC671A21-3CD1-4B6D-852E-72C218B6192B}" destId="{6AA66F4E-90DA-492A-BC70-3942E12F3F92}" srcOrd="5" destOrd="0" presId="urn:microsoft.com/office/officeart/2008/layout/NameandTitleOrganizationalChart"/>
    <dgm:cxn modelId="{01C51CBB-80C5-4114-B7B8-0B43458CDDD9}" type="presParOf" srcId="{6AA66F4E-90DA-492A-BC70-3942E12F3F92}" destId="{464CCF53-4490-4D3A-A70D-0CCCA5AB955D}" srcOrd="0" destOrd="0" presId="urn:microsoft.com/office/officeart/2008/layout/NameandTitleOrganizationalChart"/>
    <dgm:cxn modelId="{58C9D3B4-9584-476A-9DDA-1BEB35687391}" type="presParOf" srcId="{464CCF53-4490-4D3A-A70D-0CCCA5AB955D}" destId="{816CADD0-C41A-4263-B521-C06369C6A02F}" srcOrd="0" destOrd="0" presId="urn:microsoft.com/office/officeart/2008/layout/NameandTitleOrganizationalChart"/>
    <dgm:cxn modelId="{7F57526E-009F-4893-9BA3-DFAAF8886864}" type="presParOf" srcId="{464CCF53-4490-4D3A-A70D-0CCCA5AB955D}" destId="{E6714061-B8B7-4C6E-B680-672166417AD4}" srcOrd="1" destOrd="0" presId="urn:microsoft.com/office/officeart/2008/layout/NameandTitleOrganizationalChart"/>
    <dgm:cxn modelId="{808F97D7-C51C-4BC4-B041-C9AEABEF8490}" type="presParOf" srcId="{464CCF53-4490-4D3A-A70D-0CCCA5AB955D}" destId="{EF55DD78-8A64-4D29-A5DE-35821B58CA06}" srcOrd="2" destOrd="0" presId="urn:microsoft.com/office/officeart/2008/layout/NameandTitleOrganizationalChart"/>
    <dgm:cxn modelId="{57C41769-A68A-41F5-AD15-1D6C848B1DA1}" type="presParOf" srcId="{6AA66F4E-90DA-492A-BC70-3942E12F3F92}" destId="{52704E2D-244C-472F-8572-F4539A672BC6}" srcOrd="1" destOrd="0" presId="urn:microsoft.com/office/officeart/2008/layout/NameandTitleOrganizationalChart"/>
    <dgm:cxn modelId="{8588401E-0D57-4EEC-91FF-2B6ED36A2B5C}" type="presParOf" srcId="{6AA66F4E-90DA-492A-BC70-3942E12F3F92}" destId="{5D0CDC4B-93A2-413D-AB94-6752B8E410AE}" srcOrd="2" destOrd="0" presId="urn:microsoft.com/office/officeart/2008/layout/NameandTitleOrganizationalChart"/>
    <dgm:cxn modelId="{3AC57049-A98E-4CCA-B785-A1ABF4057BC1}" type="presParOf" srcId="{FC671A21-3CD1-4B6D-852E-72C218B6192B}" destId="{384ED241-01E2-4E63-A549-FE05EF9B387B}" srcOrd="6" destOrd="0" presId="urn:microsoft.com/office/officeart/2008/layout/NameandTitleOrganizationalChart"/>
    <dgm:cxn modelId="{9FB1FF93-C7D3-4519-9BB6-ED69BC828B32}" type="presParOf" srcId="{FC671A21-3CD1-4B6D-852E-72C218B6192B}" destId="{E85036A0-3699-4021-8AF5-0045D3E074CA}" srcOrd="7" destOrd="0" presId="urn:microsoft.com/office/officeart/2008/layout/NameandTitleOrganizationalChart"/>
    <dgm:cxn modelId="{79978813-3F52-4D96-A9FE-69334CBC3804}" type="presParOf" srcId="{E85036A0-3699-4021-8AF5-0045D3E074CA}" destId="{0E2417A8-7572-4669-9105-366C693004F9}" srcOrd="0" destOrd="0" presId="urn:microsoft.com/office/officeart/2008/layout/NameandTitleOrganizationalChart"/>
    <dgm:cxn modelId="{023BD20E-2205-404E-831F-040B82184586}" type="presParOf" srcId="{0E2417A8-7572-4669-9105-366C693004F9}" destId="{2F72BC73-98EC-4799-8476-128952AE4D22}" srcOrd="0" destOrd="0" presId="urn:microsoft.com/office/officeart/2008/layout/NameandTitleOrganizationalChart"/>
    <dgm:cxn modelId="{4C33096B-D321-4F66-9DFB-95FB1596DE1C}" type="presParOf" srcId="{0E2417A8-7572-4669-9105-366C693004F9}" destId="{460173EE-9278-4B0C-B57D-A02AE6AB576E}" srcOrd="1" destOrd="0" presId="urn:microsoft.com/office/officeart/2008/layout/NameandTitleOrganizationalChart"/>
    <dgm:cxn modelId="{7E416382-34E6-492A-9DEA-0E8C4B9D93ED}" type="presParOf" srcId="{0E2417A8-7572-4669-9105-366C693004F9}" destId="{E399E5B7-4142-48C6-B709-D2E39735F727}" srcOrd="2" destOrd="0" presId="urn:microsoft.com/office/officeart/2008/layout/NameandTitleOrganizationalChart"/>
    <dgm:cxn modelId="{C279E0B0-B9E3-45F8-AEB4-105941837911}" type="presParOf" srcId="{E85036A0-3699-4021-8AF5-0045D3E074CA}" destId="{822E91F8-5E13-4A9D-AE17-6E38506CD207}" srcOrd="1" destOrd="0" presId="urn:microsoft.com/office/officeart/2008/layout/NameandTitleOrganizationalChart"/>
    <dgm:cxn modelId="{92316A64-FDF1-4D81-AFDF-D17AC3A24294}" type="presParOf" srcId="{822E91F8-5E13-4A9D-AE17-6E38506CD207}" destId="{08C8C2B5-9FF7-4CC8-8C6F-E46E50E11325}" srcOrd="0" destOrd="0" presId="urn:microsoft.com/office/officeart/2008/layout/NameandTitleOrganizationalChart"/>
    <dgm:cxn modelId="{969A8E81-C3E1-46C6-9D9A-BADE549FB63D}" type="presParOf" srcId="{822E91F8-5E13-4A9D-AE17-6E38506CD207}" destId="{18DE26CA-FC6F-4657-9AB3-1413D632E83B}" srcOrd="1" destOrd="0" presId="urn:microsoft.com/office/officeart/2008/layout/NameandTitleOrganizationalChart"/>
    <dgm:cxn modelId="{37B10988-49ED-4A91-BC6D-F2CC77F6E398}" type="presParOf" srcId="{18DE26CA-FC6F-4657-9AB3-1413D632E83B}" destId="{5B37F034-934F-4E8C-A0FC-2FC068EC09FD}" srcOrd="0" destOrd="0" presId="urn:microsoft.com/office/officeart/2008/layout/NameandTitleOrganizationalChart"/>
    <dgm:cxn modelId="{4307471E-8ADE-45CA-84DE-7C7BCEEC8D81}" type="presParOf" srcId="{5B37F034-934F-4E8C-A0FC-2FC068EC09FD}" destId="{170C9CB5-3649-4B99-ACB5-BFD6BD70F461}" srcOrd="0" destOrd="0" presId="urn:microsoft.com/office/officeart/2008/layout/NameandTitleOrganizationalChart"/>
    <dgm:cxn modelId="{CBF60FB6-4A5E-4781-BEE5-F6AD01E568A0}" type="presParOf" srcId="{5B37F034-934F-4E8C-A0FC-2FC068EC09FD}" destId="{B880FA74-57BA-4238-97D5-3976C8FB3228}" srcOrd="1" destOrd="0" presId="urn:microsoft.com/office/officeart/2008/layout/NameandTitleOrganizationalChart"/>
    <dgm:cxn modelId="{2DDE9120-E030-4F75-A9D2-6C12B744F775}" type="presParOf" srcId="{5B37F034-934F-4E8C-A0FC-2FC068EC09FD}" destId="{FE4D7F75-3379-4C9B-9DBA-03B7A5C06E8E}" srcOrd="2" destOrd="0" presId="urn:microsoft.com/office/officeart/2008/layout/NameandTitleOrganizationalChart"/>
    <dgm:cxn modelId="{F5C62F9E-8842-4DBC-8B30-B8830BA2EEF4}" type="presParOf" srcId="{18DE26CA-FC6F-4657-9AB3-1413D632E83B}" destId="{A9688BCB-CC00-429D-ABCE-699E8A9AE58A}" srcOrd="1" destOrd="0" presId="urn:microsoft.com/office/officeart/2008/layout/NameandTitleOrganizationalChart"/>
    <dgm:cxn modelId="{0D8FBDC1-F894-4451-8BE6-99F01905B257}" type="presParOf" srcId="{18DE26CA-FC6F-4657-9AB3-1413D632E83B}" destId="{C542E6E0-0DAD-4777-BC7F-F2116B08BDCC}" srcOrd="2" destOrd="0" presId="urn:microsoft.com/office/officeart/2008/layout/NameandTitleOrganizationalChart"/>
    <dgm:cxn modelId="{D31654B6-E904-4E5E-AC63-ECDE4090284E}" type="presParOf" srcId="{822E91F8-5E13-4A9D-AE17-6E38506CD207}" destId="{148909AA-FE0E-49F0-BC19-31E629260677}" srcOrd="2" destOrd="0" presId="urn:microsoft.com/office/officeart/2008/layout/NameandTitleOrganizationalChart"/>
    <dgm:cxn modelId="{8840FA5C-29DD-4C36-A3AE-D5ECB16FCEBA}" type="presParOf" srcId="{822E91F8-5E13-4A9D-AE17-6E38506CD207}" destId="{8120D8D1-B2C5-4C99-8654-9F2C6F7236B9}" srcOrd="3" destOrd="0" presId="urn:microsoft.com/office/officeart/2008/layout/NameandTitleOrganizationalChart"/>
    <dgm:cxn modelId="{5FE8E288-D26D-4F0E-ABEB-E862AE53A857}" type="presParOf" srcId="{8120D8D1-B2C5-4C99-8654-9F2C6F7236B9}" destId="{19603F7A-8AAE-4297-9544-81D84F82E98D}" srcOrd="0" destOrd="0" presId="urn:microsoft.com/office/officeart/2008/layout/NameandTitleOrganizationalChart"/>
    <dgm:cxn modelId="{2058F585-A398-445D-A862-E620E18CE723}" type="presParOf" srcId="{19603F7A-8AAE-4297-9544-81D84F82E98D}" destId="{C93F2F7B-E391-40AD-8406-4FC9858918C0}" srcOrd="0" destOrd="0" presId="urn:microsoft.com/office/officeart/2008/layout/NameandTitleOrganizationalChart"/>
    <dgm:cxn modelId="{CDCE9CB2-6B1B-4697-AFA3-707CC27CDB92}" type="presParOf" srcId="{19603F7A-8AAE-4297-9544-81D84F82E98D}" destId="{F855A1BE-FE48-4F58-8DA3-198E66358238}" srcOrd="1" destOrd="0" presId="urn:microsoft.com/office/officeart/2008/layout/NameandTitleOrganizationalChart"/>
    <dgm:cxn modelId="{FF996F12-A317-47A3-B950-69B266F15581}" type="presParOf" srcId="{19603F7A-8AAE-4297-9544-81D84F82E98D}" destId="{D4647604-D7C2-44F0-B15A-7DED732547A0}" srcOrd="2" destOrd="0" presId="urn:microsoft.com/office/officeart/2008/layout/NameandTitleOrganizationalChart"/>
    <dgm:cxn modelId="{CAA86AFD-4FF2-4414-AE3F-49035C423341}" type="presParOf" srcId="{8120D8D1-B2C5-4C99-8654-9F2C6F7236B9}" destId="{992C2329-A0A4-4FAC-9E03-0B9E718CD09D}" srcOrd="1" destOrd="0" presId="urn:microsoft.com/office/officeart/2008/layout/NameandTitleOrganizationalChart"/>
    <dgm:cxn modelId="{94883C6D-3BE7-4746-83C2-1024B71E71A3}" type="presParOf" srcId="{8120D8D1-B2C5-4C99-8654-9F2C6F7236B9}" destId="{08456239-45BC-4359-B288-3BC89116D6A8}" srcOrd="2" destOrd="0" presId="urn:microsoft.com/office/officeart/2008/layout/NameandTitleOrganizationalChart"/>
    <dgm:cxn modelId="{B69C54D6-2D7E-4ED4-B73B-7FBCC6D4ECDE}" type="presParOf" srcId="{822E91F8-5E13-4A9D-AE17-6E38506CD207}" destId="{D4E1A9CE-FC33-4ABB-B15E-AFCBB57AB436}" srcOrd="4" destOrd="0" presId="urn:microsoft.com/office/officeart/2008/layout/NameandTitleOrganizationalChart"/>
    <dgm:cxn modelId="{C90E1198-3214-4299-BDE1-0C7B2288FDF2}" type="presParOf" srcId="{822E91F8-5E13-4A9D-AE17-6E38506CD207}" destId="{5F596B73-E00E-4384-9E46-27536A1CB4C7}" srcOrd="5" destOrd="0" presId="urn:microsoft.com/office/officeart/2008/layout/NameandTitleOrganizationalChart"/>
    <dgm:cxn modelId="{3A872FA3-B045-459C-865D-750A390D0627}" type="presParOf" srcId="{5F596B73-E00E-4384-9E46-27536A1CB4C7}" destId="{F5D604C1-C9B5-4C85-A04C-24DA995EB2DA}" srcOrd="0" destOrd="0" presId="urn:microsoft.com/office/officeart/2008/layout/NameandTitleOrganizationalChart"/>
    <dgm:cxn modelId="{6330B18F-76EB-41C0-83E9-405CBB1E422E}" type="presParOf" srcId="{F5D604C1-C9B5-4C85-A04C-24DA995EB2DA}" destId="{9C786E1F-A380-4AA2-80D0-5317F94D6A30}" srcOrd="0" destOrd="0" presId="urn:microsoft.com/office/officeart/2008/layout/NameandTitleOrganizationalChart"/>
    <dgm:cxn modelId="{859F1855-A38E-454F-915F-0AD26B458987}" type="presParOf" srcId="{F5D604C1-C9B5-4C85-A04C-24DA995EB2DA}" destId="{B5739949-E604-415B-9835-80BB0DE062C9}" srcOrd="1" destOrd="0" presId="urn:microsoft.com/office/officeart/2008/layout/NameandTitleOrganizationalChart"/>
    <dgm:cxn modelId="{69764703-8993-463C-93AE-5AE16E046741}" type="presParOf" srcId="{F5D604C1-C9B5-4C85-A04C-24DA995EB2DA}" destId="{52CF2103-9391-4F61-8D74-3741B88A8B5B}" srcOrd="2" destOrd="0" presId="urn:microsoft.com/office/officeart/2008/layout/NameandTitleOrganizationalChart"/>
    <dgm:cxn modelId="{456D21C9-4F74-496F-8446-C4542C73F80C}" type="presParOf" srcId="{5F596B73-E00E-4384-9E46-27536A1CB4C7}" destId="{C8EF00CC-F883-4F7B-8A78-FF07AD8D2EAC}" srcOrd="1" destOrd="0" presId="urn:microsoft.com/office/officeart/2008/layout/NameandTitleOrganizationalChart"/>
    <dgm:cxn modelId="{B08CE4A6-9FDD-4062-A6AB-7964B1235DB8}" type="presParOf" srcId="{5F596B73-E00E-4384-9E46-27536A1CB4C7}" destId="{DEB46FF8-38CA-4DE7-A802-B47493A1199B}" srcOrd="2" destOrd="0" presId="urn:microsoft.com/office/officeart/2008/layout/NameandTitleOrganizationalChart"/>
    <dgm:cxn modelId="{14EE1362-5E74-45D3-9B3C-E8E96CE402C8}" type="presParOf" srcId="{E85036A0-3699-4021-8AF5-0045D3E074CA}" destId="{103BEE35-BA11-4FC1-A80A-5F4FD92CC0FB}" srcOrd="2" destOrd="0" presId="urn:microsoft.com/office/officeart/2008/layout/NameandTitleOrganizationalChart"/>
    <dgm:cxn modelId="{101F66C2-EC06-4CAC-A785-00B08D7D052D}" type="presParOf" srcId="{ECAC3092-2C48-4885-8DDF-CBC074E45CB5}" destId="{D320B056-5521-4B74-86E8-6763AC94D34E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B4649A-B18F-4C72-81D3-E49EB33DE0C7}">
      <dsp:nvSpPr>
        <dsp:cNvPr id="0" name=""/>
        <dsp:cNvSpPr/>
      </dsp:nvSpPr>
      <dsp:spPr>
        <a:xfrm>
          <a:off x="6853642" y="3022032"/>
          <a:ext cx="91440" cy="51707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69715"/>
              </a:lnTo>
              <a:lnTo>
                <a:pt x="46800" y="269715"/>
              </a:lnTo>
              <a:lnTo>
                <a:pt x="46800" y="51707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4AEAD6-5661-4DF1-851C-39751286E963}">
      <dsp:nvSpPr>
        <dsp:cNvPr id="0" name=""/>
        <dsp:cNvSpPr/>
      </dsp:nvSpPr>
      <dsp:spPr>
        <a:xfrm>
          <a:off x="4178586" y="1254460"/>
          <a:ext cx="2720776" cy="5165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9216"/>
              </a:lnTo>
              <a:lnTo>
                <a:pt x="2720776" y="269216"/>
              </a:lnTo>
              <a:lnTo>
                <a:pt x="2720776" y="51657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F8B4AD-0CEA-41E7-9924-CBE0EFDFB0F7}">
      <dsp:nvSpPr>
        <dsp:cNvPr id="0" name=""/>
        <dsp:cNvSpPr/>
      </dsp:nvSpPr>
      <dsp:spPr>
        <a:xfrm>
          <a:off x="4136603" y="3031065"/>
          <a:ext cx="91440" cy="5125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65199"/>
              </a:lnTo>
              <a:lnTo>
                <a:pt x="46216" y="265199"/>
              </a:lnTo>
              <a:lnTo>
                <a:pt x="46216" y="512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CB4FD4-9C8E-4F27-9428-5977713F72DE}">
      <dsp:nvSpPr>
        <dsp:cNvPr id="0" name=""/>
        <dsp:cNvSpPr/>
      </dsp:nvSpPr>
      <dsp:spPr>
        <a:xfrm>
          <a:off x="4132866" y="1254460"/>
          <a:ext cx="91440" cy="51657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69216"/>
              </a:lnTo>
              <a:lnTo>
                <a:pt x="49456" y="269216"/>
              </a:lnTo>
              <a:lnTo>
                <a:pt x="49456" y="51657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69179F-0614-4139-804D-2458178C58F2}">
      <dsp:nvSpPr>
        <dsp:cNvPr id="0" name=""/>
        <dsp:cNvSpPr/>
      </dsp:nvSpPr>
      <dsp:spPr>
        <a:xfrm>
          <a:off x="1419763" y="3032581"/>
          <a:ext cx="91440" cy="511802"/>
        </a:xfrm>
        <a:custGeom>
          <a:avLst/>
          <a:gdLst/>
          <a:ahLst/>
          <a:cxnLst/>
          <a:rect l="0" t="0" r="0" b="0"/>
          <a:pathLst>
            <a:path>
              <a:moveTo>
                <a:pt x="46165" y="0"/>
              </a:moveTo>
              <a:lnTo>
                <a:pt x="46165" y="264441"/>
              </a:lnTo>
              <a:lnTo>
                <a:pt x="45720" y="264441"/>
              </a:lnTo>
              <a:lnTo>
                <a:pt x="45720" y="51180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8CB5B3-E0BE-463A-8564-10509D252B5B}">
      <dsp:nvSpPr>
        <dsp:cNvPr id="0" name=""/>
        <dsp:cNvSpPr/>
      </dsp:nvSpPr>
      <dsp:spPr>
        <a:xfrm>
          <a:off x="1465928" y="1254460"/>
          <a:ext cx="2712657" cy="516578"/>
        </a:xfrm>
        <a:custGeom>
          <a:avLst/>
          <a:gdLst/>
          <a:ahLst/>
          <a:cxnLst/>
          <a:rect l="0" t="0" r="0" b="0"/>
          <a:pathLst>
            <a:path>
              <a:moveTo>
                <a:pt x="2712657" y="0"/>
              </a:moveTo>
              <a:lnTo>
                <a:pt x="2712657" y="269216"/>
              </a:lnTo>
              <a:lnTo>
                <a:pt x="0" y="269216"/>
              </a:lnTo>
              <a:lnTo>
                <a:pt x="0" y="51657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B1CADC-8666-4737-BD7E-FFB36BCDF844}">
      <dsp:nvSpPr>
        <dsp:cNvPr id="0" name=""/>
        <dsp:cNvSpPr/>
      </dsp:nvSpPr>
      <dsp:spPr>
        <a:xfrm>
          <a:off x="3216288" y="2468"/>
          <a:ext cx="1924595" cy="1251991"/>
        </a:xfrm>
        <a:prstGeom prst="rect">
          <a:avLst/>
        </a:prstGeom>
        <a:solidFill>
          <a:srgbClr val="DB178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149595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Managing Director</a:t>
          </a:r>
        </a:p>
      </dsp:txBody>
      <dsp:txXfrm>
        <a:off x="3216288" y="2468"/>
        <a:ext cx="1924595" cy="1251991"/>
      </dsp:txXfrm>
    </dsp:sp>
    <dsp:sp modelId="{2265E6C9-3577-4B1F-A9EE-F51C4617756C}">
      <dsp:nvSpPr>
        <dsp:cNvPr id="0" name=""/>
        <dsp:cNvSpPr/>
      </dsp:nvSpPr>
      <dsp:spPr>
        <a:xfrm>
          <a:off x="3564327" y="922942"/>
          <a:ext cx="1842776" cy="35337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6985" rIns="2794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b="1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Charlotte Bosworth</a:t>
          </a:r>
        </a:p>
      </dsp:txBody>
      <dsp:txXfrm>
        <a:off x="3564327" y="922942"/>
        <a:ext cx="1842776" cy="353373"/>
      </dsp:txXfrm>
    </dsp:sp>
    <dsp:sp modelId="{8F3FA944-AA7F-4EC6-9C66-E1B03C3167CB}">
      <dsp:nvSpPr>
        <dsp:cNvPr id="0" name=""/>
        <dsp:cNvSpPr/>
      </dsp:nvSpPr>
      <dsp:spPr>
        <a:xfrm>
          <a:off x="495512" y="1771038"/>
          <a:ext cx="1940832" cy="1261542"/>
        </a:xfrm>
        <a:prstGeom prst="rect">
          <a:avLst/>
        </a:prstGeom>
        <a:solidFill>
          <a:srgbClr val="84619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149595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Director of Product and Assessment Services</a:t>
          </a:r>
        </a:p>
      </dsp:txBody>
      <dsp:txXfrm>
        <a:off x="495512" y="1771038"/>
        <a:ext cx="1940832" cy="1261542"/>
      </dsp:txXfrm>
    </dsp:sp>
    <dsp:sp modelId="{00BBA0F9-4FC2-40C3-85FC-A0B8E5BC9458}">
      <dsp:nvSpPr>
        <dsp:cNvPr id="0" name=""/>
        <dsp:cNvSpPr/>
      </dsp:nvSpPr>
      <dsp:spPr>
        <a:xfrm>
          <a:off x="851669" y="2696287"/>
          <a:ext cx="1842776" cy="35337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6985" rIns="2794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b="1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Andy McNeill</a:t>
          </a:r>
        </a:p>
      </dsp:txBody>
      <dsp:txXfrm>
        <a:off x="851669" y="2696287"/>
        <a:ext cx="1842776" cy="353373"/>
      </dsp:txXfrm>
    </dsp:sp>
    <dsp:sp modelId="{14E5C230-FE89-41FC-8821-5A51BF096617}">
      <dsp:nvSpPr>
        <dsp:cNvPr id="0" name=""/>
        <dsp:cNvSpPr/>
      </dsp:nvSpPr>
      <dsp:spPr>
        <a:xfrm>
          <a:off x="473557" y="3544383"/>
          <a:ext cx="1983851" cy="1261542"/>
        </a:xfrm>
        <a:prstGeom prst="rect">
          <a:avLst/>
        </a:prstGeom>
        <a:solidFill>
          <a:srgbClr val="88AC8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149595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Product and Assessment Services Team</a:t>
          </a:r>
        </a:p>
      </dsp:txBody>
      <dsp:txXfrm>
        <a:off x="473557" y="3544383"/>
        <a:ext cx="1983851" cy="1261542"/>
      </dsp:txXfrm>
    </dsp:sp>
    <dsp:sp modelId="{520C1A9D-0471-4AD3-8F2E-518F68A0FAD3}">
      <dsp:nvSpPr>
        <dsp:cNvPr id="0" name=""/>
        <dsp:cNvSpPr/>
      </dsp:nvSpPr>
      <dsp:spPr>
        <a:xfrm>
          <a:off x="862424" y="4469632"/>
          <a:ext cx="1842776" cy="35337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6985" rIns="2794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1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862424" y="4469632"/>
        <a:ext cx="1842776" cy="353373"/>
      </dsp:txXfrm>
    </dsp:sp>
    <dsp:sp modelId="{94A7BDEC-B362-4C89-9861-FDAFF58B9082}">
      <dsp:nvSpPr>
        <dsp:cNvPr id="0" name=""/>
        <dsp:cNvSpPr/>
      </dsp:nvSpPr>
      <dsp:spPr>
        <a:xfrm>
          <a:off x="3211906" y="1771038"/>
          <a:ext cx="1940832" cy="1260026"/>
        </a:xfrm>
        <a:prstGeom prst="rect">
          <a:avLst/>
        </a:prstGeom>
        <a:solidFill>
          <a:srgbClr val="84619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149595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EPA Operations Director</a:t>
          </a:r>
        </a:p>
      </dsp:txBody>
      <dsp:txXfrm>
        <a:off x="3211906" y="1771038"/>
        <a:ext cx="1940832" cy="1260026"/>
      </dsp:txXfrm>
    </dsp:sp>
    <dsp:sp modelId="{804A1515-16EA-49AE-9B6C-46AFC2EE73B5}">
      <dsp:nvSpPr>
        <dsp:cNvPr id="0" name=""/>
        <dsp:cNvSpPr/>
      </dsp:nvSpPr>
      <dsp:spPr>
        <a:xfrm>
          <a:off x="3568064" y="2695529"/>
          <a:ext cx="1842776" cy="35337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6985" rIns="2794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b="1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Tom Nutbrown</a:t>
          </a:r>
        </a:p>
      </dsp:txBody>
      <dsp:txXfrm>
        <a:off x="3568064" y="2695529"/>
        <a:ext cx="1842776" cy="353373"/>
      </dsp:txXfrm>
    </dsp:sp>
    <dsp:sp modelId="{B4A84B1D-4795-43C2-99E2-879FF328E984}">
      <dsp:nvSpPr>
        <dsp:cNvPr id="0" name=""/>
        <dsp:cNvSpPr/>
      </dsp:nvSpPr>
      <dsp:spPr>
        <a:xfrm>
          <a:off x="3188437" y="3543625"/>
          <a:ext cx="1988765" cy="1289508"/>
        </a:xfrm>
        <a:prstGeom prst="rect">
          <a:avLst/>
        </a:prstGeom>
        <a:solidFill>
          <a:srgbClr val="88AC8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149595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EPA Operations Team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1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188437" y="3543625"/>
        <a:ext cx="1988765" cy="1289508"/>
      </dsp:txXfrm>
    </dsp:sp>
    <dsp:sp modelId="{94A12E9A-DAA9-4C65-AB97-DCC9EEC914B5}">
      <dsp:nvSpPr>
        <dsp:cNvPr id="0" name=""/>
        <dsp:cNvSpPr/>
      </dsp:nvSpPr>
      <dsp:spPr>
        <a:xfrm>
          <a:off x="3580047" y="4482857"/>
          <a:ext cx="1842776" cy="35337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6985" rIns="2794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1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580047" y="4482857"/>
        <a:ext cx="1842776" cy="353373"/>
      </dsp:txXfrm>
    </dsp:sp>
    <dsp:sp modelId="{74745EB0-FD3F-4456-A72B-F722FAE319DC}">
      <dsp:nvSpPr>
        <dsp:cNvPr id="0" name=""/>
        <dsp:cNvSpPr/>
      </dsp:nvSpPr>
      <dsp:spPr>
        <a:xfrm>
          <a:off x="5930113" y="1771038"/>
          <a:ext cx="1938498" cy="1250994"/>
        </a:xfrm>
        <a:prstGeom prst="rect">
          <a:avLst/>
        </a:prstGeom>
        <a:solidFill>
          <a:srgbClr val="84619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149595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Director of Compliance</a:t>
          </a:r>
        </a:p>
      </dsp:txBody>
      <dsp:txXfrm>
        <a:off x="5930113" y="1771038"/>
        <a:ext cx="1938498" cy="1250994"/>
      </dsp:txXfrm>
    </dsp:sp>
    <dsp:sp modelId="{A0DE0986-5563-4F7B-BF22-7EEEA42801EE}">
      <dsp:nvSpPr>
        <dsp:cNvPr id="0" name=""/>
        <dsp:cNvSpPr/>
      </dsp:nvSpPr>
      <dsp:spPr>
        <a:xfrm>
          <a:off x="6285103" y="2691013"/>
          <a:ext cx="1842776" cy="35337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6985" rIns="2794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b="1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Lesley Sharp</a:t>
          </a:r>
        </a:p>
      </dsp:txBody>
      <dsp:txXfrm>
        <a:off x="6285103" y="2691013"/>
        <a:ext cx="1842776" cy="353373"/>
      </dsp:txXfrm>
    </dsp:sp>
    <dsp:sp modelId="{5E7ECF73-99C7-4F60-9378-B228E28FC9BD}">
      <dsp:nvSpPr>
        <dsp:cNvPr id="0" name=""/>
        <dsp:cNvSpPr/>
      </dsp:nvSpPr>
      <dsp:spPr>
        <a:xfrm>
          <a:off x="5906060" y="3539109"/>
          <a:ext cx="1988765" cy="1292689"/>
        </a:xfrm>
        <a:prstGeom prst="rect">
          <a:avLst/>
        </a:prstGeom>
        <a:solidFill>
          <a:srgbClr val="88AC8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149595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Compliance Team &amp; Qualifications Customer Service Team </a:t>
          </a:r>
        </a:p>
      </dsp:txBody>
      <dsp:txXfrm>
        <a:off x="5906060" y="3539109"/>
        <a:ext cx="1988765" cy="1292689"/>
      </dsp:txXfrm>
    </dsp:sp>
    <dsp:sp modelId="{9243531D-43F2-46F4-B2A6-93A71F750F51}">
      <dsp:nvSpPr>
        <dsp:cNvPr id="0" name=""/>
        <dsp:cNvSpPr/>
      </dsp:nvSpPr>
      <dsp:spPr>
        <a:xfrm>
          <a:off x="6297670" y="4479931"/>
          <a:ext cx="1842776" cy="35337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6985" rIns="2794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1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6297670" y="4479931"/>
        <a:ext cx="1842776" cy="35337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E1A9CE-FC33-4ABB-B15E-AFCBB57AB436}">
      <dsp:nvSpPr>
        <dsp:cNvPr id="0" name=""/>
        <dsp:cNvSpPr/>
      </dsp:nvSpPr>
      <dsp:spPr>
        <a:xfrm>
          <a:off x="8230030" y="2666443"/>
          <a:ext cx="529484" cy="4773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2204"/>
              </a:lnTo>
              <a:lnTo>
                <a:pt x="529484" y="302204"/>
              </a:lnTo>
              <a:lnTo>
                <a:pt x="529484" y="47735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8909AA-FE0E-49F0-BC19-31E629260677}">
      <dsp:nvSpPr>
        <dsp:cNvPr id="0" name=""/>
        <dsp:cNvSpPr/>
      </dsp:nvSpPr>
      <dsp:spPr>
        <a:xfrm>
          <a:off x="7170822" y="2666443"/>
          <a:ext cx="1059208" cy="477351"/>
        </a:xfrm>
        <a:custGeom>
          <a:avLst/>
          <a:gdLst/>
          <a:ahLst/>
          <a:cxnLst/>
          <a:rect l="0" t="0" r="0" b="0"/>
          <a:pathLst>
            <a:path>
              <a:moveTo>
                <a:pt x="1059208" y="0"/>
              </a:moveTo>
              <a:lnTo>
                <a:pt x="1059208" y="302204"/>
              </a:lnTo>
              <a:lnTo>
                <a:pt x="0" y="302204"/>
              </a:lnTo>
              <a:lnTo>
                <a:pt x="0" y="47735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C8C2B5-9FF7-4CC8-8C6F-E46E50E11325}">
      <dsp:nvSpPr>
        <dsp:cNvPr id="0" name=""/>
        <dsp:cNvSpPr/>
      </dsp:nvSpPr>
      <dsp:spPr>
        <a:xfrm>
          <a:off x="5586394" y="2666443"/>
          <a:ext cx="2643636" cy="477359"/>
        </a:xfrm>
        <a:custGeom>
          <a:avLst/>
          <a:gdLst/>
          <a:ahLst/>
          <a:cxnLst/>
          <a:rect l="0" t="0" r="0" b="0"/>
          <a:pathLst>
            <a:path>
              <a:moveTo>
                <a:pt x="2643636" y="0"/>
              </a:moveTo>
              <a:lnTo>
                <a:pt x="2643636" y="302212"/>
              </a:lnTo>
              <a:lnTo>
                <a:pt x="0" y="302212"/>
              </a:lnTo>
              <a:lnTo>
                <a:pt x="0" y="47735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4ED241-01E2-4E63-A549-FE05EF9B387B}">
      <dsp:nvSpPr>
        <dsp:cNvPr id="0" name=""/>
        <dsp:cNvSpPr/>
      </dsp:nvSpPr>
      <dsp:spPr>
        <a:xfrm>
          <a:off x="4753814" y="1222885"/>
          <a:ext cx="3476216" cy="6929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7780"/>
              </a:lnTo>
              <a:lnTo>
                <a:pt x="3476216" y="517780"/>
              </a:lnTo>
              <a:lnTo>
                <a:pt x="3476216" y="69292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95A450-57C2-424A-97CF-AB3AF930C49F}">
      <dsp:nvSpPr>
        <dsp:cNvPr id="0" name=""/>
        <dsp:cNvSpPr/>
      </dsp:nvSpPr>
      <dsp:spPr>
        <a:xfrm>
          <a:off x="4753814" y="1222885"/>
          <a:ext cx="984153" cy="6929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7780"/>
              </a:lnTo>
              <a:lnTo>
                <a:pt x="984153" y="517780"/>
              </a:lnTo>
              <a:lnTo>
                <a:pt x="984153" y="69292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DEEC95-ED97-4A87-B506-000F0988506A}">
      <dsp:nvSpPr>
        <dsp:cNvPr id="0" name=""/>
        <dsp:cNvSpPr/>
      </dsp:nvSpPr>
      <dsp:spPr>
        <a:xfrm>
          <a:off x="3850023" y="1222885"/>
          <a:ext cx="903790" cy="692927"/>
        </a:xfrm>
        <a:custGeom>
          <a:avLst/>
          <a:gdLst/>
          <a:ahLst/>
          <a:cxnLst/>
          <a:rect l="0" t="0" r="0" b="0"/>
          <a:pathLst>
            <a:path>
              <a:moveTo>
                <a:pt x="903790" y="0"/>
              </a:moveTo>
              <a:lnTo>
                <a:pt x="903790" y="517780"/>
              </a:lnTo>
              <a:lnTo>
                <a:pt x="0" y="517780"/>
              </a:lnTo>
              <a:lnTo>
                <a:pt x="0" y="69292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D79A59-F86F-4A31-AF8E-74C472F805A8}">
      <dsp:nvSpPr>
        <dsp:cNvPr id="0" name=""/>
        <dsp:cNvSpPr/>
      </dsp:nvSpPr>
      <dsp:spPr>
        <a:xfrm>
          <a:off x="986604" y="2666443"/>
          <a:ext cx="91440" cy="46635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1210"/>
              </a:lnTo>
              <a:lnTo>
                <a:pt x="46851" y="291210"/>
              </a:lnTo>
              <a:lnTo>
                <a:pt x="46851" y="46635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BDD10F-6206-49E8-B7E9-6DEDDB02DDFC}">
      <dsp:nvSpPr>
        <dsp:cNvPr id="0" name=""/>
        <dsp:cNvSpPr/>
      </dsp:nvSpPr>
      <dsp:spPr>
        <a:xfrm>
          <a:off x="1032324" y="1222885"/>
          <a:ext cx="3721489" cy="692927"/>
        </a:xfrm>
        <a:custGeom>
          <a:avLst/>
          <a:gdLst/>
          <a:ahLst/>
          <a:cxnLst/>
          <a:rect l="0" t="0" r="0" b="0"/>
          <a:pathLst>
            <a:path>
              <a:moveTo>
                <a:pt x="3721489" y="0"/>
              </a:moveTo>
              <a:lnTo>
                <a:pt x="3721489" y="517780"/>
              </a:lnTo>
              <a:lnTo>
                <a:pt x="0" y="517780"/>
              </a:lnTo>
              <a:lnTo>
                <a:pt x="0" y="69292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54A318-2784-45F2-9A41-EECFAB9702E2}">
      <dsp:nvSpPr>
        <dsp:cNvPr id="0" name=""/>
        <dsp:cNvSpPr/>
      </dsp:nvSpPr>
      <dsp:spPr>
        <a:xfrm>
          <a:off x="4028925" y="472255"/>
          <a:ext cx="1449776" cy="750630"/>
        </a:xfrm>
        <a:prstGeom prst="rect">
          <a:avLst/>
        </a:prstGeom>
        <a:solidFill>
          <a:srgbClr val="DB178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105922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Director of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Compliance</a:t>
          </a:r>
          <a:endParaRPr lang="en-GB" sz="1200" kern="120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028925" y="472255"/>
        <a:ext cx="1449776" cy="750630"/>
      </dsp:txXfrm>
    </dsp:sp>
    <dsp:sp modelId="{E7B009CE-B72A-4CA3-B206-36C98A9CBFE6}">
      <dsp:nvSpPr>
        <dsp:cNvPr id="0" name=""/>
        <dsp:cNvSpPr/>
      </dsp:nvSpPr>
      <dsp:spPr>
        <a:xfrm>
          <a:off x="4971570" y="1046741"/>
          <a:ext cx="897858" cy="25021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Lesley Sharp</a:t>
          </a:r>
        </a:p>
      </dsp:txBody>
      <dsp:txXfrm>
        <a:off x="4971570" y="1046741"/>
        <a:ext cx="897858" cy="250210"/>
      </dsp:txXfrm>
    </dsp:sp>
    <dsp:sp modelId="{0634C629-0FEA-49C7-A4B9-FBB9E13946C4}">
      <dsp:nvSpPr>
        <dsp:cNvPr id="0" name=""/>
        <dsp:cNvSpPr/>
      </dsp:nvSpPr>
      <dsp:spPr>
        <a:xfrm>
          <a:off x="307436" y="1915813"/>
          <a:ext cx="1449776" cy="750630"/>
        </a:xfrm>
        <a:prstGeom prst="rect">
          <a:avLst/>
        </a:prstGeom>
        <a:solidFill>
          <a:srgbClr val="84619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105922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Head of Regulations and Standards</a:t>
          </a:r>
        </a:p>
      </dsp:txBody>
      <dsp:txXfrm>
        <a:off x="307436" y="1915813"/>
        <a:ext cx="1449776" cy="750630"/>
      </dsp:txXfrm>
    </dsp:sp>
    <dsp:sp modelId="{AE60CE88-127A-4261-8390-4229A70D26F0}">
      <dsp:nvSpPr>
        <dsp:cNvPr id="0" name=""/>
        <dsp:cNvSpPr/>
      </dsp:nvSpPr>
      <dsp:spPr>
        <a:xfrm>
          <a:off x="1179827" y="2522228"/>
          <a:ext cx="1044595" cy="25021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EB</a:t>
          </a:r>
        </a:p>
      </dsp:txBody>
      <dsp:txXfrm>
        <a:off x="1179827" y="2522228"/>
        <a:ext cx="1044595" cy="250210"/>
      </dsp:txXfrm>
    </dsp:sp>
    <dsp:sp modelId="{CEB0DADE-875D-4324-A7AF-B9D865F4EC51}">
      <dsp:nvSpPr>
        <dsp:cNvPr id="0" name=""/>
        <dsp:cNvSpPr/>
      </dsp:nvSpPr>
      <dsp:spPr>
        <a:xfrm>
          <a:off x="308568" y="3132800"/>
          <a:ext cx="1449776" cy="750630"/>
        </a:xfrm>
        <a:prstGeom prst="rect">
          <a:avLst/>
        </a:prstGeom>
        <a:solidFill>
          <a:srgbClr val="88AC8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105922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Technical Assessment Manager</a:t>
          </a:r>
        </a:p>
      </dsp:txBody>
      <dsp:txXfrm>
        <a:off x="308568" y="3132800"/>
        <a:ext cx="1449776" cy="750630"/>
      </dsp:txXfrm>
    </dsp:sp>
    <dsp:sp modelId="{A261F7D6-9414-4055-8448-C8228B6E5C47}">
      <dsp:nvSpPr>
        <dsp:cNvPr id="0" name=""/>
        <dsp:cNvSpPr/>
      </dsp:nvSpPr>
      <dsp:spPr>
        <a:xfrm>
          <a:off x="712538" y="3772694"/>
          <a:ext cx="1888526" cy="53914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SS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(Managing RCE's to cover LD Mat Leave)</a:t>
          </a:r>
        </a:p>
      </dsp:txBody>
      <dsp:txXfrm>
        <a:off x="712538" y="3772694"/>
        <a:ext cx="1888526" cy="539140"/>
      </dsp:txXfrm>
    </dsp:sp>
    <dsp:sp modelId="{17DD3AAC-A68E-4335-9CB3-00808B17C340}">
      <dsp:nvSpPr>
        <dsp:cNvPr id="0" name=""/>
        <dsp:cNvSpPr/>
      </dsp:nvSpPr>
      <dsp:spPr>
        <a:xfrm>
          <a:off x="3125135" y="1915813"/>
          <a:ext cx="1449776" cy="750630"/>
        </a:xfrm>
        <a:prstGeom prst="rect">
          <a:avLst/>
        </a:prstGeom>
        <a:solidFill>
          <a:srgbClr val="84619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105922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Compliance Event Manager</a:t>
          </a:r>
          <a:endParaRPr lang="en-GB" sz="1200" kern="120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125135" y="1915813"/>
        <a:ext cx="1449776" cy="750630"/>
      </dsp:txXfrm>
    </dsp:sp>
    <dsp:sp modelId="{7DA79F63-9213-4BFF-B246-E920119B7F55}">
      <dsp:nvSpPr>
        <dsp:cNvPr id="0" name=""/>
        <dsp:cNvSpPr/>
      </dsp:nvSpPr>
      <dsp:spPr>
        <a:xfrm>
          <a:off x="3536037" y="2607522"/>
          <a:ext cx="1190589" cy="42142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CB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(Maternity Cover)</a:t>
          </a:r>
        </a:p>
      </dsp:txBody>
      <dsp:txXfrm>
        <a:off x="3536037" y="2607522"/>
        <a:ext cx="1190589" cy="421428"/>
      </dsp:txXfrm>
    </dsp:sp>
    <dsp:sp modelId="{816CADD0-C41A-4263-B521-C06369C6A02F}">
      <dsp:nvSpPr>
        <dsp:cNvPr id="0" name=""/>
        <dsp:cNvSpPr/>
      </dsp:nvSpPr>
      <dsp:spPr>
        <a:xfrm>
          <a:off x="5013079" y="1915813"/>
          <a:ext cx="1449776" cy="750630"/>
        </a:xfrm>
        <a:prstGeom prst="rect">
          <a:avLst/>
        </a:prstGeom>
        <a:solidFill>
          <a:srgbClr val="84619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105922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Compliance Event Manager</a:t>
          </a:r>
          <a:endParaRPr lang="en-GB" sz="1200" kern="120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5013079" y="1915813"/>
        <a:ext cx="1449776" cy="750630"/>
      </dsp:txXfrm>
    </dsp:sp>
    <dsp:sp modelId="{E6714061-B8B7-4C6E-B680-672166417AD4}">
      <dsp:nvSpPr>
        <dsp:cNvPr id="0" name=""/>
        <dsp:cNvSpPr/>
      </dsp:nvSpPr>
      <dsp:spPr>
        <a:xfrm>
          <a:off x="5624724" y="2445570"/>
          <a:ext cx="1219869" cy="402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TW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(Maternity Leave)</a:t>
          </a:r>
        </a:p>
      </dsp:txBody>
      <dsp:txXfrm>
        <a:off x="5624724" y="2445570"/>
        <a:ext cx="1219869" cy="402600"/>
      </dsp:txXfrm>
    </dsp:sp>
    <dsp:sp modelId="{2F72BC73-98EC-4799-8476-128952AE4D22}">
      <dsp:nvSpPr>
        <dsp:cNvPr id="0" name=""/>
        <dsp:cNvSpPr/>
      </dsp:nvSpPr>
      <dsp:spPr>
        <a:xfrm>
          <a:off x="7505142" y="1915813"/>
          <a:ext cx="1449776" cy="750630"/>
        </a:xfrm>
        <a:prstGeom prst="rect">
          <a:avLst/>
        </a:prstGeom>
        <a:solidFill>
          <a:srgbClr val="84619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105922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Regulation and Compliance Manager</a:t>
          </a:r>
        </a:p>
      </dsp:txBody>
      <dsp:txXfrm>
        <a:off x="7505142" y="1915813"/>
        <a:ext cx="1449776" cy="750630"/>
      </dsp:txXfrm>
    </dsp:sp>
    <dsp:sp modelId="{460173EE-9278-4B0C-B57D-A02AE6AB576E}">
      <dsp:nvSpPr>
        <dsp:cNvPr id="0" name=""/>
        <dsp:cNvSpPr/>
      </dsp:nvSpPr>
      <dsp:spPr>
        <a:xfrm>
          <a:off x="8321441" y="2486843"/>
          <a:ext cx="1115342" cy="35253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LD</a:t>
          </a:r>
          <a:endParaRPr lang="en-GB" sz="1000" kern="1200"/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(Maternity Leave)</a:t>
          </a:r>
        </a:p>
      </dsp:txBody>
      <dsp:txXfrm>
        <a:off x="8321441" y="2486843"/>
        <a:ext cx="1115342" cy="352530"/>
      </dsp:txXfrm>
    </dsp:sp>
    <dsp:sp modelId="{170C9CB5-3649-4B99-ACB5-BFD6BD70F461}">
      <dsp:nvSpPr>
        <dsp:cNvPr id="0" name=""/>
        <dsp:cNvSpPr/>
      </dsp:nvSpPr>
      <dsp:spPr>
        <a:xfrm>
          <a:off x="4861505" y="3143802"/>
          <a:ext cx="1449776" cy="750630"/>
        </a:xfrm>
        <a:prstGeom prst="rect">
          <a:avLst/>
        </a:prstGeom>
        <a:solidFill>
          <a:srgbClr val="88AC8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105922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Regulation &amp; Compliance Executive</a:t>
          </a:r>
        </a:p>
      </dsp:txBody>
      <dsp:txXfrm>
        <a:off x="4861505" y="3143802"/>
        <a:ext cx="1449776" cy="750630"/>
      </dsp:txXfrm>
    </dsp:sp>
    <dsp:sp modelId="{B880FA74-57BA-4238-97D5-3976C8FB3228}">
      <dsp:nvSpPr>
        <dsp:cNvPr id="0" name=""/>
        <dsp:cNvSpPr/>
      </dsp:nvSpPr>
      <dsp:spPr>
        <a:xfrm>
          <a:off x="4923017" y="3802648"/>
          <a:ext cx="1325205" cy="25021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EC</a:t>
          </a:r>
        </a:p>
      </dsp:txBody>
      <dsp:txXfrm>
        <a:off x="4923017" y="3802648"/>
        <a:ext cx="1325205" cy="250210"/>
      </dsp:txXfrm>
    </dsp:sp>
    <dsp:sp modelId="{C93F2F7B-E391-40AD-8406-4FC9858918C0}">
      <dsp:nvSpPr>
        <dsp:cNvPr id="0" name=""/>
        <dsp:cNvSpPr/>
      </dsp:nvSpPr>
      <dsp:spPr>
        <a:xfrm>
          <a:off x="6445933" y="3143794"/>
          <a:ext cx="1449776" cy="750630"/>
        </a:xfrm>
        <a:prstGeom prst="rect">
          <a:avLst/>
        </a:prstGeom>
        <a:solidFill>
          <a:srgbClr val="88AC8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105922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Regulation &amp; Compliance Executive</a:t>
          </a:r>
          <a:endParaRPr lang="en-GB" sz="1200" kern="120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6445933" y="3143794"/>
        <a:ext cx="1449776" cy="750630"/>
      </dsp:txXfrm>
    </dsp:sp>
    <dsp:sp modelId="{F855A1BE-FE48-4F58-8DA3-198E66358238}">
      <dsp:nvSpPr>
        <dsp:cNvPr id="0" name=""/>
        <dsp:cNvSpPr/>
      </dsp:nvSpPr>
      <dsp:spPr>
        <a:xfrm>
          <a:off x="6528191" y="3802626"/>
          <a:ext cx="1304798" cy="25021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CE</a:t>
          </a:r>
        </a:p>
      </dsp:txBody>
      <dsp:txXfrm>
        <a:off x="6528191" y="3802626"/>
        <a:ext cx="1304798" cy="250210"/>
      </dsp:txXfrm>
    </dsp:sp>
    <dsp:sp modelId="{9C786E1F-A380-4AA2-80D0-5317F94D6A30}">
      <dsp:nvSpPr>
        <dsp:cNvPr id="0" name=""/>
        <dsp:cNvSpPr/>
      </dsp:nvSpPr>
      <dsp:spPr>
        <a:xfrm>
          <a:off x="8034627" y="3143794"/>
          <a:ext cx="1449776" cy="750630"/>
        </a:xfrm>
        <a:prstGeom prst="rect">
          <a:avLst/>
        </a:prstGeom>
        <a:solidFill>
          <a:srgbClr val="88AC8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105922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Regulation &amp; Compliance Executive</a:t>
          </a:r>
          <a:endParaRPr lang="en-GB" sz="1200" kern="120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8034627" y="3143794"/>
        <a:ext cx="1449776" cy="750630"/>
      </dsp:txXfrm>
    </dsp:sp>
    <dsp:sp modelId="{B5739949-E604-415B-9835-80BB0DE062C9}">
      <dsp:nvSpPr>
        <dsp:cNvPr id="0" name=""/>
        <dsp:cNvSpPr/>
      </dsp:nvSpPr>
      <dsp:spPr>
        <a:xfrm>
          <a:off x="8113167" y="3801440"/>
          <a:ext cx="1304798" cy="25021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LH (0.8 FTE)</a:t>
          </a:r>
        </a:p>
      </dsp:txBody>
      <dsp:txXfrm>
        <a:off x="8113167" y="3801440"/>
        <a:ext cx="1304798" cy="2502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633913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6057900" y="0"/>
            <a:ext cx="4632325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79BD08-62BC-4C35-9E96-EA612F440EB9}" type="datetimeFigureOut">
              <a:rPr lang="en-GB" smtClean="0"/>
              <a:t>18/04/2025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7183438"/>
            <a:ext cx="4633913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A4F7B-4D4D-4338-ACF2-6ECA367973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15314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r>
              <a:rPr lang="en-GB" sz="1700" dirty="0">
                <a:solidFill>
                  <a:srgbClr val="444444"/>
                </a:solidFill>
                <a:latin typeface="Calibri" panose="020F0502020204030204" pitchFamily="34" charset="0"/>
              </a:rPr>
              <a:t>​</a:t>
            </a:r>
            <a:endParaRPr lang="en-GB" b="0" i="0" dirty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  <a:p>
            <a:endParaRPr lang="en-GB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9664EB-7E75-4C38-A687-FD389B774E7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72375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r>
              <a:rPr lang="en-GB" sz="1700" dirty="0">
                <a:solidFill>
                  <a:srgbClr val="444444"/>
                </a:solidFill>
                <a:latin typeface="Calibri" panose="020F0502020204030204" pitchFamily="34" charset="0"/>
              </a:rPr>
              <a:t>​</a:t>
            </a:r>
            <a:endParaRPr lang="en-GB" b="0" i="0" dirty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  <a:p>
            <a:endParaRPr lang="en-GB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9664EB-7E75-4C38-A687-FD389B774E7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26076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9664EB-7E75-4C38-A687-FD389B774E7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22522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9664EB-7E75-4C38-A687-FD389B774E7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11311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9664EB-7E75-4C38-A687-FD389B774E78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83501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9664EB-7E75-4C38-A687-FD389B774E78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5445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9664EB-7E75-4C38-A687-FD389B774E78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2164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03BEB6EB-2EFC-1A6C-2EC9-5F44C936DF0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29843" y="-54344"/>
            <a:ext cx="10763152" cy="7673651"/>
          </a:xfrm>
          <a:custGeom>
            <a:avLst/>
            <a:gdLst>
              <a:gd name="connsiteX0" fmla="*/ 0 w 10735583"/>
              <a:gd name="connsiteY0" fmla="*/ 3256501 h 6513001"/>
              <a:gd name="connsiteX1" fmla="*/ 1025157 w 10735583"/>
              <a:gd name="connsiteY1" fmla="*/ 1243877 h 6513001"/>
              <a:gd name="connsiteX2" fmla="*/ 3709053 w 10735583"/>
              <a:gd name="connsiteY2" fmla="*/ 7 h 6513001"/>
              <a:gd name="connsiteX3" fmla="*/ 7026530 w 10735583"/>
              <a:gd name="connsiteY3" fmla="*/ 7 h 6513001"/>
              <a:gd name="connsiteX4" fmla="*/ 9710426 w 10735583"/>
              <a:gd name="connsiteY4" fmla="*/ 1243877 h 6513001"/>
              <a:gd name="connsiteX5" fmla="*/ 10735583 w 10735583"/>
              <a:gd name="connsiteY5" fmla="*/ 3256501 h 6513001"/>
              <a:gd name="connsiteX6" fmla="*/ 9710426 w 10735583"/>
              <a:gd name="connsiteY6" fmla="*/ 5269124 h 6513001"/>
              <a:gd name="connsiteX7" fmla="*/ 7026530 w 10735583"/>
              <a:gd name="connsiteY7" fmla="*/ 6512994 h 6513001"/>
              <a:gd name="connsiteX8" fmla="*/ 3709053 w 10735583"/>
              <a:gd name="connsiteY8" fmla="*/ 6512994 h 6513001"/>
              <a:gd name="connsiteX9" fmla="*/ 1025157 w 10735583"/>
              <a:gd name="connsiteY9" fmla="*/ 5269124 h 6513001"/>
              <a:gd name="connsiteX10" fmla="*/ 0 w 10735583"/>
              <a:gd name="connsiteY10" fmla="*/ 3256501 h 6513001"/>
              <a:gd name="connsiteX0" fmla="*/ 0 w 10746872"/>
              <a:gd name="connsiteY0" fmla="*/ 2861383 h 6512987"/>
              <a:gd name="connsiteX1" fmla="*/ 1036446 w 10746872"/>
              <a:gd name="connsiteY1" fmla="*/ 1243870 h 6512987"/>
              <a:gd name="connsiteX2" fmla="*/ 3720342 w 10746872"/>
              <a:gd name="connsiteY2" fmla="*/ 0 h 6512987"/>
              <a:gd name="connsiteX3" fmla="*/ 7037819 w 10746872"/>
              <a:gd name="connsiteY3" fmla="*/ 0 h 6512987"/>
              <a:gd name="connsiteX4" fmla="*/ 9721715 w 10746872"/>
              <a:gd name="connsiteY4" fmla="*/ 1243870 h 6512987"/>
              <a:gd name="connsiteX5" fmla="*/ 10746872 w 10746872"/>
              <a:gd name="connsiteY5" fmla="*/ 3256494 h 6512987"/>
              <a:gd name="connsiteX6" fmla="*/ 9721715 w 10746872"/>
              <a:gd name="connsiteY6" fmla="*/ 5269117 h 6512987"/>
              <a:gd name="connsiteX7" fmla="*/ 7037819 w 10746872"/>
              <a:gd name="connsiteY7" fmla="*/ 6512987 h 6512987"/>
              <a:gd name="connsiteX8" fmla="*/ 3720342 w 10746872"/>
              <a:gd name="connsiteY8" fmla="*/ 6512987 h 6512987"/>
              <a:gd name="connsiteX9" fmla="*/ 1036446 w 10746872"/>
              <a:gd name="connsiteY9" fmla="*/ 5269117 h 6512987"/>
              <a:gd name="connsiteX10" fmla="*/ 0 w 10746872"/>
              <a:gd name="connsiteY10" fmla="*/ 2861383 h 6512987"/>
              <a:gd name="connsiteX0" fmla="*/ 0 w 10746872"/>
              <a:gd name="connsiteY0" fmla="*/ 2861383 h 6512987"/>
              <a:gd name="connsiteX1" fmla="*/ 1036446 w 10746872"/>
              <a:gd name="connsiteY1" fmla="*/ 1243870 h 6512987"/>
              <a:gd name="connsiteX2" fmla="*/ 3720342 w 10746872"/>
              <a:gd name="connsiteY2" fmla="*/ 0 h 6512987"/>
              <a:gd name="connsiteX3" fmla="*/ 7037819 w 10746872"/>
              <a:gd name="connsiteY3" fmla="*/ 0 h 6512987"/>
              <a:gd name="connsiteX4" fmla="*/ 9721715 w 10746872"/>
              <a:gd name="connsiteY4" fmla="*/ 1243870 h 6512987"/>
              <a:gd name="connsiteX5" fmla="*/ 10746872 w 10746872"/>
              <a:gd name="connsiteY5" fmla="*/ 3256494 h 6512987"/>
              <a:gd name="connsiteX6" fmla="*/ 9721715 w 10746872"/>
              <a:gd name="connsiteY6" fmla="*/ 5269117 h 6512987"/>
              <a:gd name="connsiteX7" fmla="*/ 7037819 w 10746872"/>
              <a:gd name="connsiteY7" fmla="*/ 6512987 h 6512987"/>
              <a:gd name="connsiteX8" fmla="*/ 3720342 w 10746872"/>
              <a:gd name="connsiteY8" fmla="*/ 6512987 h 6512987"/>
              <a:gd name="connsiteX9" fmla="*/ 6534135 w 10746872"/>
              <a:gd name="connsiteY9" fmla="*/ 4433740 h 6512987"/>
              <a:gd name="connsiteX10" fmla="*/ 0 w 10746872"/>
              <a:gd name="connsiteY10" fmla="*/ 2861383 h 6512987"/>
              <a:gd name="connsiteX0" fmla="*/ 0 w 10746872"/>
              <a:gd name="connsiteY0" fmla="*/ 2861383 h 6512987"/>
              <a:gd name="connsiteX1" fmla="*/ 1036446 w 10746872"/>
              <a:gd name="connsiteY1" fmla="*/ 1243870 h 6512987"/>
              <a:gd name="connsiteX2" fmla="*/ 3720342 w 10746872"/>
              <a:gd name="connsiteY2" fmla="*/ 0 h 6512987"/>
              <a:gd name="connsiteX3" fmla="*/ 7037819 w 10746872"/>
              <a:gd name="connsiteY3" fmla="*/ 0 h 6512987"/>
              <a:gd name="connsiteX4" fmla="*/ 9721715 w 10746872"/>
              <a:gd name="connsiteY4" fmla="*/ 1243870 h 6512987"/>
              <a:gd name="connsiteX5" fmla="*/ 10746872 w 10746872"/>
              <a:gd name="connsiteY5" fmla="*/ 3256494 h 6512987"/>
              <a:gd name="connsiteX6" fmla="*/ 9721715 w 10746872"/>
              <a:gd name="connsiteY6" fmla="*/ 5269117 h 6512987"/>
              <a:gd name="connsiteX7" fmla="*/ 7037819 w 10746872"/>
              <a:gd name="connsiteY7" fmla="*/ 6512987 h 6512987"/>
              <a:gd name="connsiteX8" fmla="*/ 7682742 w 10746872"/>
              <a:gd name="connsiteY8" fmla="*/ 6512987 h 6512987"/>
              <a:gd name="connsiteX9" fmla="*/ 6534135 w 10746872"/>
              <a:gd name="connsiteY9" fmla="*/ 4433740 h 6512987"/>
              <a:gd name="connsiteX10" fmla="*/ 0 w 10746872"/>
              <a:gd name="connsiteY10" fmla="*/ 2861383 h 6512987"/>
              <a:gd name="connsiteX0" fmla="*/ 0 w 10746872"/>
              <a:gd name="connsiteY0" fmla="*/ 2861383 h 6512987"/>
              <a:gd name="connsiteX1" fmla="*/ 1036446 w 10746872"/>
              <a:gd name="connsiteY1" fmla="*/ 1243870 h 6512987"/>
              <a:gd name="connsiteX2" fmla="*/ 3720342 w 10746872"/>
              <a:gd name="connsiteY2" fmla="*/ 0 h 6512987"/>
              <a:gd name="connsiteX3" fmla="*/ 7037819 w 10746872"/>
              <a:gd name="connsiteY3" fmla="*/ 0 h 6512987"/>
              <a:gd name="connsiteX4" fmla="*/ 9721715 w 10746872"/>
              <a:gd name="connsiteY4" fmla="*/ 1243870 h 6512987"/>
              <a:gd name="connsiteX5" fmla="*/ 10746872 w 10746872"/>
              <a:gd name="connsiteY5" fmla="*/ 3256494 h 6512987"/>
              <a:gd name="connsiteX6" fmla="*/ 9721715 w 10746872"/>
              <a:gd name="connsiteY6" fmla="*/ 5269117 h 6512987"/>
              <a:gd name="connsiteX7" fmla="*/ 7037819 w 10746872"/>
              <a:gd name="connsiteY7" fmla="*/ 6512987 h 6512987"/>
              <a:gd name="connsiteX8" fmla="*/ 7682742 w 10746872"/>
              <a:gd name="connsiteY8" fmla="*/ 6512987 h 6512987"/>
              <a:gd name="connsiteX9" fmla="*/ 6477691 w 10746872"/>
              <a:gd name="connsiteY9" fmla="*/ 4433740 h 6512987"/>
              <a:gd name="connsiteX10" fmla="*/ 0 w 10746872"/>
              <a:gd name="connsiteY10" fmla="*/ 2861383 h 6512987"/>
              <a:gd name="connsiteX0" fmla="*/ 0 w 10763152"/>
              <a:gd name="connsiteY0" fmla="*/ 2861383 h 6512987"/>
              <a:gd name="connsiteX1" fmla="*/ 1036446 w 10763152"/>
              <a:gd name="connsiteY1" fmla="*/ 1243870 h 6512987"/>
              <a:gd name="connsiteX2" fmla="*/ 3720342 w 10763152"/>
              <a:gd name="connsiteY2" fmla="*/ 0 h 6512987"/>
              <a:gd name="connsiteX3" fmla="*/ 7037819 w 10763152"/>
              <a:gd name="connsiteY3" fmla="*/ 0 h 6512987"/>
              <a:gd name="connsiteX4" fmla="*/ 9721715 w 10763152"/>
              <a:gd name="connsiteY4" fmla="*/ 1243870 h 6512987"/>
              <a:gd name="connsiteX5" fmla="*/ 10746872 w 10763152"/>
              <a:gd name="connsiteY5" fmla="*/ 3256494 h 6512987"/>
              <a:gd name="connsiteX6" fmla="*/ 9721715 w 10763152"/>
              <a:gd name="connsiteY6" fmla="*/ 5269117 h 6512987"/>
              <a:gd name="connsiteX7" fmla="*/ 10763152 w 10763152"/>
              <a:gd name="connsiteY7" fmla="*/ 6501698 h 6512987"/>
              <a:gd name="connsiteX8" fmla="*/ 7682742 w 10763152"/>
              <a:gd name="connsiteY8" fmla="*/ 6512987 h 6512987"/>
              <a:gd name="connsiteX9" fmla="*/ 6477691 w 10763152"/>
              <a:gd name="connsiteY9" fmla="*/ 4433740 h 6512987"/>
              <a:gd name="connsiteX10" fmla="*/ 0 w 10763152"/>
              <a:gd name="connsiteY10" fmla="*/ 2861383 h 6512987"/>
              <a:gd name="connsiteX0" fmla="*/ 0 w 11042515"/>
              <a:gd name="connsiteY0" fmla="*/ 2861383 h 6512987"/>
              <a:gd name="connsiteX1" fmla="*/ 1036446 w 11042515"/>
              <a:gd name="connsiteY1" fmla="*/ 1243870 h 6512987"/>
              <a:gd name="connsiteX2" fmla="*/ 3720342 w 11042515"/>
              <a:gd name="connsiteY2" fmla="*/ 0 h 6512987"/>
              <a:gd name="connsiteX3" fmla="*/ 7037819 w 11042515"/>
              <a:gd name="connsiteY3" fmla="*/ 0 h 6512987"/>
              <a:gd name="connsiteX4" fmla="*/ 9721715 w 11042515"/>
              <a:gd name="connsiteY4" fmla="*/ 1243870 h 6512987"/>
              <a:gd name="connsiteX5" fmla="*/ 10746872 w 11042515"/>
              <a:gd name="connsiteY5" fmla="*/ 3256494 h 6512987"/>
              <a:gd name="connsiteX6" fmla="*/ 11042515 w 11042515"/>
              <a:gd name="connsiteY6" fmla="*/ 4038628 h 6512987"/>
              <a:gd name="connsiteX7" fmla="*/ 10763152 w 11042515"/>
              <a:gd name="connsiteY7" fmla="*/ 6501698 h 6512987"/>
              <a:gd name="connsiteX8" fmla="*/ 7682742 w 11042515"/>
              <a:gd name="connsiteY8" fmla="*/ 6512987 h 6512987"/>
              <a:gd name="connsiteX9" fmla="*/ 6477691 w 11042515"/>
              <a:gd name="connsiteY9" fmla="*/ 4433740 h 6512987"/>
              <a:gd name="connsiteX10" fmla="*/ 0 w 11042515"/>
              <a:gd name="connsiteY10" fmla="*/ 2861383 h 6512987"/>
              <a:gd name="connsiteX0" fmla="*/ 0 w 11042515"/>
              <a:gd name="connsiteY0" fmla="*/ 2861383 h 6512987"/>
              <a:gd name="connsiteX1" fmla="*/ 1036446 w 11042515"/>
              <a:gd name="connsiteY1" fmla="*/ 1243870 h 6512987"/>
              <a:gd name="connsiteX2" fmla="*/ 3720342 w 11042515"/>
              <a:gd name="connsiteY2" fmla="*/ 0 h 6512987"/>
              <a:gd name="connsiteX3" fmla="*/ 7037819 w 11042515"/>
              <a:gd name="connsiteY3" fmla="*/ 0 h 6512987"/>
              <a:gd name="connsiteX4" fmla="*/ 9721715 w 11042515"/>
              <a:gd name="connsiteY4" fmla="*/ 1243870 h 6512987"/>
              <a:gd name="connsiteX5" fmla="*/ 10758161 w 11042515"/>
              <a:gd name="connsiteY5" fmla="*/ 818094 h 6512987"/>
              <a:gd name="connsiteX6" fmla="*/ 11042515 w 11042515"/>
              <a:gd name="connsiteY6" fmla="*/ 4038628 h 6512987"/>
              <a:gd name="connsiteX7" fmla="*/ 10763152 w 11042515"/>
              <a:gd name="connsiteY7" fmla="*/ 6501698 h 6512987"/>
              <a:gd name="connsiteX8" fmla="*/ 7682742 w 11042515"/>
              <a:gd name="connsiteY8" fmla="*/ 6512987 h 6512987"/>
              <a:gd name="connsiteX9" fmla="*/ 6477691 w 11042515"/>
              <a:gd name="connsiteY9" fmla="*/ 4433740 h 6512987"/>
              <a:gd name="connsiteX10" fmla="*/ 0 w 11042515"/>
              <a:gd name="connsiteY10" fmla="*/ 2861383 h 6512987"/>
              <a:gd name="connsiteX0" fmla="*/ 0 w 11042515"/>
              <a:gd name="connsiteY0" fmla="*/ 4022047 h 7673651"/>
              <a:gd name="connsiteX1" fmla="*/ 1036446 w 11042515"/>
              <a:gd name="connsiteY1" fmla="*/ 2404534 h 7673651"/>
              <a:gd name="connsiteX2" fmla="*/ 3720342 w 11042515"/>
              <a:gd name="connsiteY2" fmla="*/ 1160664 h 7673651"/>
              <a:gd name="connsiteX3" fmla="*/ 7037819 w 11042515"/>
              <a:gd name="connsiteY3" fmla="*/ 1160664 h 7673651"/>
              <a:gd name="connsiteX4" fmla="*/ 8141271 w 11042515"/>
              <a:gd name="connsiteY4" fmla="*/ 0 h 7673651"/>
              <a:gd name="connsiteX5" fmla="*/ 10758161 w 11042515"/>
              <a:gd name="connsiteY5" fmla="*/ 1978758 h 7673651"/>
              <a:gd name="connsiteX6" fmla="*/ 11042515 w 11042515"/>
              <a:gd name="connsiteY6" fmla="*/ 5199292 h 7673651"/>
              <a:gd name="connsiteX7" fmla="*/ 10763152 w 11042515"/>
              <a:gd name="connsiteY7" fmla="*/ 7662362 h 7673651"/>
              <a:gd name="connsiteX8" fmla="*/ 7682742 w 11042515"/>
              <a:gd name="connsiteY8" fmla="*/ 7673651 h 7673651"/>
              <a:gd name="connsiteX9" fmla="*/ 6477691 w 11042515"/>
              <a:gd name="connsiteY9" fmla="*/ 5594404 h 7673651"/>
              <a:gd name="connsiteX10" fmla="*/ 0 w 11042515"/>
              <a:gd name="connsiteY10" fmla="*/ 4022047 h 7673651"/>
              <a:gd name="connsiteX0" fmla="*/ 0 w 11042515"/>
              <a:gd name="connsiteY0" fmla="*/ 4022047 h 7673651"/>
              <a:gd name="connsiteX1" fmla="*/ 1036446 w 11042515"/>
              <a:gd name="connsiteY1" fmla="*/ 2404534 h 7673651"/>
              <a:gd name="connsiteX2" fmla="*/ 3720342 w 11042515"/>
              <a:gd name="connsiteY2" fmla="*/ 1160664 h 7673651"/>
              <a:gd name="connsiteX3" fmla="*/ 7037819 w 11042515"/>
              <a:gd name="connsiteY3" fmla="*/ 1160664 h 7673651"/>
              <a:gd name="connsiteX4" fmla="*/ 8141271 w 11042515"/>
              <a:gd name="connsiteY4" fmla="*/ 0 h 7673651"/>
              <a:gd name="connsiteX5" fmla="*/ 8601983 w 11042515"/>
              <a:gd name="connsiteY5" fmla="*/ 1324003 h 7673651"/>
              <a:gd name="connsiteX6" fmla="*/ 11042515 w 11042515"/>
              <a:gd name="connsiteY6" fmla="*/ 5199292 h 7673651"/>
              <a:gd name="connsiteX7" fmla="*/ 10763152 w 11042515"/>
              <a:gd name="connsiteY7" fmla="*/ 7662362 h 7673651"/>
              <a:gd name="connsiteX8" fmla="*/ 7682742 w 11042515"/>
              <a:gd name="connsiteY8" fmla="*/ 7673651 h 7673651"/>
              <a:gd name="connsiteX9" fmla="*/ 6477691 w 11042515"/>
              <a:gd name="connsiteY9" fmla="*/ 5594404 h 7673651"/>
              <a:gd name="connsiteX10" fmla="*/ 0 w 11042515"/>
              <a:gd name="connsiteY10" fmla="*/ 4022047 h 7673651"/>
              <a:gd name="connsiteX0" fmla="*/ 0 w 10763152"/>
              <a:gd name="connsiteY0" fmla="*/ 4022047 h 7673651"/>
              <a:gd name="connsiteX1" fmla="*/ 1036446 w 10763152"/>
              <a:gd name="connsiteY1" fmla="*/ 2404534 h 7673651"/>
              <a:gd name="connsiteX2" fmla="*/ 3720342 w 10763152"/>
              <a:gd name="connsiteY2" fmla="*/ 1160664 h 7673651"/>
              <a:gd name="connsiteX3" fmla="*/ 7037819 w 10763152"/>
              <a:gd name="connsiteY3" fmla="*/ 1160664 h 7673651"/>
              <a:gd name="connsiteX4" fmla="*/ 8141271 w 10763152"/>
              <a:gd name="connsiteY4" fmla="*/ 0 h 7673651"/>
              <a:gd name="connsiteX5" fmla="*/ 8601983 w 10763152"/>
              <a:gd name="connsiteY5" fmla="*/ 1324003 h 7673651"/>
              <a:gd name="connsiteX6" fmla="*/ 10749004 w 10763152"/>
              <a:gd name="connsiteY6" fmla="*/ 1959381 h 7673651"/>
              <a:gd name="connsiteX7" fmla="*/ 10763152 w 10763152"/>
              <a:gd name="connsiteY7" fmla="*/ 7662362 h 7673651"/>
              <a:gd name="connsiteX8" fmla="*/ 7682742 w 10763152"/>
              <a:gd name="connsiteY8" fmla="*/ 7673651 h 7673651"/>
              <a:gd name="connsiteX9" fmla="*/ 6477691 w 10763152"/>
              <a:gd name="connsiteY9" fmla="*/ 5594404 h 7673651"/>
              <a:gd name="connsiteX10" fmla="*/ 0 w 10763152"/>
              <a:gd name="connsiteY10" fmla="*/ 4022047 h 7673651"/>
              <a:gd name="connsiteX0" fmla="*/ 0 w 10763152"/>
              <a:gd name="connsiteY0" fmla="*/ 4022047 h 7673651"/>
              <a:gd name="connsiteX1" fmla="*/ 1036446 w 10763152"/>
              <a:gd name="connsiteY1" fmla="*/ 2404534 h 7673651"/>
              <a:gd name="connsiteX2" fmla="*/ 3720342 w 10763152"/>
              <a:gd name="connsiteY2" fmla="*/ 1160664 h 7673651"/>
              <a:gd name="connsiteX3" fmla="*/ 3651153 w 10763152"/>
              <a:gd name="connsiteY3" fmla="*/ 20487 h 7673651"/>
              <a:gd name="connsiteX4" fmla="*/ 8141271 w 10763152"/>
              <a:gd name="connsiteY4" fmla="*/ 0 h 7673651"/>
              <a:gd name="connsiteX5" fmla="*/ 8601983 w 10763152"/>
              <a:gd name="connsiteY5" fmla="*/ 1324003 h 7673651"/>
              <a:gd name="connsiteX6" fmla="*/ 10749004 w 10763152"/>
              <a:gd name="connsiteY6" fmla="*/ 1959381 h 7673651"/>
              <a:gd name="connsiteX7" fmla="*/ 10763152 w 10763152"/>
              <a:gd name="connsiteY7" fmla="*/ 7662362 h 7673651"/>
              <a:gd name="connsiteX8" fmla="*/ 7682742 w 10763152"/>
              <a:gd name="connsiteY8" fmla="*/ 7673651 h 7673651"/>
              <a:gd name="connsiteX9" fmla="*/ 6477691 w 10763152"/>
              <a:gd name="connsiteY9" fmla="*/ 5594404 h 7673651"/>
              <a:gd name="connsiteX10" fmla="*/ 0 w 10763152"/>
              <a:gd name="connsiteY10" fmla="*/ 4022047 h 7673651"/>
              <a:gd name="connsiteX0" fmla="*/ 0 w 10763152"/>
              <a:gd name="connsiteY0" fmla="*/ 4080583 h 7732187"/>
              <a:gd name="connsiteX1" fmla="*/ 1036446 w 10763152"/>
              <a:gd name="connsiteY1" fmla="*/ 2463070 h 7732187"/>
              <a:gd name="connsiteX2" fmla="*/ 469142 w 10763152"/>
              <a:gd name="connsiteY2" fmla="*/ 0 h 7732187"/>
              <a:gd name="connsiteX3" fmla="*/ 3651153 w 10763152"/>
              <a:gd name="connsiteY3" fmla="*/ 79023 h 7732187"/>
              <a:gd name="connsiteX4" fmla="*/ 8141271 w 10763152"/>
              <a:gd name="connsiteY4" fmla="*/ 58536 h 7732187"/>
              <a:gd name="connsiteX5" fmla="*/ 8601983 w 10763152"/>
              <a:gd name="connsiteY5" fmla="*/ 1382539 h 7732187"/>
              <a:gd name="connsiteX6" fmla="*/ 10749004 w 10763152"/>
              <a:gd name="connsiteY6" fmla="*/ 2017917 h 7732187"/>
              <a:gd name="connsiteX7" fmla="*/ 10763152 w 10763152"/>
              <a:gd name="connsiteY7" fmla="*/ 7720898 h 7732187"/>
              <a:gd name="connsiteX8" fmla="*/ 7682742 w 10763152"/>
              <a:gd name="connsiteY8" fmla="*/ 7732187 h 7732187"/>
              <a:gd name="connsiteX9" fmla="*/ 6477691 w 10763152"/>
              <a:gd name="connsiteY9" fmla="*/ 5652940 h 7732187"/>
              <a:gd name="connsiteX10" fmla="*/ 0 w 10763152"/>
              <a:gd name="connsiteY10" fmla="*/ 4080583 h 7732187"/>
              <a:gd name="connsiteX0" fmla="*/ 0 w 10763152"/>
              <a:gd name="connsiteY0" fmla="*/ 4080583 h 7732187"/>
              <a:gd name="connsiteX1" fmla="*/ 9157 w 10763152"/>
              <a:gd name="connsiteY1" fmla="*/ 81115 h 7732187"/>
              <a:gd name="connsiteX2" fmla="*/ 469142 w 10763152"/>
              <a:gd name="connsiteY2" fmla="*/ 0 h 7732187"/>
              <a:gd name="connsiteX3" fmla="*/ 3651153 w 10763152"/>
              <a:gd name="connsiteY3" fmla="*/ 79023 h 7732187"/>
              <a:gd name="connsiteX4" fmla="*/ 8141271 w 10763152"/>
              <a:gd name="connsiteY4" fmla="*/ 58536 h 7732187"/>
              <a:gd name="connsiteX5" fmla="*/ 8601983 w 10763152"/>
              <a:gd name="connsiteY5" fmla="*/ 1382539 h 7732187"/>
              <a:gd name="connsiteX6" fmla="*/ 10749004 w 10763152"/>
              <a:gd name="connsiteY6" fmla="*/ 2017917 h 7732187"/>
              <a:gd name="connsiteX7" fmla="*/ 10763152 w 10763152"/>
              <a:gd name="connsiteY7" fmla="*/ 7720898 h 7732187"/>
              <a:gd name="connsiteX8" fmla="*/ 7682742 w 10763152"/>
              <a:gd name="connsiteY8" fmla="*/ 7732187 h 7732187"/>
              <a:gd name="connsiteX9" fmla="*/ 6477691 w 10763152"/>
              <a:gd name="connsiteY9" fmla="*/ 5652940 h 7732187"/>
              <a:gd name="connsiteX10" fmla="*/ 0 w 10763152"/>
              <a:gd name="connsiteY10" fmla="*/ 4080583 h 7732187"/>
              <a:gd name="connsiteX0" fmla="*/ 0 w 10763152"/>
              <a:gd name="connsiteY0" fmla="*/ 4022047 h 7673651"/>
              <a:gd name="connsiteX1" fmla="*/ 9157 w 10763152"/>
              <a:gd name="connsiteY1" fmla="*/ 22579 h 7673651"/>
              <a:gd name="connsiteX2" fmla="*/ 503008 w 10763152"/>
              <a:gd name="connsiteY2" fmla="*/ 43064 h 7673651"/>
              <a:gd name="connsiteX3" fmla="*/ 3651153 w 10763152"/>
              <a:gd name="connsiteY3" fmla="*/ 20487 h 7673651"/>
              <a:gd name="connsiteX4" fmla="*/ 8141271 w 10763152"/>
              <a:gd name="connsiteY4" fmla="*/ 0 h 7673651"/>
              <a:gd name="connsiteX5" fmla="*/ 8601983 w 10763152"/>
              <a:gd name="connsiteY5" fmla="*/ 1324003 h 7673651"/>
              <a:gd name="connsiteX6" fmla="*/ 10749004 w 10763152"/>
              <a:gd name="connsiteY6" fmla="*/ 1959381 h 7673651"/>
              <a:gd name="connsiteX7" fmla="*/ 10763152 w 10763152"/>
              <a:gd name="connsiteY7" fmla="*/ 7662362 h 7673651"/>
              <a:gd name="connsiteX8" fmla="*/ 7682742 w 10763152"/>
              <a:gd name="connsiteY8" fmla="*/ 7673651 h 7673651"/>
              <a:gd name="connsiteX9" fmla="*/ 6477691 w 10763152"/>
              <a:gd name="connsiteY9" fmla="*/ 5594404 h 7673651"/>
              <a:gd name="connsiteX10" fmla="*/ 0 w 10763152"/>
              <a:gd name="connsiteY10" fmla="*/ 4022047 h 7673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763152" h="7673651">
                <a:moveTo>
                  <a:pt x="0" y="4022047"/>
                </a:moveTo>
                <a:cubicBezTo>
                  <a:pt x="3052" y="2688891"/>
                  <a:pt x="6105" y="1355735"/>
                  <a:pt x="9157" y="22579"/>
                </a:cubicBezTo>
                <a:lnTo>
                  <a:pt x="503008" y="43064"/>
                </a:lnTo>
                <a:lnTo>
                  <a:pt x="3651153" y="20487"/>
                </a:lnTo>
                <a:lnTo>
                  <a:pt x="8141271" y="0"/>
                </a:lnTo>
                <a:lnTo>
                  <a:pt x="8601983" y="1324003"/>
                </a:lnTo>
                <a:lnTo>
                  <a:pt x="10749004" y="1959381"/>
                </a:lnTo>
                <a:lnTo>
                  <a:pt x="10763152" y="7662362"/>
                </a:lnTo>
                <a:lnTo>
                  <a:pt x="7682742" y="7673651"/>
                </a:lnTo>
                <a:lnTo>
                  <a:pt x="6477691" y="5594404"/>
                </a:lnTo>
                <a:lnTo>
                  <a:pt x="0" y="4022047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24" name="object 17">
            <a:extLst>
              <a:ext uri="{FF2B5EF4-FFF2-40B4-BE49-F238E27FC236}">
                <a16:creationId xmlns:a16="http://schemas.microsoft.com/office/drawing/2014/main" id="{8C4B490B-50C2-DAD4-272F-CEF7587D5E58}"/>
              </a:ext>
            </a:extLst>
          </p:cNvPr>
          <p:cNvSpPr/>
          <p:nvPr userDrawn="1"/>
        </p:nvSpPr>
        <p:spPr>
          <a:xfrm flipH="1">
            <a:off x="7632700" y="-1393645"/>
            <a:ext cx="3962400" cy="3579335"/>
          </a:xfrm>
          <a:custGeom>
            <a:avLst/>
            <a:gdLst/>
            <a:ahLst/>
            <a:cxnLst/>
            <a:rect l="l" t="t" r="r" b="b"/>
            <a:pathLst>
              <a:path w="2898140" h="2825115">
                <a:moveTo>
                  <a:pt x="2897657" y="0"/>
                </a:moveTo>
                <a:lnTo>
                  <a:pt x="1225308" y="0"/>
                </a:lnTo>
                <a:lnTo>
                  <a:pt x="951318" y="843318"/>
                </a:lnTo>
                <a:lnTo>
                  <a:pt x="0" y="1152398"/>
                </a:lnTo>
                <a:lnTo>
                  <a:pt x="0" y="2824759"/>
                </a:lnTo>
                <a:lnTo>
                  <a:pt x="2213571" y="2105571"/>
                </a:lnTo>
                <a:lnTo>
                  <a:pt x="2897657" y="0"/>
                </a:lnTo>
                <a:close/>
              </a:path>
            </a:pathLst>
          </a:custGeom>
          <a:solidFill>
            <a:srgbClr val="DB178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18">
            <a:extLst>
              <a:ext uri="{FF2B5EF4-FFF2-40B4-BE49-F238E27FC236}">
                <a16:creationId xmlns:a16="http://schemas.microsoft.com/office/drawing/2014/main" id="{68652032-9536-8C95-E789-7F6915750032}"/>
              </a:ext>
            </a:extLst>
          </p:cNvPr>
          <p:cNvSpPr/>
          <p:nvPr userDrawn="1"/>
        </p:nvSpPr>
        <p:spPr>
          <a:xfrm flipH="1">
            <a:off x="0" y="3953336"/>
            <a:ext cx="7632700" cy="3609514"/>
          </a:xfrm>
          <a:custGeom>
            <a:avLst/>
            <a:gdLst/>
            <a:ahLst/>
            <a:cxnLst/>
            <a:rect l="l" t="t" r="r" b="b"/>
            <a:pathLst>
              <a:path w="7262495" h="3026409">
                <a:moveTo>
                  <a:pt x="7262164" y="0"/>
                </a:moveTo>
                <a:lnTo>
                  <a:pt x="1127252" y="1313535"/>
                </a:lnTo>
                <a:lnTo>
                  <a:pt x="0" y="3026397"/>
                </a:lnTo>
                <a:lnTo>
                  <a:pt x="7262164" y="3026397"/>
                </a:lnTo>
                <a:lnTo>
                  <a:pt x="7262164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35299" y="5606724"/>
            <a:ext cx="5038090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DB1785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635299" y="6353394"/>
            <a:ext cx="5038090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1" i="0">
                <a:solidFill>
                  <a:srgbClr val="0F172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00" b="1" i="0">
                <a:solidFill>
                  <a:schemeClr val="bg1">
                    <a:lumMod val="65000"/>
                  </a:schemeClr>
                </a:solidFill>
                <a:latin typeface="Loew-Heavy"/>
                <a:cs typeface="Loew-Heavy"/>
              </a:defRPr>
            </a:lvl1pPr>
          </a:lstStyle>
          <a:p>
            <a:pPr marL="12700">
              <a:spcBef>
                <a:spcPts val="244"/>
              </a:spcBef>
            </a:pPr>
            <a:r>
              <a:rPr lang="en-GB" spc="-25" dirty="0"/>
              <a:t>INNOVATE</a:t>
            </a:r>
            <a:r>
              <a:rPr lang="en-GB" spc="5" dirty="0"/>
              <a:t> </a:t>
            </a:r>
            <a:r>
              <a:rPr lang="en-GB" spc="-20" dirty="0"/>
              <a:t>AWARDING</a:t>
            </a:r>
            <a:r>
              <a:rPr lang="en-GB" spc="10" dirty="0"/>
              <a:t> </a:t>
            </a:r>
            <a:endParaRPr lang="en-GB" b="0" spc="-1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chemeClr val="bg1">
                    <a:lumMod val="65000"/>
                  </a:schemeClr>
                </a:solidFill>
                <a:latin typeface="Loew"/>
                <a:cs typeface="Loew"/>
              </a:defRPr>
            </a:lvl1pPr>
          </a:lstStyle>
          <a:p>
            <a:pPr marL="12700">
              <a:spcBef>
                <a:spcPts val="190"/>
              </a:spcBef>
            </a:pPr>
            <a:r>
              <a:rPr lang="en-GB" dirty="0">
                <a:latin typeface="Tahoma" panose="020B0604030504040204" pitchFamily="34" charset="0"/>
                <a:cs typeface="Tahoma" panose="020B0604030504040204" pitchFamily="34" charset="0"/>
              </a:rPr>
              <a:t>Page</a:t>
            </a:r>
            <a:r>
              <a:rPr lang="en-GB" spc="-25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fld id="{81D60167-4931-47E6-BA6A-407CBD079E47}" type="slidenum">
              <a:rPr spc="-25" smtClean="0">
                <a:latin typeface="Tahoma" panose="020B0604030504040204" pitchFamily="34" charset="0"/>
                <a:cs typeface="Tahoma" panose="020B0604030504040204" pitchFamily="34" charset="0"/>
              </a:rPr>
              <a:pPr marL="12700">
                <a:spcBef>
                  <a:spcPts val="190"/>
                </a:spcBef>
              </a:pPr>
              <a:t>‹#›</a:t>
            </a:fld>
            <a:endParaRPr spc="-25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25" name="object 6">
            <a:extLst>
              <a:ext uri="{FF2B5EF4-FFF2-40B4-BE49-F238E27FC236}">
                <a16:creationId xmlns:a16="http://schemas.microsoft.com/office/drawing/2014/main" id="{31B46FF1-9E0B-B17D-F653-E6A0673B6E6E}"/>
              </a:ext>
            </a:extLst>
          </p:cNvPr>
          <p:cNvGrpSpPr/>
          <p:nvPr userDrawn="1"/>
        </p:nvGrpSpPr>
        <p:grpSpPr>
          <a:xfrm>
            <a:off x="8658047" y="396012"/>
            <a:ext cx="1638300" cy="461645"/>
            <a:chOff x="8658047" y="396012"/>
            <a:chExt cx="1638300" cy="461645"/>
          </a:xfrm>
        </p:grpSpPr>
        <p:sp>
          <p:nvSpPr>
            <p:cNvPr id="26" name="object 7">
              <a:extLst>
                <a:ext uri="{FF2B5EF4-FFF2-40B4-BE49-F238E27FC236}">
                  <a16:creationId xmlns:a16="http://schemas.microsoft.com/office/drawing/2014/main" id="{D455CDD1-9276-4A2E-3A59-C401C0AC95B9}"/>
                </a:ext>
              </a:extLst>
            </p:cNvPr>
            <p:cNvSpPr/>
            <p:nvPr/>
          </p:nvSpPr>
          <p:spPr>
            <a:xfrm>
              <a:off x="8658047" y="396023"/>
              <a:ext cx="542290" cy="461645"/>
            </a:xfrm>
            <a:custGeom>
              <a:avLst/>
              <a:gdLst/>
              <a:ahLst/>
              <a:cxnLst/>
              <a:rect l="l" t="t" r="r" b="b"/>
              <a:pathLst>
                <a:path w="542290" h="461644">
                  <a:moveTo>
                    <a:pt x="230708" y="400659"/>
                  </a:moveTo>
                  <a:lnTo>
                    <a:pt x="189039" y="272440"/>
                  </a:lnTo>
                  <a:lnTo>
                    <a:pt x="60820" y="230784"/>
                  </a:lnTo>
                  <a:lnTo>
                    <a:pt x="0" y="291528"/>
                  </a:lnTo>
                  <a:lnTo>
                    <a:pt x="128155" y="333248"/>
                  </a:lnTo>
                  <a:lnTo>
                    <a:pt x="169837" y="461492"/>
                  </a:lnTo>
                  <a:lnTo>
                    <a:pt x="230708" y="400659"/>
                  </a:lnTo>
                  <a:close/>
                </a:path>
                <a:path w="542290" h="461644">
                  <a:moveTo>
                    <a:pt x="230708" y="60820"/>
                  </a:moveTo>
                  <a:lnTo>
                    <a:pt x="169862" y="0"/>
                  </a:lnTo>
                  <a:lnTo>
                    <a:pt x="128155" y="128206"/>
                  </a:lnTo>
                  <a:lnTo>
                    <a:pt x="0" y="169900"/>
                  </a:lnTo>
                  <a:lnTo>
                    <a:pt x="60820" y="230746"/>
                  </a:lnTo>
                  <a:lnTo>
                    <a:pt x="189039" y="189077"/>
                  </a:lnTo>
                  <a:lnTo>
                    <a:pt x="230708" y="60820"/>
                  </a:lnTo>
                  <a:close/>
                </a:path>
                <a:path w="542290" h="461644">
                  <a:moveTo>
                    <a:pt x="461391" y="169900"/>
                  </a:moveTo>
                  <a:lnTo>
                    <a:pt x="333159" y="128206"/>
                  </a:lnTo>
                  <a:lnTo>
                    <a:pt x="291528" y="0"/>
                  </a:lnTo>
                  <a:lnTo>
                    <a:pt x="230708" y="60820"/>
                  </a:lnTo>
                  <a:lnTo>
                    <a:pt x="272402" y="189077"/>
                  </a:lnTo>
                  <a:lnTo>
                    <a:pt x="400621" y="230746"/>
                  </a:lnTo>
                  <a:lnTo>
                    <a:pt x="461378" y="169976"/>
                  </a:lnTo>
                  <a:close/>
                </a:path>
                <a:path w="542290" h="461644">
                  <a:moveTo>
                    <a:pt x="461403" y="291528"/>
                  </a:moveTo>
                  <a:lnTo>
                    <a:pt x="400621" y="230746"/>
                  </a:lnTo>
                  <a:lnTo>
                    <a:pt x="272402" y="272440"/>
                  </a:lnTo>
                  <a:lnTo>
                    <a:pt x="230733" y="400659"/>
                  </a:lnTo>
                  <a:lnTo>
                    <a:pt x="291566" y="461492"/>
                  </a:lnTo>
                  <a:lnTo>
                    <a:pt x="333222" y="333286"/>
                  </a:lnTo>
                  <a:lnTo>
                    <a:pt x="461365" y="291604"/>
                  </a:lnTo>
                  <a:close/>
                </a:path>
                <a:path w="542290" h="461644">
                  <a:moveTo>
                    <a:pt x="542099" y="129679"/>
                  </a:moveTo>
                  <a:lnTo>
                    <a:pt x="501764" y="170014"/>
                  </a:lnTo>
                  <a:lnTo>
                    <a:pt x="501764" y="291477"/>
                  </a:lnTo>
                  <a:lnTo>
                    <a:pt x="542099" y="331800"/>
                  </a:lnTo>
                  <a:lnTo>
                    <a:pt x="542099" y="12967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8">
              <a:extLst>
                <a:ext uri="{FF2B5EF4-FFF2-40B4-BE49-F238E27FC236}">
                  <a16:creationId xmlns:a16="http://schemas.microsoft.com/office/drawing/2014/main" id="{23F600A4-54A5-6EEE-E1CC-9C9E920FCCAC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0155" y="759122"/>
              <a:ext cx="335344" cy="90347"/>
            </a:xfrm>
            <a:prstGeom prst="rect">
              <a:avLst/>
            </a:prstGeom>
          </p:spPr>
        </p:pic>
        <p:pic>
          <p:nvPicPr>
            <p:cNvPr id="28" name="object 9">
              <a:extLst>
                <a:ext uri="{FF2B5EF4-FFF2-40B4-BE49-F238E27FC236}">
                  <a16:creationId xmlns:a16="http://schemas.microsoft.com/office/drawing/2014/main" id="{206DC69C-B6E0-A96D-A376-4B373E38B86A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58948" y="759150"/>
              <a:ext cx="79895" cy="90309"/>
            </a:xfrm>
            <a:prstGeom prst="rect">
              <a:avLst/>
            </a:prstGeom>
          </p:spPr>
        </p:pic>
        <p:pic>
          <p:nvPicPr>
            <p:cNvPr id="29" name="object 10">
              <a:extLst>
                <a:ext uri="{FF2B5EF4-FFF2-40B4-BE49-F238E27FC236}">
                  <a16:creationId xmlns:a16="http://schemas.microsoft.com/office/drawing/2014/main" id="{EBEEDBCE-675D-0DE4-E631-7AE436D20902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62414" y="759150"/>
              <a:ext cx="83375" cy="90347"/>
            </a:xfrm>
            <a:prstGeom prst="rect">
              <a:avLst/>
            </a:prstGeom>
          </p:spPr>
        </p:pic>
        <p:sp>
          <p:nvSpPr>
            <p:cNvPr id="30" name="object 11">
              <a:extLst>
                <a:ext uri="{FF2B5EF4-FFF2-40B4-BE49-F238E27FC236}">
                  <a16:creationId xmlns:a16="http://schemas.microsoft.com/office/drawing/2014/main" id="{E70E7898-C0DB-ED0C-FF33-D4A4145A4909}"/>
                </a:ext>
              </a:extLst>
            </p:cNvPr>
            <p:cNvSpPr/>
            <p:nvPr/>
          </p:nvSpPr>
          <p:spPr>
            <a:xfrm>
              <a:off x="9775952" y="759155"/>
              <a:ext cx="13335" cy="90805"/>
            </a:xfrm>
            <a:custGeom>
              <a:avLst/>
              <a:gdLst/>
              <a:ahLst/>
              <a:cxnLst/>
              <a:rect l="l" t="t" r="r" b="b"/>
              <a:pathLst>
                <a:path w="13334" h="90805">
                  <a:moveTo>
                    <a:pt x="13042" y="0"/>
                  </a:moveTo>
                  <a:lnTo>
                    <a:pt x="0" y="0"/>
                  </a:lnTo>
                  <a:lnTo>
                    <a:pt x="0" y="90309"/>
                  </a:lnTo>
                  <a:lnTo>
                    <a:pt x="13042" y="90309"/>
                  </a:lnTo>
                  <a:lnTo>
                    <a:pt x="1304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12">
              <a:extLst>
                <a:ext uri="{FF2B5EF4-FFF2-40B4-BE49-F238E27FC236}">
                  <a16:creationId xmlns:a16="http://schemas.microsoft.com/office/drawing/2014/main" id="{B49F8404-96E2-60D2-898F-3502CC779962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18788" y="759155"/>
              <a:ext cx="80276" cy="90309"/>
            </a:xfrm>
            <a:prstGeom prst="rect">
              <a:avLst/>
            </a:prstGeom>
          </p:spPr>
        </p:pic>
        <p:pic>
          <p:nvPicPr>
            <p:cNvPr id="32" name="object 13">
              <a:extLst>
                <a:ext uri="{FF2B5EF4-FFF2-40B4-BE49-F238E27FC236}">
                  <a16:creationId xmlns:a16="http://schemas.microsoft.com/office/drawing/2014/main" id="{C24541A7-C9B1-754B-DD2B-FF818E41ED2F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26623" y="757855"/>
              <a:ext cx="86093" cy="92925"/>
            </a:xfrm>
            <a:prstGeom prst="rect">
              <a:avLst/>
            </a:prstGeom>
          </p:spPr>
        </p:pic>
        <p:pic>
          <p:nvPicPr>
            <p:cNvPr id="33" name="object 14">
              <a:extLst>
                <a:ext uri="{FF2B5EF4-FFF2-40B4-BE49-F238E27FC236}">
                  <a16:creationId xmlns:a16="http://schemas.microsoft.com/office/drawing/2014/main" id="{34B3714F-0C59-0B18-1423-AFF7D1FC074B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57212" y="589070"/>
              <a:ext cx="455503" cy="142557"/>
            </a:xfrm>
            <a:prstGeom prst="rect">
              <a:avLst/>
            </a:prstGeom>
          </p:spPr>
        </p:pic>
        <p:sp>
          <p:nvSpPr>
            <p:cNvPr id="34" name="object 15">
              <a:extLst>
                <a:ext uri="{FF2B5EF4-FFF2-40B4-BE49-F238E27FC236}">
                  <a16:creationId xmlns:a16="http://schemas.microsoft.com/office/drawing/2014/main" id="{7267437C-F2C2-F7FF-C887-A0B1E2DB05A0}"/>
                </a:ext>
              </a:extLst>
            </p:cNvPr>
            <p:cNvSpPr/>
            <p:nvPr/>
          </p:nvSpPr>
          <p:spPr>
            <a:xfrm>
              <a:off x="10152814" y="588440"/>
              <a:ext cx="143510" cy="143510"/>
            </a:xfrm>
            <a:custGeom>
              <a:avLst/>
              <a:gdLst/>
              <a:ahLst/>
              <a:cxnLst/>
              <a:rect l="l" t="t" r="r" b="b"/>
              <a:pathLst>
                <a:path w="143509" h="143509">
                  <a:moveTo>
                    <a:pt x="71589" y="0"/>
                  </a:moveTo>
                  <a:lnTo>
                    <a:pt x="43725" y="5626"/>
                  </a:lnTo>
                  <a:lnTo>
                    <a:pt x="20969" y="20969"/>
                  </a:lnTo>
                  <a:lnTo>
                    <a:pt x="5626" y="43725"/>
                  </a:lnTo>
                  <a:lnTo>
                    <a:pt x="0" y="71589"/>
                  </a:lnTo>
                  <a:lnTo>
                    <a:pt x="5626" y="99454"/>
                  </a:lnTo>
                  <a:lnTo>
                    <a:pt x="20969" y="122210"/>
                  </a:lnTo>
                  <a:lnTo>
                    <a:pt x="43725" y="137553"/>
                  </a:lnTo>
                  <a:lnTo>
                    <a:pt x="71589" y="143179"/>
                  </a:lnTo>
                  <a:lnTo>
                    <a:pt x="85237" y="141879"/>
                  </a:lnTo>
                  <a:lnTo>
                    <a:pt x="98263" y="138017"/>
                  </a:lnTo>
                  <a:lnTo>
                    <a:pt x="110312" y="131735"/>
                  </a:lnTo>
                  <a:lnTo>
                    <a:pt x="121031" y="123177"/>
                  </a:lnTo>
                  <a:lnTo>
                    <a:pt x="106337" y="108483"/>
                  </a:lnTo>
                  <a:lnTo>
                    <a:pt x="73177" y="108483"/>
                  </a:lnTo>
                  <a:lnTo>
                    <a:pt x="66380" y="107737"/>
                  </a:lnTo>
                  <a:lnTo>
                    <a:pt x="41275" y="84416"/>
                  </a:lnTo>
                  <a:lnTo>
                    <a:pt x="141922" y="84416"/>
                  </a:lnTo>
                  <a:lnTo>
                    <a:pt x="142798" y="80200"/>
                  </a:lnTo>
                  <a:lnTo>
                    <a:pt x="143230" y="75895"/>
                  </a:lnTo>
                  <a:lnTo>
                    <a:pt x="143179" y="71589"/>
                  </a:lnTo>
                  <a:lnTo>
                    <a:pt x="140971" y="60655"/>
                  </a:lnTo>
                  <a:lnTo>
                    <a:pt x="40640" y="60655"/>
                  </a:lnTo>
                  <a:lnTo>
                    <a:pt x="42456" y="55054"/>
                  </a:lnTo>
                  <a:lnTo>
                    <a:pt x="73202" y="34696"/>
                  </a:lnTo>
                  <a:lnTo>
                    <a:pt x="131465" y="34696"/>
                  </a:lnTo>
                  <a:lnTo>
                    <a:pt x="122210" y="20969"/>
                  </a:lnTo>
                  <a:lnTo>
                    <a:pt x="99454" y="5626"/>
                  </a:lnTo>
                  <a:lnTo>
                    <a:pt x="71589" y="0"/>
                  </a:lnTo>
                  <a:close/>
                </a:path>
                <a:path w="143509" h="143509">
                  <a:moveTo>
                    <a:pt x="96304" y="98475"/>
                  </a:moveTo>
                  <a:lnTo>
                    <a:pt x="90195" y="104711"/>
                  </a:lnTo>
                  <a:lnTo>
                    <a:pt x="81889" y="108305"/>
                  </a:lnTo>
                  <a:lnTo>
                    <a:pt x="73177" y="108483"/>
                  </a:lnTo>
                  <a:lnTo>
                    <a:pt x="106337" y="108483"/>
                  </a:lnTo>
                  <a:lnTo>
                    <a:pt x="96393" y="98539"/>
                  </a:lnTo>
                  <a:close/>
                </a:path>
                <a:path w="143509" h="143509">
                  <a:moveTo>
                    <a:pt x="131465" y="34696"/>
                  </a:moveTo>
                  <a:lnTo>
                    <a:pt x="73202" y="34696"/>
                  </a:lnTo>
                  <a:lnTo>
                    <a:pt x="75882" y="34721"/>
                  </a:lnTo>
                  <a:lnTo>
                    <a:pt x="78536" y="35077"/>
                  </a:lnTo>
                  <a:lnTo>
                    <a:pt x="105397" y="60655"/>
                  </a:lnTo>
                  <a:lnTo>
                    <a:pt x="140971" y="60655"/>
                  </a:lnTo>
                  <a:lnTo>
                    <a:pt x="137553" y="43725"/>
                  </a:lnTo>
                  <a:lnTo>
                    <a:pt x="131465" y="346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16">
              <a:extLst>
                <a:ext uri="{FF2B5EF4-FFF2-40B4-BE49-F238E27FC236}">
                  <a16:creationId xmlns:a16="http://schemas.microsoft.com/office/drawing/2014/main" id="{959A9204-612F-29A7-3631-BBB737453311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23531" y="589165"/>
              <a:ext cx="144208" cy="138760"/>
            </a:xfrm>
            <a:prstGeom prst="rect">
              <a:avLst/>
            </a:prstGeom>
          </p:spPr>
        </p:pic>
        <p:pic>
          <p:nvPicPr>
            <p:cNvPr id="36" name="object 17">
              <a:extLst>
                <a:ext uri="{FF2B5EF4-FFF2-40B4-BE49-F238E27FC236}">
                  <a16:creationId xmlns:a16="http://schemas.microsoft.com/office/drawing/2014/main" id="{8E4BC217-A6CF-3BA5-37C5-D388A8C1F869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90379" y="589165"/>
              <a:ext cx="144183" cy="138760"/>
            </a:xfrm>
            <a:prstGeom prst="rect">
              <a:avLst/>
            </a:prstGeom>
          </p:spPr>
        </p:pic>
        <p:sp>
          <p:nvSpPr>
            <p:cNvPr id="37" name="object 18">
              <a:extLst>
                <a:ext uri="{FF2B5EF4-FFF2-40B4-BE49-F238E27FC236}">
                  <a16:creationId xmlns:a16="http://schemas.microsoft.com/office/drawing/2014/main" id="{D4FFCEAD-6919-6812-A13C-2426881DD9A5}"/>
                </a:ext>
              </a:extLst>
            </p:cNvPr>
            <p:cNvSpPr/>
            <p:nvPr/>
          </p:nvSpPr>
          <p:spPr>
            <a:xfrm>
              <a:off x="10037125" y="516867"/>
              <a:ext cx="99695" cy="211454"/>
            </a:xfrm>
            <a:custGeom>
              <a:avLst/>
              <a:gdLst/>
              <a:ahLst/>
              <a:cxnLst/>
              <a:rect l="l" t="t" r="r" b="b"/>
              <a:pathLst>
                <a:path w="99695" h="211454">
                  <a:moveTo>
                    <a:pt x="67843" y="112839"/>
                  </a:moveTo>
                  <a:lnTo>
                    <a:pt x="28143" y="112839"/>
                  </a:lnTo>
                  <a:lnTo>
                    <a:pt x="28143" y="210997"/>
                  </a:lnTo>
                  <a:lnTo>
                    <a:pt x="67843" y="210997"/>
                  </a:lnTo>
                  <a:lnTo>
                    <a:pt x="67843" y="112839"/>
                  </a:lnTo>
                  <a:close/>
                </a:path>
                <a:path w="99695" h="211454">
                  <a:moveTo>
                    <a:pt x="99098" y="76263"/>
                  </a:moveTo>
                  <a:lnTo>
                    <a:pt x="0" y="76263"/>
                  </a:lnTo>
                  <a:lnTo>
                    <a:pt x="0" y="112839"/>
                  </a:lnTo>
                  <a:lnTo>
                    <a:pt x="99098" y="112839"/>
                  </a:lnTo>
                  <a:lnTo>
                    <a:pt x="99098" y="76263"/>
                  </a:lnTo>
                  <a:close/>
                </a:path>
                <a:path w="99695" h="211454">
                  <a:moveTo>
                    <a:pt x="67843" y="0"/>
                  </a:moveTo>
                  <a:lnTo>
                    <a:pt x="28155" y="39687"/>
                  </a:lnTo>
                  <a:lnTo>
                    <a:pt x="28143" y="76263"/>
                  </a:lnTo>
                  <a:lnTo>
                    <a:pt x="67843" y="76263"/>
                  </a:lnTo>
                  <a:lnTo>
                    <a:pt x="6784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00" b="1" i="0">
                <a:solidFill>
                  <a:schemeClr val="bg1">
                    <a:lumMod val="65000"/>
                  </a:schemeClr>
                </a:solidFill>
                <a:latin typeface="Loew-Heavy"/>
                <a:cs typeface="Loew-Heavy"/>
              </a:defRPr>
            </a:lvl1pPr>
          </a:lstStyle>
          <a:p>
            <a:pPr marL="12700">
              <a:spcBef>
                <a:spcPts val="244"/>
              </a:spcBef>
            </a:pPr>
            <a:r>
              <a:rPr lang="en-GB" spc="-25"/>
              <a:t>INNOVATE</a:t>
            </a:r>
            <a:r>
              <a:rPr lang="en-GB" spc="5"/>
              <a:t> </a:t>
            </a:r>
            <a:r>
              <a:rPr lang="en-GB" spc="-20"/>
              <a:t>AWARDING</a:t>
            </a:r>
            <a:endParaRPr lang="en-GB" b="0" spc="-1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chemeClr val="bg1">
                    <a:lumMod val="65000"/>
                  </a:schemeClr>
                </a:solidFill>
                <a:latin typeface="Loew"/>
                <a:cs typeface="Loew"/>
              </a:defRPr>
            </a:lvl1pPr>
          </a:lstStyle>
          <a:p>
            <a:pPr marL="12700">
              <a:spcBef>
                <a:spcPts val="190"/>
              </a:spcBef>
            </a:pPr>
            <a:r>
              <a:rPr lang="en-GB">
                <a:latin typeface="Tahoma" panose="020B0604030504040204" pitchFamily="34" charset="0"/>
                <a:cs typeface="Tahoma" panose="020B0604030504040204" pitchFamily="34" charset="0"/>
              </a:rPr>
              <a:t>Page</a:t>
            </a:r>
            <a:r>
              <a:rPr lang="en-GB" spc="-25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fld id="{81D60167-4931-47E6-BA6A-407CBD079E47}" type="slidenum">
              <a:rPr spc="-25" smtClean="0">
                <a:latin typeface="Tahoma" panose="020B0604030504040204" pitchFamily="34" charset="0"/>
                <a:cs typeface="Tahoma" panose="020B0604030504040204" pitchFamily="34" charset="0"/>
              </a:rPr>
              <a:pPr marL="12700">
                <a:spcBef>
                  <a:spcPts val="190"/>
                </a:spcBef>
              </a:pPr>
              <a:t>‹#›</a:t>
            </a:fld>
            <a:endParaRPr spc="-25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DB1785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chemeClr val="bg1">
                    <a:lumMod val="65000"/>
                  </a:schemeClr>
                </a:solidFill>
                <a:latin typeface="Loew"/>
                <a:cs typeface="Loew"/>
              </a:defRPr>
            </a:lvl1pPr>
          </a:lstStyle>
          <a:p>
            <a:pPr marL="12700">
              <a:spcBef>
                <a:spcPts val="190"/>
              </a:spcBef>
            </a:pPr>
            <a:r>
              <a:rPr lang="en-GB">
                <a:latin typeface="Tahoma" panose="020B0604030504040204" pitchFamily="34" charset="0"/>
                <a:cs typeface="Tahoma" panose="020B0604030504040204" pitchFamily="34" charset="0"/>
              </a:rPr>
              <a:t>Page</a:t>
            </a:r>
            <a:r>
              <a:rPr lang="en-GB" spc="-25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fld id="{81D60167-4931-47E6-BA6A-407CBD079E47}" type="slidenum">
              <a:rPr spc="-25" smtClean="0">
                <a:latin typeface="Tahoma" panose="020B0604030504040204" pitchFamily="34" charset="0"/>
                <a:cs typeface="Tahoma" panose="020B0604030504040204" pitchFamily="34" charset="0"/>
              </a:rPr>
              <a:pPr marL="12700">
                <a:spcBef>
                  <a:spcPts val="190"/>
                </a:spcBef>
              </a:pPr>
              <a:t>‹#›</a:t>
            </a:fld>
            <a:endParaRPr spc="-25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Holder 4">
            <a:extLst>
              <a:ext uri="{FF2B5EF4-FFF2-40B4-BE49-F238E27FC236}">
                <a16:creationId xmlns:a16="http://schemas.microsoft.com/office/drawing/2014/main" id="{42B156C8-670D-4CFD-5186-8A3EB71F68AE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635299" y="7235299"/>
            <a:ext cx="1936750" cy="107722"/>
          </a:xfrm>
          <a:prstGeom prst="rect">
            <a:avLst/>
          </a:prstGeom>
        </p:spPr>
        <p:txBody>
          <a:bodyPr lIns="0" tIns="0" rIns="0" bIns="0"/>
          <a:lstStyle>
            <a:lvl1pPr>
              <a:defRPr sz="700" b="1" i="0">
                <a:solidFill>
                  <a:schemeClr val="bg1">
                    <a:lumMod val="65000"/>
                  </a:schemeClr>
                </a:solidFill>
                <a:latin typeface="Loew-Heavy"/>
                <a:cs typeface="Loew-Heavy"/>
              </a:defRPr>
            </a:lvl1pPr>
          </a:lstStyle>
          <a:p>
            <a:pPr marL="12700">
              <a:spcBef>
                <a:spcPts val="244"/>
              </a:spcBef>
            </a:pPr>
            <a:r>
              <a:rPr lang="en-GB" spc="-25" dirty="0"/>
              <a:t>INNOVATE</a:t>
            </a:r>
            <a:r>
              <a:rPr lang="en-GB" spc="5" dirty="0"/>
              <a:t> </a:t>
            </a:r>
            <a:r>
              <a:rPr lang="en-GB" spc="-20" dirty="0"/>
              <a:t>AWARDING</a:t>
            </a:r>
            <a:r>
              <a:rPr lang="en-GB" spc="10" dirty="0"/>
              <a:t> </a:t>
            </a:r>
            <a:endParaRPr lang="en-GB" b="0" spc="-1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09926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older 5">
            <a:extLst>
              <a:ext uri="{FF2B5EF4-FFF2-40B4-BE49-F238E27FC236}">
                <a16:creationId xmlns:a16="http://schemas.microsoft.com/office/drawing/2014/main" id="{A0CA5EE3-3701-C9AD-033C-AECCDCD3B66B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9656216" y="7242145"/>
            <a:ext cx="439420" cy="107722"/>
          </a:xfrm>
        </p:spPr>
        <p:txBody>
          <a:bodyPr lIns="0" tIns="0" rIns="0" bIns="0"/>
          <a:lstStyle>
            <a:lvl1pPr>
              <a:defRPr sz="700" b="0" i="0">
                <a:solidFill>
                  <a:schemeClr val="bg1">
                    <a:lumMod val="65000"/>
                  </a:schemeClr>
                </a:solidFill>
                <a:latin typeface="Loew"/>
                <a:cs typeface="Loew"/>
              </a:defRPr>
            </a:lvl1pPr>
          </a:lstStyle>
          <a:p>
            <a:pPr marL="12700">
              <a:spcBef>
                <a:spcPts val="190"/>
              </a:spcBef>
            </a:pPr>
            <a:r>
              <a:rPr lang="en-GB">
                <a:latin typeface="Tahoma" panose="020B0604030504040204" pitchFamily="34" charset="0"/>
                <a:cs typeface="Tahoma" panose="020B0604030504040204" pitchFamily="34" charset="0"/>
              </a:rPr>
              <a:t>Page</a:t>
            </a:r>
            <a:r>
              <a:rPr lang="en-GB" spc="-25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fld id="{81D60167-4931-47E6-BA6A-407CBD079E47}" type="slidenum">
              <a:rPr spc="-25" smtClean="0">
                <a:latin typeface="Tahoma" panose="020B0604030504040204" pitchFamily="34" charset="0"/>
                <a:cs typeface="Tahoma" panose="020B0604030504040204" pitchFamily="34" charset="0"/>
              </a:rPr>
              <a:pPr marL="12700">
                <a:spcBef>
                  <a:spcPts val="190"/>
                </a:spcBef>
              </a:pPr>
              <a:t>‹#›</a:t>
            </a:fld>
            <a:endParaRPr spc="-25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Holder 4">
            <a:extLst>
              <a:ext uri="{FF2B5EF4-FFF2-40B4-BE49-F238E27FC236}">
                <a16:creationId xmlns:a16="http://schemas.microsoft.com/office/drawing/2014/main" id="{DEF1350E-7A43-CD94-0B0E-36D5202EBD2E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635299" y="7235299"/>
            <a:ext cx="1936750" cy="107722"/>
          </a:xfrm>
          <a:prstGeom prst="rect">
            <a:avLst/>
          </a:prstGeom>
        </p:spPr>
        <p:txBody>
          <a:bodyPr lIns="0" tIns="0" rIns="0" bIns="0"/>
          <a:lstStyle>
            <a:lvl1pPr>
              <a:defRPr sz="700" b="1" i="0">
                <a:solidFill>
                  <a:schemeClr val="bg1">
                    <a:lumMod val="65000"/>
                  </a:schemeClr>
                </a:solidFill>
                <a:latin typeface="Loew-Heavy"/>
                <a:cs typeface="Loew-Heavy"/>
              </a:defRPr>
            </a:lvl1pPr>
          </a:lstStyle>
          <a:p>
            <a:pPr marL="12700">
              <a:spcBef>
                <a:spcPts val="244"/>
              </a:spcBef>
            </a:pPr>
            <a:r>
              <a:rPr lang="en-GB" spc="-25" dirty="0"/>
              <a:t>INNOVATE</a:t>
            </a:r>
            <a:r>
              <a:rPr lang="en-GB" spc="5" dirty="0"/>
              <a:t> </a:t>
            </a:r>
            <a:r>
              <a:rPr lang="en-GB" spc="-20" dirty="0"/>
              <a:t>AWARDING</a:t>
            </a:r>
            <a:r>
              <a:rPr lang="en-GB" spc="10" dirty="0"/>
              <a:t> </a:t>
            </a:r>
            <a:endParaRPr lang="en-GB" b="0" spc="-1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31153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900F861-A646-EF92-9EDD-CC66381E8B6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03527" y="-33866"/>
            <a:ext cx="5135024" cy="7630564"/>
          </a:xfrm>
          <a:custGeom>
            <a:avLst/>
            <a:gdLst>
              <a:gd name="connsiteX0" fmla="*/ 5 w 5135034"/>
              <a:gd name="connsiteY0" fmla="*/ 2918928 h 7641872"/>
              <a:gd name="connsiteX1" fmla="*/ 2567517 w 5135034"/>
              <a:gd name="connsiteY1" fmla="*/ 0 h 7641872"/>
              <a:gd name="connsiteX2" fmla="*/ 5135029 w 5135034"/>
              <a:gd name="connsiteY2" fmla="*/ 2918928 h 7641872"/>
              <a:gd name="connsiteX3" fmla="*/ 4154326 w 5135034"/>
              <a:gd name="connsiteY3" fmla="*/ 7641853 h 7641872"/>
              <a:gd name="connsiteX4" fmla="*/ 980708 w 5135034"/>
              <a:gd name="connsiteY4" fmla="*/ 7641853 h 7641872"/>
              <a:gd name="connsiteX5" fmla="*/ 5 w 5135034"/>
              <a:gd name="connsiteY5" fmla="*/ 2918928 h 7641872"/>
              <a:gd name="connsiteX0" fmla="*/ 0 w 5089868"/>
              <a:gd name="connsiteY0" fmla="*/ 3788173 h 7641853"/>
              <a:gd name="connsiteX1" fmla="*/ 2522356 w 5089868"/>
              <a:gd name="connsiteY1" fmla="*/ 0 h 7641853"/>
              <a:gd name="connsiteX2" fmla="*/ 5089868 w 5089868"/>
              <a:gd name="connsiteY2" fmla="*/ 2918928 h 7641853"/>
              <a:gd name="connsiteX3" fmla="*/ 4109165 w 5089868"/>
              <a:gd name="connsiteY3" fmla="*/ 7641853 h 7641853"/>
              <a:gd name="connsiteX4" fmla="*/ 935547 w 5089868"/>
              <a:gd name="connsiteY4" fmla="*/ 7641853 h 7641853"/>
              <a:gd name="connsiteX5" fmla="*/ 0 w 5089868"/>
              <a:gd name="connsiteY5" fmla="*/ 3788173 h 7641853"/>
              <a:gd name="connsiteX0" fmla="*/ 0 w 5089868"/>
              <a:gd name="connsiteY0" fmla="*/ 3799462 h 7653142"/>
              <a:gd name="connsiteX1" fmla="*/ 2093378 w 5089868"/>
              <a:gd name="connsiteY1" fmla="*/ 0 h 7653142"/>
              <a:gd name="connsiteX2" fmla="*/ 5089868 w 5089868"/>
              <a:gd name="connsiteY2" fmla="*/ 2930217 h 7653142"/>
              <a:gd name="connsiteX3" fmla="*/ 4109165 w 5089868"/>
              <a:gd name="connsiteY3" fmla="*/ 7653142 h 7653142"/>
              <a:gd name="connsiteX4" fmla="*/ 935547 w 5089868"/>
              <a:gd name="connsiteY4" fmla="*/ 7653142 h 7653142"/>
              <a:gd name="connsiteX5" fmla="*/ 0 w 5089868"/>
              <a:gd name="connsiteY5" fmla="*/ 3799462 h 7653142"/>
              <a:gd name="connsiteX0" fmla="*/ 0 w 5135024"/>
              <a:gd name="connsiteY0" fmla="*/ 3799462 h 7653142"/>
              <a:gd name="connsiteX1" fmla="*/ 2093378 w 5135024"/>
              <a:gd name="connsiteY1" fmla="*/ 0 h 7653142"/>
              <a:gd name="connsiteX2" fmla="*/ 5135024 w 5135024"/>
              <a:gd name="connsiteY2" fmla="*/ 74128 h 7653142"/>
              <a:gd name="connsiteX3" fmla="*/ 4109165 w 5135024"/>
              <a:gd name="connsiteY3" fmla="*/ 7653142 h 7653142"/>
              <a:gd name="connsiteX4" fmla="*/ 935547 w 5135024"/>
              <a:gd name="connsiteY4" fmla="*/ 7653142 h 7653142"/>
              <a:gd name="connsiteX5" fmla="*/ 0 w 5135024"/>
              <a:gd name="connsiteY5" fmla="*/ 3799462 h 7653142"/>
              <a:gd name="connsiteX0" fmla="*/ 0 w 5135024"/>
              <a:gd name="connsiteY0" fmla="*/ 3743017 h 7596697"/>
              <a:gd name="connsiteX1" fmla="*/ 2048223 w 5135024"/>
              <a:gd name="connsiteY1" fmla="*/ 0 h 7596697"/>
              <a:gd name="connsiteX2" fmla="*/ 5135024 w 5135024"/>
              <a:gd name="connsiteY2" fmla="*/ 17683 h 7596697"/>
              <a:gd name="connsiteX3" fmla="*/ 4109165 w 5135024"/>
              <a:gd name="connsiteY3" fmla="*/ 7596697 h 7596697"/>
              <a:gd name="connsiteX4" fmla="*/ 935547 w 5135024"/>
              <a:gd name="connsiteY4" fmla="*/ 7596697 h 7596697"/>
              <a:gd name="connsiteX5" fmla="*/ 0 w 5135024"/>
              <a:gd name="connsiteY5" fmla="*/ 3743017 h 7596697"/>
              <a:gd name="connsiteX0" fmla="*/ 0 w 5135024"/>
              <a:gd name="connsiteY0" fmla="*/ 3743017 h 7619275"/>
              <a:gd name="connsiteX1" fmla="*/ 2048223 w 5135024"/>
              <a:gd name="connsiteY1" fmla="*/ 0 h 7619275"/>
              <a:gd name="connsiteX2" fmla="*/ 5135024 w 5135024"/>
              <a:gd name="connsiteY2" fmla="*/ 17683 h 7619275"/>
              <a:gd name="connsiteX3" fmla="*/ 5113877 w 5135024"/>
              <a:gd name="connsiteY3" fmla="*/ 7619275 h 7619275"/>
              <a:gd name="connsiteX4" fmla="*/ 935547 w 5135024"/>
              <a:gd name="connsiteY4" fmla="*/ 7596697 h 7619275"/>
              <a:gd name="connsiteX5" fmla="*/ 0 w 5135024"/>
              <a:gd name="connsiteY5" fmla="*/ 3743017 h 7619275"/>
              <a:gd name="connsiteX0" fmla="*/ 0 w 5135024"/>
              <a:gd name="connsiteY0" fmla="*/ 3743017 h 7630564"/>
              <a:gd name="connsiteX1" fmla="*/ 2048223 w 5135024"/>
              <a:gd name="connsiteY1" fmla="*/ 0 h 7630564"/>
              <a:gd name="connsiteX2" fmla="*/ 5135024 w 5135024"/>
              <a:gd name="connsiteY2" fmla="*/ 17683 h 7630564"/>
              <a:gd name="connsiteX3" fmla="*/ 5113877 w 5135024"/>
              <a:gd name="connsiteY3" fmla="*/ 7619275 h 7630564"/>
              <a:gd name="connsiteX4" fmla="*/ 1838658 w 5135024"/>
              <a:gd name="connsiteY4" fmla="*/ 7630564 h 7630564"/>
              <a:gd name="connsiteX5" fmla="*/ 0 w 5135024"/>
              <a:gd name="connsiteY5" fmla="*/ 3743017 h 7630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35024" h="7630564">
                <a:moveTo>
                  <a:pt x="0" y="3743017"/>
                </a:moveTo>
                <a:lnTo>
                  <a:pt x="2048223" y="0"/>
                </a:lnTo>
                <a:lnTo>
                  <a:pt x="5135024" y="17683"/>
                </a:lnTo>
                <a:lnTo>
                  <a:pt x="5113877" y="7619275"/>
                </a:lnTo>
                <a:lnTo>
                  <a:pt x="1838658" y="7630564"/>
                </a:lnTo>
                <a:lnTo>
                  <a:pt x="0" y="3743017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DB1785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chemeClr val="bg1">
                    <a:lumMod val="95000"/>
                  </a:schemeClr>
                </a:solidFill>
                <a:latin typeface="Loew"/>
                <a:cs typeface="Loew"/>
              </a:defRPr>
            </a:lvl1pPr>
          </a:lstStyle>
          <a:p>
            <a:pPr marL="12700">
              <a:spcBef>
                <a:spcPts val="190"/>
              </a:spcBef>
            </a:pPr>
            <a:r>
              <a:rPr lang="en-GB">
                <a:latin typeface="Tahoma" panose="020B0604030504040204" pitchFamily="34" charset="0"/>
                <a:cs typeface="Tahoma" panose="020B0604030504040204" pitchFamily="34" charset="0"/>
              </a:rPr>
              <a:t>Page</a:t>
            </a:r>
            <a:r>
              <a:rPr lang="en-GB" spc="-25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fld id="{81D60167-4931-47E6-BA6A-407CBD079E47}" type="slidenum">
              <a:rPr spc="-25" smtClean="0">
                <a:latin typeface="Tahoma" panose="020B0604030504040204" pitchFamily="34" charset="0"/>
                <a:cs typeface="Tahoma" panose="020B0604030504040204" pitchFamily="34" charset="0"/>
              </a:rPr>
              <a:pPr marL="12700">
                <a:spcBef>
                  <a:spcPts val="190"/>
                </a:spcBef>
              </a:pPr>
              <a:t>‹#›</a:t>
            </a:fld>
            <a:endParaRPr spc="-25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21" name="object 6">
            <a:extLst>
              <a:ext uri="{FF2B5EF4-FFF2-40B4-BE49-F238E27FC236}">
                <a16:creationId xmlns:a16="http://schemas.microsoft.com/office/drawing/2014/main" id="{5BADE525-A529-BB5C-DAF9-125A973C1414}"/>
              </a:ext>
            </a:extLst>
          </p:cNvPr>
          <p:cNvGrpSpPr/>
          <p:nvPr userDrawn="1"/>
        </p:nvGrpSpPr>
        <p:grpSpPr>
          <a:xfrm>
            <a:off x="8658047" y="396012"/>
            <a:ext cx="1638300" cy="461645"/>
            <a:chOff x="8658047" y="396012"/>
            <a:chExt cx="1638300" cy="461645"/>
          </a:xfrm>
        </p:grpSpPr>
        <p:sp>
          <p:nvSpPr>
            <p:cNvPr id="22" name="object 7">
              <a:extLst>
                <a:ext uri="{FF2B5EF4-FFF2-40B4-BE49-F238E27FC236}">
                  <a16:creationId xmlns:a16="http://schemas.microsoft.com/office/drawing/2014/main" id="{072E216D-CD4E-4701-F1E6-DFCDF0171B14}"/>
                </a:ext>
              </a:extLst>
            </p:cNvPr>
            <p:cNvSpPr/>
            <p:nvPr/>
          </p:nvSpPr>
          <p:spPr>
            <a:xfrm>
              <a:off x="8658047" y="396023"/>
              <a:ext cx="542290" cy="461645"/>
            </a:xfrm>
            <a:custGeom>
              <a:avLst/>
              <a:gdLst/>
              <a:ahLst/>
              <a:cxnLst/>
              <a:rect l="l" t="t" r="r" b="b"/>
              <a:pathLst>
                <a:path w="542290" h="461644">
                  <a:moveTo>
                    <a:pt x="230708" y="400659"/>
                  </a:moveTo>
                  <a:lnTo>
                    <a:pt x="189039" y="272440"/>
                  </a:lnTo>
                  <a:lnTo>
                    <a:pt x="60820" y="230784"/>
                  </a:lnTo>
                  <a:lnTo>
                    <a:pt x="0" y="291528"/>
                  </a:lnTo>
                  <a:lnTo>
                    <a:pt x="128155" y="333248"/>
                  </a:lnTo>
                  <a:lnTo>
                    <a:pt x="169837" y="461492"/>
                  </a:lnTo>
                  <a:lnTo>
                    <a:pt x="230708" y="400659"/>
                  </a:lnTo>
                  <a:close/>
                </a:path>
                <a:path w="542290" h="461644">
                  <a:moveTo>
                    <a:pt x="230708" y="60820"/>
                  </a:moveTo>
                  <a:lnTo>
                    <a:pt x="169862" y="0"/>
                  </a:lnTo>
                  <a:lnTo>
                    <a:pt x="128155" y="128206"/>
                  </a:lnTo>
                  <a:lnTo>
                    <a:pt x="0" y="169900"/>
                  </a:lnTo>
                  <a:lnTo>
                    <a:pt x="60820" y="230746"/>
                  </a:lnTo>
                  <a:lnTo>
                    <a:pt x="189039" y="189077"/>
                  </a:lnTo>
                  <a:lnTo>
                    <a:pt x="230708" y="60820"/>
                  </a:lnTo>
                  <a:close/>
                </a:path>
                <a:path w="542290" h="461644">
                  <a:moveTo>
                    <a:pt x="461391" y="169900"/>
                  </a:moveTo>
                  <a:lnTo>
                    <a:pt x="333159" y="128206"/>
                  </a:lnTo>
                  <a:lnTo>
                    <a:pt x="291528" y="0"/>
                  </a:lnTo>
                  <a:lnTo>
                    <a:pt x="230708" y="60820"/>
                  </a:lnTo>
                  <a:lnTo>
                    <a:pt x="272402" y="189077"/>
                  </a:lnTo>
                  <a:lnTo>
                    <a:pt x="400621" y="230746"/>
                  </a:lnTo>
                  <a:lnTo>
                    <a:pt x="461378" y="169976"/>
                  </a:lnTo>
                  <a:close/>
                </a:path>
                <a:path w="542290" h="461644">
                  <a:moveTo>
                    <a:pt x="461403" y="291528"/>
                  </a:moveTo>
                  <a:lnTo>
                    <a:pt x="400621" y="230746"/>
                  </a:lnTo>
                  <a:lnTo>
                    <a:pt x="272402" y="272440"/>
                  </a:lnTo>
                  <a:lnTo>
                    <a:pt x="230733" y="400659"/>
                  </a:lnTo>
                  <a:lnTo>
                    <a:pt x="291566" y="461492"/>
                  </a:lnTo>
                  <a:lnTo>
                    <a:pt x="333222" y="333286"/>
                  </a:lnTo>
                  <a:lnTo>
                    <a:pt x="461365" y="291604"/>
                  </a:lnTo>
                  <a:close/>
                </a:path>
                <a:path w="542290" h="461644">
                  <a:moveTo>
                    <a:pt x="542099" y="129679"/>
                  </a:moveTo>
                  <a:lnTo>
                    <a:pt x="501764" y="170014"/>
                  </a:lnTo>
                  <a:lnTo>
                    <a:pt x="501764" y="291477"/>
                  </a:lnTo>
                  <a:lnTo>
                    <a:pt x="542099" y="331800"/>
                  </a:lnTo>
                  <a:lnTo>
                    <a:pt x="542099" y="12967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8">
              <a:extLst>
                <a:ext uri="{FF2B5EF4-FFF2-40B4-BE49-F238E27FC236}">
                  <a16:creationId xmlns:a16="http://schemas.microsoft.com/office/drawing/2014/main" id="{EDC744BE-8E11-4889-68DD-39AAD55FF931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0155" y="759122"/>
              <a:ext cx="335344" cy="90347"/>
            </a:xfrm>
            <a:prstGeom prst="rect">
              <a:avLst/>
            </a:prstGeom>
          </p:spPr>
        </p:pic>
        <p:pic>
          <p:nvPicPr>
            <p:cNvPr id="24" name="object 9">
              <a:extLst>
                <a:ext uri="{FF2B5EF4-FFF2-40B4-BE49-F238E27FC236}">
                  <a16:creationId xmlns:a16="http://schemas.microsoft.com/office/drawing/2014/main" id="{AC89E2FF-2CA8-FB9E-8D65-6E9259811906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58948" y="759150"/>
              <a:ext cx="79895" cy="90309"/>
            </a:xfrm>
            <a:prstGeom prst="rect">
              <a:avLst/>
            </a:prstGeom>
          </p:spPr>
        </p:pic>
        <p:pic>
          <p:nvPicPr>
            <p:cNvPr id="25" name="object 10">
              <a:extLst>
                <a:ext uri="{FF2B5EF4-FFF2-40B4-BE49-F238E27FC236}">
                  <a16:creationId xmlns:a16="http://schemas.microsoft.com/office/drawing/2014/main" id="{7D7F40BF-03C8-F0DE-F53E-602E007EDA2C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62414" y="759150"/>
              <a:ext cx="83375" cy="90347"/>
            </a:xfrm>
            <a:prstGeom prst="rect">
              <a:avLst/>
            </a:prstGeom>
          </p:spPr>
        </p:pic>
        <p:sp>
          <p:nvSpPr>
            <p:cNvPr id="26" name="object 11">
              <a:extLst>
                <a:ext uri="{FF2B5EF4-FFF2-40B4-BE49-F238E27FC236}">
                  <a16:creationId xmlns:a16="http://schemas.microsoft.com/office/drawing/2014/main" id="{C2C6DDA0-B76E-5AC8-0FEC-B018CC953DE7}"/>
                </a:ext>
              </a:extLst>
            </p:cNvPr>
            <p:cNvSpPr/>
            <p:nvPr/>
          </p:nvSpPr>
          <p:spPr>
            <a:xfrm>
              <a:off x="9775952" y="759155"/>
              <a:ext cx="13335" cy="90805"/>
            </a:xfrm>
            <a:custGeom>
              <a:avLst/>
              <a:gdLst/>
              <a:ahLst/>
              <a:cxnLst/>
              <a:rect l="l" t="t" r="r" b="b"/>
              <a:pathLst>
                <a:path w="13334" h="90805">
                  <a:moveTo>
                    <a:pt x="13042" y="0"/>
                  </a:moveTo>
                  <a:lnTo>
                    <a:pt x="0" y="0"/>
                  </a:lnTo>
                  <a:lnTo>
                    <a:pt x="0" y="90309"/>
                  </a:lnTo>
                  <a:lnTo>
                    <a:pt x="13042" y="90309"/>
                  </a:lnTo>
                  <a:lnTo>
                    <a:pt x="1304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12">
              <a:extLst>
                <a:ext uri="{FF2B5EF4-FFF2-40B4-BE49-F238E27FC236}">
                  <a16:creationId xmlns:a16="http://schemas.microsoft.com/office/drawing/2014/main" id="{4321397B-2DC4-BEE0-804D-A3D169E9484C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18788" y="759155"/>
              <a:ext cx="80276" cy="90309"/>
            </a:xfrm>
            <a:prstGeom prst="rect">
              <a:avLst/>
            </a:prstGeom>
          </p:spPr>
        </p:pic>
        <p:pic>
          <p:nvPicPr>
            <p:cNvPr id="28" name="object 13">
              <a:extLst>
                <a:ext uri="{FF2B5EF4-FFF2-40B4-BE49-F238E27FC236}">
                  <a16:creationId xmlns:a16="http://schemas.microsoft.com/office/drawing/2014/main" id="{CBD9D1A7-B845-FC5F-C603-AF37522BF1B0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26623" y="757855"/>
              <a:ext cx="86093" cy="92925"/>
            </a:xfrm>
            <a:prstGeom prst="rect">
              <a:avLst/>
            </a:prstGeom>
          </p:spPr>
        </p:pic>
        <p:pic>
          <p:nvPicPr>
            <p:cNvPr id="29" name="object 14">
              <a:extLst>
                <a:ext uri="{FF2B5EF4-FFF2-40B4-BE49-F238E27FC236}">
                  <a16:creationId xmlns:a16="http://schemas.microsoft.com/office/drawing/2014/main" id="{13E19866-4191-5A93-705A-D78A90779DCC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57212" y="589070"/>
              <a:ext cx="455503" cy="142557"/>
            </a:xfrm>
            <a:prstGeom prst="rect">
              <a:avLst/>
            </a:prstGeom>
          </p:spPr>
        </p:pic>
        <p:sp>
          <p:nvSpPr>
            <p:cNvPr id="30" name="object 15">
              <a:extLst>
                <a:ext uri="{FF2B5EF4-FFF2-40B4-BE49-F238E27FC236}">
                  <a16:creationId xmlns:a16="http://schemas.microsoft.com/office/drawing/2014/main" id="{DA3B6397-2AAC-5314-C8CE-3FB6ADCB6E1C}"/>
                </a:ext>
              </a:extLst>
            </p:cNvPr>
            <p:cNvSpPr/>
            <p:nvPr/>
          </p:nvSpPr>
          <p:spPr>
            <a:xfrm>
              <a:off x="10152814" y="588440"/>
              <a:ext cx="143510" cy="143510"/>
            </a:xfrm>
            <a:custGeom>
              <a:avLst/>
              <a:gdLst/>
              <a:ahLst/>
              <a:cxnLst/>
              <a:rect l="l" t="t" r="r" b="b"/>
              <a:pathLst>
                <a:path w="143509" h="143509">
                  <a:moveTo>
                    <a:pt x="71589" y="0"/>
                  </a:moveTo>
                  <a:lnTo>
                    <a:pt x="43725" y="5626"/>
                  </a:lnTo>
                  <a:lnTo>
                    <a:pt x="20969" y="20969"/>
                  </a:lnTo>
                  <a:lnTo>
                    <a:pt x="5626" y="43725"/>
                  </a:lnTo>
                  <a:lnTo>
                    <a:pt x="0" y="71589"/>
                  </a:lnTo>
                  <a:lnTo>
                    <a:pt x="5626" y="99454"/>
                  </a:lnTo>
                  <a:lnTo>
                    <a:pt x="20969" y="122210"/>
                  </a:lnTo>
                  <a:lnTo>
                    <a:pt x="43725" y="137553"/>
                  </a:lnTo>
                  <a:lnTo>
                    <a:pt x="71589" y="143179"/>
                  </a:lnTo>
                  <a:lnTo>
                    <a:pt x="85237" y="141879"/>
                  </a:lnTo>
                  <a:lnTo>
                    <a:pt x="98263" y="138017"/>
                  </a:lnTo>
                  <a:lnTo>
                    <a:pt x="110312" y="131735"/>
                  </a:lnTo>
                  <a:lnTo>
                    <a:pt x="121031" y="123177"/>
                  </a:lnTo>
                  <a:lnTo>
                    <a:pt x="106337" y="108483"/>
                  </a:lnTo>
                  <a:lnTo>
                    <a:pt x="73177" y="108483"/>
                  </a:lnTo>
                  <a:lnTo>
                    <a:pt x="66380" y="107737"/>
                  </a:lnTo>
                  <a:lnTo>
                    <a:pt x="41275" y="84416"/>
                  </a:lnTo>
                  <a:lnTo>
                    <a:pt x="141922" y="84416"/>
                  </a:lnTo>
                  <a:lnTo>
                    <a:pt x="142798" y="80200"/>
                  </a:lnTo>
                  <a:lnTo>
                    <a:pt x="143230" y="75895"/>
                  </a:lnTo>
                  <a:lnTo>
                    <a:pt x="143179" y="71589"/>
                  </a:lnTo>
                  <a:lnTo>
                    <a:pt x="140971" y="60655"/>
                  </a:lnTo>
                  <a:lnTo>
                    <a:pt x="40640" y="60655"/>
                  </a:lnTo>
                  <a:lnTo>
                    <a:pt x="42456" y="55054"/>
                  </a:lnTo>
                  <a:lnTo>
                    <a:pt x="73202" y="34696"/>
                  </a:lnTo>
                  <a:lnTo>
                    <a:pt x="131465" y="34696"/>
                  </a:lnTo>
                  <a:lnTo>
                    <a:pt x="122210" y="20969"/>
                  </a:lnTo>
                  <a:lnTo>
                    <a:pt x="99454" y="5626"/>
                  </a:lnTo>
                  <a:lnTo>
                    <a:pt x="71589" y="0"/>
                  </a:lnTo>
                  <a:close/>
                </a:path>
                <a:path w="143509" h="143509">
                  <a:moveTo>
                    <a:pt x="96304" y="98475"/>
                  </a:moveTo>
                  <a:lnTo>
                    <a:pt x="90195" y="104711"/>
                  </a:lnTo>
                  <a:lnTo>
                    <a:pt x="81889" y="108305"/>
                  </a:lnTo>
                  <a:lnTo>
                    <a:pt x="73177" y="108483"/>
                  </a:lnTo>
                  <a:lnTo>
                    <a:pt x="106337" y="108483"/>
                  </a:lnTo>
                  <a:lnTo>
                    <a:pt x="96393" y="98539"/>
                  </a:lnTo>
                  <a:close/>
                </a:path>
                <a:path w="143509" h="143509">
                  <a:moveTo>
                    <a:pt x="131465" y="34696"/>
                  </a:moveTo>
                  <a:lnTo>
                    <a:pt x="73202" y="34696"/>
                  </a:lnTo>
                  <a:lnTo>
                    <a:pt x="75882" y="34721"/>
                  </a:lnTo>
                  <a:lnTo>
                    <a:pt x="78536" y="35077"/>
                  </a:lnTo>
                  <a:lnTo>
                    <a:pt x="105397" y="60655"/>
                  </a:lnTo>
                  <a:lnTo>
                    <a:pt x="140971" y="60655"/>
                  </a:lnTo>
                  <a:lnTo>
                    <a:pt x="137553" y="43725"/>
                  </a:lnTo>
                  <a:lnTo>
                    <a:pt x="131465" y="346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16">
              <a:extLst>
                <a:ext uri="{FF2B5EF4-FFF2-40B4-BE49-F238E27FC236}">
                  <a16:creationId xmlns:a16="http://schemas.microsoft.com/office/drawing/2014/main" id="{B2CD115C-7EF0-09FE-D7BF-59A6790B34AA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23531" y="589165"/>
              <a:ext cx="144208" cy="138760"/>
            </a:xfrm>
            <a:prstGeom prst="rect">
              <a:avLst/>
            </a:prstGeom>
          </p:spPr>
        </p:pic>
        <p:pic>
          <p:nvPicPr>
            <p:cNvPr id="32" name="object 17">
              <a:extLst>
                <a:ext uri="{FF2B5EF4-FFF2-40B4-BE49-F238E27FC236}">
                  <a16:creationId xmlns:a16="http://schemas.microsoft.com/office/drawing/2014/main" id="{22CAC506-D13B-62B5-4524-E0A3CED00AE7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90379" y="589165"/>
              <a:ext cx="144183" cy="138760"/>
            </a:xfrm>
            <a:prstGeom prst="rect">
              <a:avLst/>
            </a:prstGeom>
          </p:spPr>
        </p:pic>
        <p:sp>
          <p:nvSpPr>
            <p:cNvPr id="33" name="object 18">
              <a:extLst>
                <a:ext uri="{FF2B5EF4-FFF2-40B4-BE49-F238E27FC236}">
                  <a16:creationId xmlns:a16="http://schemas.microsoft.com/office/drawing/2014/main" id="{F5615F68-C39C-1CD8-DD9E-C6F7D7032343}"/>
                </a:ext>
              </a:extLst>
            </p:cNvPr>
            <p:cNvSpPr/>
            <p:nvPr/>
          </p:nvSpPr>
          <p:spPr>
            <a:xfrm>
              <a:off x="10037125" y="516867"/>
              <a:ext cx="99695" cy="211454"/>
            </a:xfrm>
            <a:custGeom>
              <a:avLst/>
              <a:gdLst/>
              <a:ahLst/>
              <a:cxnLst/>
              <a:rect l="l" t="t" r="r" b="b"/>
              <a:pathLst>
                <a:path w="99695" h="211454">
                  <a:moveTo>
                    <a:pt x="67843" y="112839"/>
                  </a:moveTo>
                  <a:lnTo>
                    <a:pt x="28143" y="112839"/>
                  </a:lnTo>
                  <a:lnTo>
                    <a:pt x="28143" y="210997"/>
                  </a:lnTo>
                  <a:lnTo>
                    <a:pt x="67843" y="210997"/>
                  </a:lnTo>
                  <a:lnTo>
                    <a:pt x="67843" y="112839"/>
                  </a:lnTo>
                  <a:close/>
                </a:path>
                <a:path w="99695" h="211454">
                  <a:moveTo>
                    <a:pt x="99098" y="76263"/>
                  </a:moveTo>
                  <a:lnTo>
                    <a:pt x="0" y="76263"/>
                  </a:lnTo>
                  <a:lnTo>
                    <a:pt x="0" y="112839"/>
                  </a:lnTo>
                  <a:lnTo>
                    <a:pt x="99098" y="112839"/>
                  </a:lnTo>
                  <a:lnTo>
                    <a:pt x="99098" y="76263"/>
                  </a:lnTo>
                  <a:close/>
                </a:path>
                <a:path w="99695" h="211454">
                  <a:moveTo>
                    <a:pt x="67843" y="0"/>
                  </a:moveTo>
                  <a:lnTo>
                    <a:pt x="28155" y="39687"/>
                  </a:lnTo>
                  <a:lnTo>
                    <a:pt x="28143" y="76263"/>
                  </a:lnTo>
                  <a:lnTo>
                    <a:pt x="67843" y="76263"/>
                  </a:lnTo>
                  <a:lnTo>
                    <a:pt x="6784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Holder 4">
            <a:extLst>
              <a:ext uri="{FF2B5EF4-FFF2-40B4-BE49-F238E27FC236}">
                <a16:creationId xmlns:a16="http://schemas.microsoft.com/office/drawing/2014/main" id="{015EA63D-7CF7-2A16-ACF3-D664B6488261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635299" y="7235299"/>
            <a:ext cx="1936750" cy="107722"/>
          </a:xfrm>
          <a:prstGeom prst="rect">
            <a:avLst/>
          </a:prstGeom>
        </p:spPr>
        <p:txBody>
          <a:bodyPr lIns="0" tIns="0" rIns="0" bIns="0"/>
          <a:lstStyle>
            <a:lvl1pPr>
              <a:defRPr sz="700" b="1" i="0">
                <a:solidFill>
                  <a:schemeClr val="bg1">
                    <a:lumMod val="65000"/>
                  </a:schemeClr>
                </a:solidFill>
                <a:latin typeface="Loew-Heavy"/>
                <a:cs typeface="Loew-Heavy"/>
              </a:defRPr>
            </a:lvl1pPr>
          </a:lstStyle>
          <a:p>
            <a:pPr marL="12700">
              <a:spcBef>
                <a:spcPts val="244"/>
              </a:spcBef>
            </a:pPr>
            <a:r>
              <a:rPr lang="en-GB" spc="-25" dirty="0"/>
              <a:t>INNOVATE</a:t>
            </a:r>
            <a:r>
              <a:rPr lang="en-GB" spc="5" dirty="0"/>
              <a:t> </a:t>
            </a:r>
            <a:r>
              <a:rPr lang="en-GB" spc="-20" dirty="0"/>
              <a:t>AWARDING</a:t>
            </a:r>
            <a:r>
              <a:rPr lang="en-GB" spc="10" dirty="0"/>
              <a:t> </a:t>
            </a:r>
            <a:endParaRPr lang="en-GB" b="0" spc="-1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BAA7D2-CF4F-7748-CB2C-C30AB699DF7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5299" y="1526947"/>
            <a:ext cx="4454576" cy="5226277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latin typeface="Tahoma" panose="020B0604030504040204" pitchFamily="34" charset="0"/>
              </a:defRPr>
            </a:lvl2pPr>
            <a:lvl3pPr>
              <a:defRPr sz="1400" b="0" i="0">
                <a:latin typeface="Tahoma" panose="020B0604030504040204" pitchFamily="34" charset="0"/>
              </a:defRPr>
            </a:lvl3pPr>
            <a:lvl4pPr>
              <a:defRPr sz="1200" b="0" i="0">
                <a:latin typeface="Tahoma" panose="020B0604030504040204" pitchFamily="34" charset="0"/>
              </a:defRPr>
            </a:lvl4pPr>
            <a:lvl5pPr>
              <a:defRPr sz="1100" b="0" i="0">
                <a:latin typeface="Tahoma" panose="020B060403050404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2480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5AFA17-619B-CC72-A999-0E53C3851ED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042150" y="-22577"/>
            <a:ext cx="3696401" cy="7698297"/>
          </a:xfrm>
          <a:custGeom>
            <a:avLst/>
            <a:gdLst>
              <a:gd name="connsiteX0" fmla="*/ 0 w 3696401"/>
              <a:gd name="connsiteY0" fmla="*/ 0 h 7698297"/>
              <a:gd name="connsiteX1" fmla="*/ 3696401 w 3696401"/>
              <a:gd name="connsiteY1" fmla="*/ 6394 h 7698297"/>
              <a:gd name="connsiteX2" fmla="*/ 3675254 w 3696401"/>
              <a:gd name="connsiteY2" fmla="*/ 7607986 h 7698297"/>
              <a:gd name="connsiteX3" fmla="*/ 3244835 w 3696401"/>
              <a:gd name="connsiteY3" fmla="*/ 7698297 h 7698297"/>
              <a:gd name="connsiteX4" fmla="*/ 3117269 w 3696401"/>
              <a:gd name="connsiteY4" fmla="*/ 7582577 h 7698297"/>
              <a:gd name="connsiteX5" fmla="*/ 3274899 w 3696401"/>
              <a:gd name="connsiteY5" fmla="*/ 7582577 h 7698297"/>
              <a:gd name="connsiteX6" fmla="*/ 2990927 w 3696401"/>
              <a:gd name="connsiteY6" fmla="*/ 6708538 h 7698297"/>
              <a:gd name="connsiteX7" fmla="*/ 1826248 w 3696401"/>
              <a:gd name="connsiteY7" fmla="*/ 6330141 h 7698297"/>
              <a:gd name="connsiteX8" fmla="*/ 1783618 w 3696401"/>
              <a:gd name="connsiteY8" fmla="*/ 6372772 h 7698297"/>
              <a:gd name="connsiteX9" fmla="*/ 266000 w 3696401"/>
              <a:gd name="connsiteY9" fmla="*/ 4996083 h 7698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96401" h="7698297">
                <a:moveTo>
                  <a:pt x="0" y="0"/>
                </a:moveTo>
                <a:lnTo>
                  <a:pt x="3696401" y="6394"/>
                </a:lnTo>
                <a:lnTo>
                  <a:pt x="3675254" y="7607986"/>
                </a:lnTo>
                <a:lnTo>
                  <a:pt x="3244835" y="7698297"/>
                </a:lnTo>
                <a:lnTo>
                  <a:pt x="3117269" y="7582577"/>
                </a:lnTo>
                <a:lnTo>
                  <a:pt x="3274899" y="7582577"/>
                </a:lnTo>
                <a:lnTo>
                  <a:pt x="2990927" y="6708538"/>
                </a:lnTo>
                <a:lnTo>
                  <a:pt x="1826248" y="6330141"/>
                </a:lnTo>
                <a:lnTo>
                  <a:pt x="1783618" y="6372772"/>
                </a:lnTo>
                <a:lnTo>
                  <a:pt x="266000" y="499608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DB1785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chemeClr val="bg1">
                    <a:lumMod val="95000"/>
                  </a:schemeClr>
                </a:solidFill>
                <a:latin typeface="Loew"/>
                <a:cs typeface="Loew"/>
              </a:defRPr>
            </a:lvl1pPr>
          </a:lstStyle>
          <a:p>
            <a:pPr marL="12700">
              <a:spcBef>
                <a:spcPts val="190"/>
              </a:spcBef>
            </a:pPr>
            <a:r>
              <a:rPr lang="en-GB">
                <a:latin typeface="Tahoma" panose="020B0604030504040204" pitchFamily="34" charset="0"/>
                <a:cs typeface="Tahoma" panose="020B0604030504040204" pitchFamily="34" charset="0"/>
              </a:rPr>
              <a:t>Page</a:t>
            </a:r>
            <a:r>
              <a:rPr lang="en-GB" spc="-25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fld id="{81D60167-4931-47E6-BA6A-407CBD079E47}" type="slidenum">
              <a:rPr spc="-25" smtClean="0">
                <a:latin typeface="Tahoma" panose="020B0604030504040204" pitchFamily="34" charset="0"/>
                <a:cs typeface="Tahoma" panose="020B0604030504040204" pitchFamily="34" charset="0"/>
              </a:rPr>
              <a:pPr marL="12700">
                <a:spcBef>
                  <a:spcPts val="190"/>
                </a:spcBef>
              </a:pPr>
              <a:t>‹#›</a:t>
            </a:fld>
            <a:endParaRPr spc="-25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Holder 4">
            <a:extLst>
              <a:ext uri="{FF2B5EF4-FFF2-40B4-BE49-F238E27FC236}">
                <a16:creationId xmlns:a16="http://schemas.microsoft.com/office/drawing/2014/main" id="{015EA63D-7CF7-2A16-ACF3-D664B6488261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635299" y="7235299"/>
            <a:ext cx="1936750" cy="107722"/>
          </a:xfrm>
          <a:prstGeom prst="rect">
            <a:avLst/>
          </a:prstGeom>
        </p:spPr>
        <p:txBody>
          <a:bodyPr lIns="0" tIns="0" rIns="0" bIns="0"/>
          <a:lstStyle>
            <a:lvl1pPr>
              <a:defRPr sz="700" b="1" i="0">
                <a:solidFill>
                  <a:schemeClr val="bg1">
                    <a:lumMod val="65000"/>
                  </a:schemeClr>
                </a:solidFill>
                <a:latin typeface="Loew-Heavy"/>
                <a:cs typeface="Loew-Heavy"/>
              </a:defRPr>
            </a:lvl1pPr>
          </a:lstStyle>
          <a:p>
            <a:pPr marL="12700">
              <a:spcBef>
                <a:spcPts val="244"/>
              </a:spcBef>
            </a:pPr>
            <a:r>
              <a:rPr lang="en-GB" spc="-25" dirty="0"/>
              <a:t>INNOVATE</a:t>
            </a:r>
            <a:r>
              <a:rPr lang="en-GB" spc="5" dirty="0"/>
              <a:t> </a:t>
            </a:r>
            <a:r>
              <a:rPr lang="en-GB" spc="-20" dirty="0"/>
              <a:t>AWARDING</a:t>
            </a:r>
            <a:r>
              <a:rPr lang="en-GB" spc="10" dirty="0"/>
              <a:t> </a:t>
            </a:r>
            <a:endParaRPr lang="en-GB" b="0" spc="-1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36" name="object 6">
            <a:extLst>
              <a:ext uri="{FF2B5EF4-FFF2-40B4-BE49-F238E27FC236}">
                <a16:creationId xmlns:a16="http://schemas.microsoft.com/office/drawing/2014/main" id="{3BC8983F-7646-B9A4-1138-56C19F160730}"/>
              </a:ext>
            </a:extLst>
          </p:cNvPr>
          <p:cNvGrpSpPr/>
          <p:nvPr userDrawn="1"/>
        </p:nvGrpSpPr>
        <p:grpSpPr>
          <a:xfrm>
            <a:off x="8658047" y="396012"/>
            <a:ext cx="1638300" cy="461645"/>
            <a:chOff x="8658047" y="396012"/>
            <a:chExt cx="1638300" cy="461645"/>
          </a:xfrm>
        </p:grpSpPr>
        <p:sp>
          <p:nvSpPr>
            <p:cNvPr id="37" name="object 7">
              <a:extLst>
                <a:ext uri="{FF2B5EF4-FFF2-40B4-BE49-F238E27FC236}">
                  <a16:creationId xmlns:a16="http://schemas.microsoft.com/office/drawing/2014/main" id="{A6DE2FE5-9C1D-DA88-BCE4-1ADC9822E83B}"/>
                </a:ext>
              </a:extLst>
            </p:cNvPr>
            <p:cNvSpPr/>
            <p:nvPr/>
          </p:nvSpPr>
          <p:spPr>
            <a:xfrm>
              <a:off x="8658047" y="396023"/>
              <a:ext cx="542290" cy="461645"/>
            </a:xfrm>
            <a:custGeom>
              <a:avLst/>
              <a:gdLst/>
              <a:ahLst/>
              <a:cxnLst/>
              <a:rect l="l" t="t" r="r" b="b"/>
              <a:pathLst>
                <a:path w="542290" h="461644">
                  <a:moveTo>
                    <a:pt x="230708" y="400659"/>
                  </a:moveTo>
                  <a:lnTo>
                    <a:pt x="189039" y="272440"/>
                  </a:lnTo>
                  <a:lnTo>
                    <a:pt x="60820" y="230784"/>
                  </a:lnTo>
                  <a:lnTo>
                    <a:pt x="0" y="291528"/>
                  </a:lnTo>
                  <a:lnTo>
                    <a:pt x="128155" y="333248"/>
                  </a:lnTo>
                  <a:lnTo>
                    <a:pt x="169837" y="461492"/>
                  </a:lnTo>
                  <a:lnTo>
                    <a:pt x="230708" y="400659"/>
                  </a:lnTo>
                  <a:close/>
                </a:path>
                <a:path w="542290" h="461644">
                  <a:moveTo>
                    <a:pt x="230708" y="60820"/>
                  </a:moveTo>
                  <a:lnTo>
                    <a:pt x="169862" y="0"/>
                  </a:lnTo>
                  <a:lnTo>
                    <a:pt x="128155" y="128206"/>
                  </a:lnTo>
                  <a:lnTo>
                    <a:pt x="0" y="169900"/>
                  </a:lnTo>
                  <a:lnTo>
                    <a:pt x="60820" y="230746"/>
                  </a:lnTo>
                  <a:lnTo>
                    <a:pt x="189039" y="189077"/>
                  </a:lnTo>
                  <a:lnTo>
                    <a:pt x="230708" y="60820"/>
                  </a:lnTo>
                  <a:close/>
                </a:path>
                <a:path w="542290" h="461644">
                  <a:moveTo>
                    <a:pt x="461391" y="169900"/>
                  </a:moveTo>
                  <a:lnTo>
                    <a:pt x="333159" y="128206"/>
                  </a:lnTo>
                  <a:lnTo>
                    <a:pt x="291528" y="0"/>
                  </a:lnTo>
                  <a:lnTo>
                    <a:pt x="230708" y="60820"/>
                  </a:lnTo>
                  <a:lnTo>
                    <a:pt x="272402" y="189077"/>
                  </a:lnTo>
                  <a:lnTo>
                    <a:pt x="400621" y="230746"/>
                  </a:lnTo>
                  <a:lnTo>
                    <a:pt x="461378" y="169976"/>
                  </a:lnTo>
                  <a:close/>
                </a:path>
                <a:path w="542290" h="461644">
                  <a:moveTo>
                    <a:pt x="461403" y="291528"/>
                  </a:moveTo>
                  <a:lnTo>
                    <a:pt x="400621" y="230746"/>
                  </a:lnTo>
                  <a:lnTo>
                    <a:pt x="272402" y="272440"/>
                  </a:lnTo>
                  <a:lnTo>
                    <a:pt x="230733" y="400659"/>
                  </a:lnTo>
                  <a:lnTo>
                    <a:pt x="291566" y="461492"/>
                  </a:lnTo>
                  <a:lnTo>
                    <a:pt x="333222" y="333286"/>
                  </a:lnTo>
                  <a:lnTo>
                    <a:pt x="461365" y="291604"/>
                  </a:lnTo>
                  <a:close/>
                </a:path>
                <a:path w="542290" h="461644">
                  <a:moveTo>
                    <a:pt x="542099" y="129679"/>
                  </a:moveTo>
                  <a:lnTo>
                    <a:pt x="501764" y="170014"/>
                  </a:lnTo>
                  <a:lnTo>
                    <a:pt x="501764" y="291477"/>
                  </a:lnTo>
                  <a:lnTo>
                    <a:pt x="542099" y="331800"/>
                  </a:lnTo>
                  <a:lnTo>
                    <a:pt x="542099" y="12967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8">
              <a:extLst>
                <a:ext uri="{FF2B5EF4-FFF2-40B4-BE49-F238E27FC236}">
                  <a16:creationId xmlns:a16="http://schemas.microsoft.com/office/drawing/2014/main" id="{52315CAF-4138-8F90-F3AE-E16DF4131F85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0155" y="759122"/>
              <a:ext cx="335344" cy="90347"/>
            </a:xfrm>
            <a:prstGeom prst="rect">
              <a:avLst/>
            </a:prstGeom>
          </p:spPr>
        </p:pic>
        <p:pic>
          <p:nvPicPr>
            <p:cNvPr id="39" name="object 9">
              <a:extLst>
                <a:ext uri="{FF2B5EF4-FFF2-40B4-BE49-F238E27FC236}">
                  <a16:creationId xmlns:a16="http://schemas.microsoft.com/office/drawing/2014/main" id="{ADF21FBF-FCE5-5058-BBE4-2A8B1956E7D2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58948" y="759150"/>
              <a:ext cx="79895" cy="90309"/>
            </a:xfrm>
            <a:prstGeom prst="rect">
              <a:avLst/>
            </a:prstGeom>
          </p:spPr>
        </p:pic>
        <p:pic>
          <p:nvPicPr>
            <p:cNvPr id="40" name="object 10">
              <a:extLst>
                <a:ext uri="{FF2B5EF4-FFF2-40B4-BE49-F238E27FC236}">
                  <a16:creationId xmlns:a16="http://schemas.microsoft.com/office/drawing/2014/main" id="{B991AE34-A396-9878-8D21-763C526B5582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62414" y="759150"/>
              <a:ext cx="83375" cy="90347"/>
            </a:xfrm>
            <a:prstGeom prst="rect">
              <a:avLst/>
            </a:prstGeom>
          </p:spPr>
        </p:pic>
        <p:sp>
          <p:nvSpPr>
            <p:cNvPr id="41" name="object 11">
              <a:extLst>
                <a:ext uri="{FF2B5EF4-FFF2-40B4-BE49-F238E27FC236}">
                  <a16:creationId xmlns:a16="http://schemas.microsoft.com/office/drawing/2014/main" id="{1EDDBFF2-417B-4060-95AA-CA245DB89A90}"/>
                </a:ext>
              </a:extLst>
            </p:cNvPr>
            <p:cNvSpPr/>
            <p:nvPr/>
          </p:nvSpPr>
          <p:spPr>
            <a:xfrm>
              <a:off x="9775952" y="759155"/>
              <a:ext cx="13335" cy="90805"/>
            </a:xfrm>
            <a:custGeom>
              <a:avLst/>
              <a:gdLst/>
              <a:ahLst/>
              <a:cxnLst/>
              <a:rect l="l" t="t" r="r" b="b"/>
              <a:pathLst>
                <a:path w="13334" h="90805">
                  <a:moveTo>
                    <a:pt x="13042" y="0"/>
                  </a:moveTo>
                  <a:lnTo>
                    <a:pt x="0" y="0"/>
                  </a:lnTo>
                  <a:lnTo>
                    <a:pt x="0" y="90309"/>
                  </a:lnTo>
                  <a:lnTo>
                    <a:pt x="13042" y="90309"/>
                  </a:lnTo>
                  <a:lnTo>
                    <a:pt x="1304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" name="object 12">
              <a:extLst>
                <a:ext uri="{FF2B5EF4-FFF2-40B4-BE49-F238E27FC236}">
                  <a16:creationId xmlns:a16="http://schemas.microsoft.com/office/drawing/2014/main" id="{2B64DCFA-539F-519F-9D7B-711175DF91AD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18788" y="759155"/>
              <a:ext cx="80276" cy="90309"/>
            </a:xfrm>
            <a:prstGeom prst="rect">
              <a:avLst/>
            </a:prstGeom>
          </p:spPr>
        </p:pic>
        <p:pic>
          <p:nvPicPr>
            <p:cNvPr id="43" name="object 13">
              <a:extLst>
                <a:ext uri="{FF2B5EF4-FFF2-40B4-BE49-F238E27FC236}">
                  <a16:creationId xmlns:a16="http://schemas.microsoft.com/office/drawing/2014/main" id="{28F10091-91EE-FC27-5331-5DE740FF3E06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26623" y="757855"/>
              <a:ext cx="86093" cy="92925"/>
            </a:xfrm>
            <a:prstGeom prst="rect">
              <a:avLst/>
            </a:prstGeom>
          </p:spPr>
        </p:pic>
        <p:pic>
          <p:nvPicPr>
            <p:cNvPr id="44" name="object 14">
              <a:extLst>
                <a:ext uri="{FF2B5EF4-FFF2-40B4-BE49-F238E27FC236}">
                  <a16:creationId xmlns:a16="http://schemas.microsoft.com/office/drawing/2014/main" id="{E3288D03-EE7D-A6B4-0BDD-4AFD910B7ECF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57212" y="589070"/>
              <a:ext cx="455503" cy="142557"/>
            </a:xfrm>
            <a:prstGeom prst="rect">
              <a:avLst/>
            </a:prstGeom>
          </p:spPr>
        </p:pic>
        <p:sp>
          <p:nvSpPr>
            <p:cNvPr id="45" name="object 15">
              <a:extLst>
                <a:ext uri="{FF2B5EF4-FFF2-40B4-BE49-F238E27FC236}">
                  <a16:creationId xmlns:a16="http://schemas.microsoft.com/office/drawing/2014/main" id="{39C71F8A-3B7D-9F58-4876-7A0D55E5D8FD}"/>
                </a:ext>
              </a:extLst>
            </p:cNvPr>
            <p:cNvSpPr/>
            <p:nvPr/>
          </p:nvSpPr>
          <p:spPr>
            <a:xfrm>
              <a:off x="10152814" y="588440"/>
              <a:ext cx="143510" cy="143510"/>
            </a:xfrm>
            <a:custGeom>
              <a:avLst/>
              <a:gdLst/>
              <a:ahLst/>
              <a:cxnLst/>
              <a:rect l="l" t="t" r="r" b="b"/>
              <a:pathLst>
                <a:path w="143509" h="143509">
                  <a:moveTo>
                    <a:pt x="71589" y="0"/>
                  </a:moveTo>
                  <a:lnTo>
                    <a:pt x="43725" y="5626"/>
                  </a:lnTo>
                  <a:lnTo>
                    <a:pt x="20969" y="20969"/>
                  </a:lnTo>
                  <a:lnTo>
                    <a:pt x="5626" y="43725"/>
                  </a:lnTo>
                  <a:lnTo>
                    <a:pt x="0" y="71589"/>
                  </a:lnTo>
                  <a:lnTo>
                    <a:pt x="5626" y="99454"/>
                  </a:lnTo>
                  <a:lnTo>
                    <a:pt x="20969" y="122210"/>
                  </a:lnTo>
                  <a:lnTo>
                    <a:pt x="43725" y="137553"/>
                  </a:lnTo>
                  <a:lnTo>
                    <a:pt x="71589" y="143179"/>
                  </a:lnTo>
                  <a:lnTo>
                    <a:pt x="85237" y="141879"/>
                  </a:lnTo>
                  <a:lnTo>
                    <a:pt x="98263" y="138017"/>
                  </a:lnTo>
                  <a:lnTo>
                    <a:pt x="110312" y="131735"/>
                  </a:lnTo>
                  <a:lnTo>
                    <a:pt x="121031" y="123177"/>
                  </a:lnTo>
                  <a:lnTo>
                    <a:pt x="106337" y="108483"/>
                  </a:lnTo>
                  <a:lnTo>
                    <a:pt x="73177" y="108483"/>
                  </a:lnTo>
                  <a:lnTo>
                    <a:pt x="66380" y="107737"/>
                  </a:lnTo>
                  <a:lnTo>
                    <a:pt x="41275" y="84416"/>
                  </a:lnTo>
                  <a:lnTo>
                    <a:pt x="141922" y="84416"/>
                  </a:lnTo>
                  <a:lnTo>
                    <a:pt x="142798" y="80200"/>
                  </a:lnTo>
                  <a:lnTo>
                    <a:pt x="143230" y="75895"/>
                  </a:lnTo>
                  <a:lnTo>
                    <a:pt x="143179" y="71589"/>
                  </a:lnTo>
                  <a:lnTo>
                    <a:pt x="140971" y="60655"/>
                  </a:lnTo>
                  <a:lnTo>
                    <a:pt x="40640" y="60655"/>
                  </a:lnTo>
                  <a:lnTo>
                    <a:pt x="42456" y="55054"/>
                  </a:lnTo>
                  <a:lnTo>
                    <a:pt x="73202" y="34696"/>
                  </a:lnTo>
                  <a:lnTo>
                    <a:pt x="131465" y="34696"/>
                  </a:lnTo>
                  <a:lnTo>
                    <a:pt x="122210" y="20969"/>
                  </a:lnTo>
                  <a:lnTo>
                    <a:pt x="99454" y="5626"/>
                  </a:lnTo>
                  <a:lnTo>
                    <a:pt x="71589" y="0"/>
                  </a:lnTo>
                  <a:close/>
                </a:path>
                <a:path w="143509" h="143509">
                  <a:moveTo>
                    <a:pt x="96304" y="98475"/>
                  </a:moveTo>
                  <a:lnTo>
                    <a:pt x="90195" y="104711"/>
                  </a:lnTo>
                  <a:lnTo>
                    <a:pt x="81889" y="108305"/>
                  </a:lnTo>
                  <a:lnTo>
                    <a:pt x="73177" y="108483"/>
                  </a:lnTo>
                  <a:lnTo>
                    <a:pt x="106337" y="108483"/>
                  </a:lnTo>
                  <a:lnTo>
                    <a:pt x="96393" y="98539"/>
                  </a:lnTo>
                  <a:close/>
                </a:path>
                <a:path w="143509" h="143509">
                  <a:moveTo>
                    <a:pt x="131465" y="34696"/>
                  </a:moveTo>
                  <a:lnTo>
                    <a:pt x="73202" y="34696"/>
                  </a:lnTo>
                  <a:lnTo>
                    <a:pt x="75882" y="34721"/>
                  </a:lnTo>
                  <a:lnTo>
                    <a:pt x="78536" y="35077"/>
                  </a:lnTo>
                  <a:lnTo>
                    <a:pt x="105397" y="60655"/>
                  </a:lnTo>
                  <a:lnTo>
                    <a:pt x="140971" y="60655"/>
                  </a:lnTo>
                  <a:lnTo>
                    <a:pt x="137553" y="43725"/>
                  </a:lnTo>
                  <a:lnTo>
                    <a:pt x="131465" y="346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16">
              <a:extLst>
                <a:ext uri="{FF2B5EF4-FFF2-40B4-BE49-F238E27FC236}">
                  <a16:creationId xmlns:a16="http://schemas.microsoft.com/office/drawing/2014/main" id="{D5C61391-484E-F4FB-D23B-6AC9FD0F43A1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23531" y="589165"/>
              <a:ext cx="144208" cy="138760"/>
            </a:xfrm>
            <a:prstGeom prst="rect">
              <a:avLst/>
            </a:prstGeom>
          </p:spPr>
        </p:pic>
        <p:pic>
          <p:nvPicPr>
            <p:cNvPr id="47" name="object 17">
              <a:extLst>
                <a:ext uri="{FF2B5EF4-FFF2-40B4-BE49-F238E27FC236}">
                  <a16:creationId xmlns:a16="http://schemas.microsoft.com/office/drawing/2014/main" id="{0B75E704-5F51-3FAB-E8F5-3C4F489F1780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90379" y="589165"/>
              <a:ext cx="144183" cy="138760"/>
            </a:xfrm>
            <a:prstGeom prst="rect">
              <a:avLst/>
            </a:prstGeom>
          </p:spPr>
        </p:pic>
        <p:sp>
          <p:nvSpPr>
            <p:cNvPr id="48" name="object 18">
              <a:extLst>
                <a:ext uri="{FF2B5EF4-FFF2-40B4-BE49-F238E27FC236}">
                  <a16:creationId xmlns:a16="http://schemas.microsoft.com/office/drawing/2014/main" id="{778DF890-D687-8D33-50B1-72AC27F0247C}"/>
                </a:ext>
              </a:extLst>
            </p:cNvPr>
            <p:cNvSpPr/>
            <p:nvPr/>
          </p:nvSpPr>
          <p:spPr>
            <a:xfrm>
              <a:off x="10037125" y="516867"/>
              <a:ext cx="99695" cy="211454"/>
            </a:xfrm>
            <a:custGeom>
              <a:avLst/>
              <a:gdLst/>
              <a:ahLst/>
              <a:cxnLst/>
              <a:rect l="l" t="t" r="r" b="b"/>
              <a:pathLst>
                <a:path w="99695" h="211454">
                  <a:moveTo>
                    <a:pt x="67843" y="112839"/>
                  </a:moveTo>
                  <a:lnTo>
                    <a:pt x="28143" y="112839"/>
                  </a:lnTo>
                  <a:lnTo>
                    <a:pt x="28143" y="210997"/>
                  </a:lnTo>
                  <a:lnTo>
                    <a:pt x="67843" y="210997"/>
                  </a:lnTo>
                  <a:lnTo>
                    <a:pt x="67843" y="112839"/>
                  </a:lnTo>
                  <a:close/>
                </a:path>
                <a:path w="99695" h="211454">
                  <a:moveTo>
                    <a:pt x="99098" y="76263"/>
                  </a:moveTo>
                  <a:lnTo>
                    <a:pt x="0" y="76263"/>
                  </a:lnTo>
                  <a:lnTo>
                    <a:pt x="0" y="112839"/>
                  </a:lnTo>
                  <a:lnTo>
                    <a:pt x="99098" y="112839"/>
                  </a:lnTo>
                  <a:lnTo>
                    <a:pt x="99098" y="76263"/>
                  </a:lnTo>
                  <a:close/>
                </a:path>
                <a:path w="99695" h="211454">
                  <a:moveTo>
                    <a:pt x="67843" y="0"/>
                  </a:moveTo>
                  <a:lnTo>
                    <a:pt x="28155" y="39687"/>
                  </a:lnTo>
                  <a:lnTo>
                    <a:pt x="28143" y="76263"/>
                  </a:lnTo>
                  <a:lnTo>
                    <a:pt x="67843" y="76263"/>
                  </a:lnTo>
                  <a:lnTo>
                    <a:pt x="6784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9" name="Text Placeholder 10">
            <a:extLst>
              <a:ext uri="{FF2B5EF4-FFF2-40B4-BE49-F238E27FC236}">
                <a16:creationId xmlns:a16="http://schemas.microsoft.com/office/drawing/2014/main" id="{1589D7E3-896D-99A8-C0E2-6D844BA0B78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5298" y="1526947"/>
            <a:ext cx="5321001" cy="5226277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latin typeface="Tahoma" panose="020B0604030504040204" pitchFamily="34" charset="0"/>
              </a:defRPr>
            </a:lvl2pPr>
            <a:lvl3pPr>
              <a:defRPr sz="1400" b="0" i="0">
                <a:latin typeface="Tahoma" panose="020B0604030504040204" pitchFamily="34" charset="0"/>
              </a:defRPr>
            </a:lvl3pPr>
            <a:lvl4pPr>
              <a:defRPr sz="1200" b="0" i="0">
                <a:latin typeface="Tahoma" panose="020B0604030504040204" pitchFamily="34" charset="0"/>
              </a:defRPr>
            </a:lvl4pPr>
            <a:lvl5pPr>
              <a:defRPr sz="1100" b="0" i="0">
                <a:latin typeface="Tahoma" panose="020B060403050404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949EB0D2-594A-0E95-A40D-6766EA61A6C5}"/>
              </a:ext>
            </a:extLst>
          </p:cNvPr>
          <p:cNvSpPr/>
          <p:nvPr userDrawn="1"/>
        </p:nvSpPr>
        <p:spPr>
          <a:xfrm>
            <a:off x="8315999" y="6307564"/>
            <a:ext cx="2001520" cy="1252855"/>
          </a:xfrm>
          <a:custGeom>
            <a:avLst/>
            <a:gdLst/>
            <a:ahLst/>
            <a:cxnLst/>
            <a:rect l="l" t="t" r="r" b="b"/>
            <a:pathLst>
              <a:path w="2001520" h="1252854">
                <a:moveTo>
                  <a:pt x="552399" y="0"/>
                </a:moveTo>
                <a:lnTo>
                  <a:pt x="0" y="552399"/>
                </a:lnTo>
                <a:lnTo>
                  <a:pt x="1164678" y="930795"/>
                </a:lnTo>
                <a:lnTo>
                  <a:pt x="1269187" y="1252435"/>
                </a:lnTo>
                <a:lnTo>
                  <a:pt x="2001050" y="1252435"/>
                </a:lnTo>
                <a:lnTo>
                  <a:pt x="1717078" y="378396"/>
                </a:lnTo>
                <a:lnTo>
                  <a:pt x="552399" y="0"/>
                </a:lnTo>
                <a:close/>
              </a:path>
            </a:pathLst>
          </a:custGeom>
          <a:solidFill>
            <a:srgbClr val="88AC88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323738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9">
            <a:extLst>
              <a:ext uri="{FF2B5EF4-FFF2-40B4-BE49-F238E27FC236}">
                <a16:creationId xmlns:a16="http://schemas.microsoft.com/office/drawing/2014/main" id="{A98386B1-0051-E8AE-A6D6-DA7835B826D5}"/>
              </a:ext>
            </a:extLst>
          </p:cNvPr>
          <p:cNvSpPr/>
          <p:nvPr userDrawn="1"/>
        </p:nvSpPr>
        <p:spPr>
          <a:xfrm>
            <a:off x="5604515" y="8"/>
            <a:ext cx="5087620" cy="7560309"/>
          </a:xfrm>
          <a:custGeom>
            <a:avLst/>
            <a:gdLst/>
            <a:ahLst/>
            <a:cxnLst/>
            <a:rect l="l" t="t" r="r" b="b"/>
            <a:pathLst>
              <a:path w="5087620" h="7560309">
                <a:moveTo>
                  <a:pt x="5087480" y="0"/>
                </a:moveTo>
                <a:lnTo>
                  <a:pt x="2038642" y="0"/>
                </a:lnTo>
                <a:lnTo>
                  <a:pt x="0" y="3715766"/>
                </a:lnTo>
                <a:lnTo>
                  <a:pt x="1813153" y="7559992"/>
                </a:lnTo>
                <a:lnTo>
                  <a:pt x="5087480" y="7559992"/>
                </a:lnTo>
                <a:lnTo>
                  <a:pt x="5087480" y="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768350" ty="0" sx="60000" sy="60000" flip="none" algn="ctr"/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DB1785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chemeClr val="bg1">
                    <a:lumMod val="95000"/>
                  </a:schemeClr>
                </a:solidFill>
                <a:latin typeface="Loew"/>
                <a:cs typeface="Loew"/>
              </a:defRPr>
            </a:lvl1pPr>
          </a:lstStyle>
          <a:p>
            <a:pPr marL="12700">
              <a:spcBef>
                <a:spcPts val="190"/>
              </a:spcBef>
            </a:pPr>
            <a:r>
              <a:rPr lang="en-GB">
                <a:latin typeface="Tahoma" panose="020B0604030504040204" pitchFamily="34" charset="0"/>
                <a:cs typeface="Tahoma" panose="020B0604030504040204" pitchFamily="34" charset="0"/>
              </a:rPr>
              <a:t>Page</a:t>
            </a:r>
            <a:r>
              <a:rPr lang="en-GB" spc="-25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fld id="{81D60167-4931-47E6-BA6A-407CBD079E47}" type="slidenum">
              <a:rPr spc="-25" smtClean="0">
                <a:latin typeface="Tahoma" panose="020B0604030504040204" pitchFamily="34" charset="0"/>
                <a:cs typeface="Tahoma" panose="020B0604030504040204" pitchFamily="34" charset="0"/>
              </a:rPr>
              <a:pPr marL="12700">
                <a:spcBef>
                  <a:spcPts val="190"/>
                </a:spcBef>
              </a:pPr>
              <a:t>‹#›</a:t>
            </a:fld>
            <a:endParaRPr spc="-25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21" name="object 6">
            <a:extLst>
              <a:ext uri="{FF2B5EF4-FFF2-40B4-BE49-F238E27FC236}">
                <a16:creationId xmlns:a16="http://schemas.microsoft.com/office/drawing/2014/main" id="{5BADE525-A529-BB5C-DAF9-125A973C1414}"/>
              </a:ext>
            </a:extLst>
          </p:cNvPr>
          <p:cNvGrpSpPr/>
          <p:nvPr userDrawn="1"/>
        </p:nvGrpSpPr>
        <p:grpSpPr>
          <a:xfrm>
            <a:off x="8658047" y="396012"/>
            <a:ext cx="1638300" cy="461645"/>
            <a:chOff x="8658047" y="396012"/>
            <a:chExt cx="1638300" cy="461645"/>
          </a:xfrm>
        </p:grpSpPr>
        <p:sp>
          <p:nvSpPr>
            <p:cNvPr id="22" name="object 7">
              <a:extLst>
                <a:ext uri="{FF2B5EF4-FFF2-40B4-BE49-F238E27FC236}">
                  <a16:creationId xmlns:a16="http://schemas.microsoft.com/office/drawing/2014/main" id="{072E216D-CD4E-4701-F1E6-DFCDF0171B14}"/>
                </a:ext>
              </a:extLst>
            </p:cNvPr>
            <p:cNvSpPr/>
            <p:nvPr/>
          </p:nvSpPr>
          <p:spPr>
            <a:xfrm>
              <a:off x="8658047" y="396023"/>
              <a:ext cx="542290" cy="461645"/>
            </a:xfrm>
            <a:custGeom>
              <a:avLst/>
              <a:gdLst/>
              <a:ahLst/>
              <a:cxnLst/>
              <a:rect l="l" t="t" r="r" b="b"/>
              <a:pathLst>
                <a:path w="542290" h="461644">
                  <a:moveTo>
                    <a:pt x="230708" y="400659"/>
                  </a:moveTo>
                  <a:lnTo>
                    <a:pt x="189039" y="272440"/>
                  </a:lnTo>
                  <a:lnTo>
                    <a:pt x="60820" y="230784"/>
                  </a:lnTo>
                  <a:lnTo>
                    <a:pt x="0" y="291528"/>
                  </a:lnTo>
                  <a:lnTo>
                    <a:pt x="128155" y="333248"/>
                  </a:lnTo>
                  <a:lnTo>
                    <a:pt x="169837" y="461492"/>
                  </a:lnTo>
                  <a:lnTo>
                    <a:pt x="230708" y="400659"/>
                  </a:lnTo>
                  <a:close/>
                </a:path>
                <a:path w="542290" h="461644">
                  <a:moveTo>
                    <a:pt x="230708" y="60820"/>
                  </a:moveTo>
                  <a:lnTo>
                    <a:pt x="169862" y="0"/>
                  </a:lnTo>
                  <a:lnTo>
                    <a:pt x="128155" y="128206"/>
                  </a:lnTo>
                  <a:lnTo>
                    <a:pt x="0" y="169900"/>
                  </a:lnTo>
                  <a:lnTo>
                    <a:pt x="60820" y="230746"/>
                  </a:lnTo>
                  <a:lnTo>
                    <a:pt x="189039" y="189077"/>
                  </a:lnTo>
                  <a:lnTo>
                    <a:pt x="230708" y="60820"/>
                  </a:lnTo>
                  <a:close/>
                </a:path>
                <a:path w="542290" h="461644">
                  <a:moveTo>
                    <a:pt x="461391" y="169900"/>
                  </a:moveTo>
                  <a:lnTo>
                    <a:pt x="333159" y="128206"/>
                  </a:lnTo>
                  <a:lnTo>
                    <a:pt x="291528" y="0"/>
                  </a:lnTo>
                  <a:lnTo>
                    <a:pt x="230708" y="60820"/>
                  </a:lnTo>
                  <a:lnTo>
                    <a:pt x="272402" y="189077"/>
                  </a:lnTo>
                  <a:lnTo>
                    <a:pt x="400621" y="230746"/>
                  </a:lnTo>
                  <a:lnTo>
                    <a:pt x="461378" y="169976"/>
                  </a:lnTo>
                  <a:close/>
                </a:path>
                <a:path w="542290" h="461644">
                  <a:moveTo>
                    <a:pt x="461403" y="291528"/>
                  </a:moveTo>
                  <a:lnTo>
                    <a:pt x="400621" y="230746"/>
                  </a:lnTo>
                  <a:lnTo>
                    <a:pt x="272402" y="272440"/>
                  </a:lnTo>
                  <a:lnTo>
                    <a:pt x="230733" y="400659"/>
                  </a:lnTo>
                  <a:lnTo>
                    <a:pt x="291566" y="461492"/>
                  </a:lnTo>
                  <a:lnTo>
                    <a:pt x="333222" y="333286"/>
                  </a:lnTo>
                  <a:lnTo>
                    <a:pt x="461365" y="291604"/>
                  </a:lnTo>
                  <a:close/>
                </a:path>
                <a:path w="542290" h="461644">
                  <a:moveTo>
                    <a:pt x="542099" y="129679"/>
                  </a:moveTo>
                  <a:lnTo>
                    <a:pt x="501764" y="170014"/>
                  </a:lnTo>
                  <a:lnTo>
                    <a:pt x="501764" y="291477"/>
                  </a:lnTo>
                  <a:lnTo>
                    <a:pt x="542099" y="331800"/>
                  </a:lnTo>
                  <a:lnTo>
                    <a:pt x="542099" y="12967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8">
              <a:extLst>
                <a:ext uri="{FF2B5EF4-FFF2-40B4-BE49-F238E27FC236}">
                  <a16:creationId xmlns:a16="http://schemas.microsoft.com/office/drawing/2014/main" id="{EDC744BE-8E11-4889-68DD-39AAD55FF931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0155" y="759122"/>
              <a:ext cx="335344" cy="90347"/>
            </a:xfrm>
            <a:prstGeom prst="rect">
              <a:avLst/>
            </a:prstGeom>
          </p:spPr>
        </p:pic>
        <p:pic>
          <p:nvPicPr>
            <p:cNvPr id="24" name="object 9">
              <a:extLst>
                <a:ext uri="{FF2B5EF4-FFF2-40B4-BE49-F238E27FC236}">
                  <a16:creationId xmlns:a16="http://schemas.microsoft.com/office/drawing/2014/main" id="{AC89E2FF-2CA8-FB9E-8D65-6E9259811906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58948" y="759150"/>
              <a:ext cx="79895" cy="90309"/>
            </a:xfrm>
            <a:prstGeom prst="rect">
              <a:avLst/>
            </a:prstGeom>
          </p:spPr>
        </p:pic>
        <p:pic>
          <p:nvPicPr>
            <p:cNvPr id="25" name="object 10">
              <a:extLst>
                <a:ext uri="{FF2B5EF4-FFF2-40B4-BE49-F238E27FC236}">
                  <a16:creationId xmlns:a16="http://schemas.microsoft.com/office/drawing/2014/main" id="{7D7F40BF-03C8-F0DE-F53E-602E007EDA2C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62414" y="759150"/>
              <a:ext cx="83375" cy="90347"/>
            </a:xfrm>
            <a:prstGeom prst="rect">
              <a:avLst/>
            </a:prstGeom>
          </p:spPr>
        </p:pic>
        <p:sp>
          <p:nvSpPr>
            <p:cNvPr id="26" name="object 11">
              <a:extLst>
                <a:ext uri="{FF2B5EF4-FFF2-40B4-BE49-F238E27FC236}">
                  <a16:creationId xmlns:a16="http://schemas.microsoft.com/office/drawing/2014/main" id="{C2C6DDA0-B76E-5AC8-0FEC-B018CC953DE7}"/>
                </a:ext>
              </a:extLst>
            </p:cNvPr>
            <p:cNvSpPr/>
            <p:nvPr/>
          </p:nvSpPr>
          <p:spPr>
            <a:xfrm>
              <a:off x="9775952" y="759155"/>
              <a:ext cx="13335" cy="90805"/>
            </a:xfrm>
            <a:custGeom>
              <a:avLst/>
              <a:gdLst/>
              <a:ahLst/>
              <a:cxnLst/>
              <a:rect l="l" t="t" r="r" b="b"/>
              <a:pathLst>
                <a:path w="13334" h="90805">
                  <a:moveTo>
                    <a:pt x="13042" y="0"/>
                  </a:moveTo>
                  <a:lnTo>
                    <a:pt x="0" y="0"/>
                  </a:lnTo>
                  <a:lnTo>
                    <a:pt x="0" y="90309"/>
                  </a:lnTo>
                  <a:lnTo>
                    <a:pt x="13042" y="90309"/>
                  </a:lnTo>
                  <a:lnTo>
                    <a:pt x="1304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12">
              <a:extLst>
                <a:ext uri="{FF2B5EF4-FFF2-40B4-BE49-F238E27FC236}">
                  <a16:creationId xmlns:a16="http://schemas.microsoft.com/office/drawing/2014/main" id="{4321397B-2DC4-BEE0-804D-A3D169E9484C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18788" y="759155"/>
              <a:ext cx="80276" cy="90309"/>
            </a:xfrm>
            <a:prstGeom prst="rect">
              <a:avLst/>
            </a:prstGeom>
          </p:spPr>
        </p:pic>
        <p:pic>
          <p:nvPicPr>
            <p:cNvPr id="28" name="object 13">
              <a:extLst>
                <a:ext uri="{FF2B5EF4-FFF2-40B4-BE49-F238E27FC236}">
                  <a16:creationId xmlns:a16="http://schemas.microsoft.com/office/drawing/2014/main" id="{CBD9D1A7-B845-FC5F-C603-AF37522BF1B0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26623" y="757855"/>
              <a:ext cx="86093" cy="92925"/>
            </a:xfrm>
            <a:prstGeom prst="rect">
              <a:avLst/>
            </a:prstGeom>
          </p:spPr>
        </p:pic>
        <p:pic>
          <p:nvPicPr>
            <p:cNvPr id="29" name="object 14">
              <a:extLst>
                <a:ext uri="{FF2B5EF4-FFF2-40B4-BE49-F238E27FC236}">
                  <a16:creationId xmlns:a16="http://schemas.microsoft.com/office/drawing/2014/main" id="{13E19866-4191-5A93-705A-D78A90779DCC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57212" y="589070"/>
              <a:ext cx="455503" cy="142557"/>
            </a:xfrm>
            <a:prstGeom prst="rect">
              <a:avLst/>
            </a:prstGeom>
          </p:spPr>
        </p:pic>
        <p:sp>
          <p:nvSpPr>
            <p:cNvPr id="30" name="object 15">
              <a:extLst>
                <a:ext uri="{FF2B5EF4-FFF2-40B4-BE49-F238E27FC236}">
                  <a16:creationId xmlns:a16="http://schemas.microsoft.com/office/drawing/2014/main" id="{DA3B6397-2AAC-5314-C8CE-3FB6ADCB6E1C}"/>
                </a:ext>
              </a:extLst>
            </p:cNvPr>
            <p:cNvSpPr/>
            <p:nvPr/>
          </p:nvSpPr>
          <p:spPr>
            <a:xfrm>
              <a:off x="10152814" y="588440"/>
              <a:ext cx="143510" cy="143510"/>
            </a:xfrm>
            <a:custGeom>
              <a:avLst/>
              <a:gdLst/>
              <a:ahLst/>
              <a:cxnLst/>
              <a:rect l="l" t="t" r="r" b="b"/>
              <a:pathLst>
                <a:path w="143509" h="143509">
                  <a:moveTo>
                    <a:pt x="71589" y="0"/>
                  </a:moveTo>
                  <a:lnTo>
                    <a:pt x="43725" y="5626"/>
                  </a:lnTo>
                  <a:lnTo>
                    <a:pt x="20969" y="20969"/>
                  </a:lnTo>
                  <a:lnTo>
                    <a:pt x="5626" y="43725"/>
                  </a:lnTo>
                  <a:lnTo>
                    <a:pt x="0" y="71589"/>
                  </a:lnTo>
                  <a:lnTo>
                    <a:pt x="5626" y="99454"/>
                  </a:lnTo>
                  <a:lnTo>
                    <a:pt x="20969" y="122210"/>
                  </a:lnTo>
                  <a:lnTo>
                    <a:pt x="43725" y="137553"/>
                  </a:lnTo>
                  <a:lnTo>
                    <a:pt x="71589" y="143179"/>
                  </a:lnTo>
                  <a:lnTo>
                    <a:pt x="85237" y="141879"/>
                  </a:lnTo>
                  <a:lnTo>
                    <a:pt x="98263" y="138017"/>
                  </a:lnTo>
                  <a:lnTo>
                    <a:pt x="110312" y="131735"/>
                  </a:lnTo>
                  <a:lnTo>
                    <a:pt x="121031" y="123177"/>
                  </a:lnTo>
                  <a:lnTo>
                    <a:pt x="106337" y="108483"/>
                  </a:lnTo>
                  <a:lnTo>
                    <a:pt x="73177" y="108483"/>
                  </a:lnTo>
                  <a:lnTo>
                    <a:pt x="66380" y="107737"/>
                  </a:lnTo>
                  <a:lnTo>
                    <a:pt x="41275" y="84416"/>
                  </a:lnTo>
                  <a:lnTo>
                    <a:pt x="141922" y="84416"/>
                  </a:lnTo>
                  <a:lnTo>
                    <a:pt x="142798" y="80200"/>
                  </a:lnTo>
                  <a:lnTo>
                    <a:pt x="143230" y="75895"/>
                  </a:lnTo>
                  <a:lnTo>
                    <a:pt x="143179" y="71589"/>
                  </a:lnTo>
                  <a:lnTo>
                    <a:pt x="140971" y="60655"/>
                  </a:lnTo>
                  <a:lnTo>
                    <a:pt x="40640" y="60655"/>
                  </a:lnTo>
                  <a:lnTo>
                    <a:pt x="42456" y="55054"/>
                  </a:lnTo>
                  <a:lnTo>
                    <a:pt x="73202" y="34696"/>
                  </a:lnTo>
                  <a:lnTo>
                    <a:pt x="131465" y="34696"/>
                  </a:lnTo>
                  <a:lnTo>
                    <a:pt x="122210" y="20969"/>
                  </a:lnTo>
                  <a:lnTo>
                    <a:pt x="99454" y="5626"/>
                  </a:lnTo>
                  <a:lnTo>
                    <a:pt x="71589" y="0"/>
                  </a:lnTo>
                  <a:close/>
                </a:path>
                <a:path w="143509" h="143509">
                  <a:moveTo>
                    <a:pt x="96304" y="98475"/>
                  </a:moveTo>
                  <a:lnTo>
                    <a:pt x="90195" y="104711"/>
                  </a:lnTo>
                  <a:lnTo>
                    <a:pt x="81889" y="108305"/>
                  </a:lnTo>
                  <a:lnTo>
                    <a:pt x="73177" y="108483"/>
                  </a:lnTo>
                  <a:lnTo>
                    <a:pt x="106337" y="108483"/>
                  </a:lnTo>
                  <a:lnTo>
                    <a:pt x="96393" y="98539"/>
                  </a:lnTo>
                  <a:close/>
                </a:path>
                <a:path w="143509" h="143509">
                  <a:moveTo>
                    <a:pt x="131465" y="34696"/>
                  </a:moveTo>
                  <a:lnTo>
                    <a:pt x="73202" y="34696"/>
                  </a:lnTo>
                  <a:lnTo>
                    <a:pt x="75882" y="34721"/>
                  </a:lnTo>
                  <a:lnTo>
                    <a:pt x="78536" y="35077"/>
                  </a:lnTo>
                  <a:lnTo>
                    <a:pt x="105397" y="60655"/>
                  </a:lnTo>
                  <a:lnTo>
                    <a:pt x="140971" y="60655"/>
                  </a:lnTo>
                  <a:lnTo>
                    <a:pt x="137553" y="43725"/>
                  </a:lnTo>
                  <a:lnTo>
                    <a:pt x="131465" y="346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16">
              <a:extLst>
                <a:ext uri="{FF2B5EF4-FFF2-40B4-BE49-F238E27FC236}">
                  <a16:creationId xmlns:a16="http://schemas.microsoft.com/office/drawing/2014/main" id="{B2CD115C-7EF0-09FE-D7BF-59A6790B34AA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23531" y="589165"/>
              <a:ext cx="144208" cy="138760"/>
            </a:xfrm>
            <a:prstGeom prst="rect">
              <a:avLst/>
            </a:prstGeom>
          </p:spPr>
        </p:pic>
        <p:pic>
          <p:nvPicPr>
            <p:cNvPr id="32" name="object 17">
              <a:extLst>
                <a:ext uri="{FF2B5EF4-FFF2-40B4-BE49-F238E27FC236}">
                  <a16:creationId xmlns:a16="http://schemas.microsoft.com/office/drawing/2014/main" id="{22CAC506-D13B-62B5-4524-E0A3CED00AE7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90379" y="589165"/>
              <a:ext cx="144183" cy="138760"/>
            </a:xfrm>
            <a:prstGeom prst="rect">
              <a:avLst/>
            </a:prstGeom>
          </p:spPr>
        </p:pic>
        <p:sp>
          <p:nvSpPr>
            <p:cNvPr id="33" name="object 18">
              <a:extLst>
                <a:ext uri="{FF2B5EF4-FFF2-40B4-BE49-F238E27FC236}">
                  <a16:creationId xmlns:a16="http://schemas.microsoft.com/office/drawing/2014/main" id="{F5615F68-C39C-1CD8-DD9E-C6F7D7032343}"/>
                </a:ext>
              </a:extLst>
            </p:cNvPr>
            <p:cNvSpPr/>
            <p:nvPr/>
          </p:nvSpPr>
          <p:spPr>
            <a:xfrm>
              <a:off x="10037125" y="516867"/>
              <a:ext cx="99695" cy="211454"/>
            </a:xfrm>
            <a:custGeom>
              <a:avLst/>
              <a:gdLst/>
              <a:ahLst/>
              <a:cxnLst/>
              <a:rect l="l" t="t" r="r" b="b"/>
              <a:pathLst>
                <a:path w="99695" h="211454">
                  <a:moveTo>
                    <a:pt x="67843" y="112839"/>
                  </a:moveTo>
                  <a:lnTo>
                    <a:pt x="28143" y="112839"/>
                  </a:lnTo>
                  <a:lnTo>
                    <a:pt x="28143" y="210997"/>
                  </a:lnTo>
                  <a:lnTo>
                    <a:pt x="67843" y="210997"/>
                  </a:lnTo>
                  <a:lnTo>
                    <a:pt x="67843" y="112839"/>
                  </a:lnTo>
                  <a:close/>
                </a:path>
                <a:path w="99695" h="211454">
                  <a:moveTo>
                    <a:pt x="99098" y="76263"/>
                  </a:moveTo>
                  <a:lnTo>
                    <a:pt x="0" y="76263"/>
                  </a:lnTo>
                  <a:lnTo>
                    <a:pt x="0" y="112839"/>
                  </a:lnTo>
                  <a:lnTo>
                    <a:pt x="99098" y="112839"/>
                  </a:lnTo>
                  <a:lnTo>
                    <a:pt x="99098" y="76263"/>
                  </a:lnTo>
                  <a:close/>
                </a:path>
                <a:path w="99695" h="211454">
                  <a:moveTo>
                    <a:pt x="67843" y="0"/>
                  </a:moveTo>
                  <a:lnTo>
                    <a:pt x="28155" y="39687"/>
                  </a:lnTo>
                  <a:lnTo>
                    <a:pt x="28143" y="76263"/>
                  </a:lnTo>
                  <a:lnTo>
                    <a:pt x="67843" y="76263"/>
                  </a:lnTo>
                  <a:lnTo>
                    <a:pt x="6784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Holder 4">
            <a:extLst>
              <a:ext uri="{FF2B5EF4-FFF2-40B4-BE49-F238E27FC236}">
                <a16:creationId xmlns:a16="http://schemas.microsoft.com/office/drawing/2014/main" id="{015EA63D-7CF7-2A16-ACF3-D664B6488261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635299" y="7235299"/>
            <a:ext cx="1936750" cy="107722"/>
          </a:xfrm>
          <a:prstGeom prst="rect">
            <a:avLst/>
          </a:prstGeom>
        </p:spPr>
        <p:txBody>
          <a:bodyPr lIns="0" tIns="0" rIns="0" bIns="0"/>
          <a:lstStyle>
            <a:lvl1pPr>
              <a:defRPr sz="700" b="1" i="0">
                <a:solidFill>
                  <a:schemeClr val="bg1">
                    <a:lumMod val="65000"/>
                  </a:schemeClr>
                </a:solidFill>
                <a:latin typeface="Loew-Heavy"/>
                <a:cs typeface="Loew-Heavy"/>
              </a:defRPr>
            </a:lvl1pPr>
          </a:lstStyle>
          <a:p>
            <a:pPr marL="12700">
              <a:spcBef>
                <a:spcPts val="244"/>
              </a:spcBef>
            </a:pPr>
            <a:r>
              <a:rPr lang="en-GB" spc="-25" dirty="0"/>
              <a:t>INNOVATE</a:t>
            </a:r>
            <a:r>
              <a:rPr lang="en-GB" spc="5" dirty="0"/>
              <a:t> </a:t>
            </a:r>
            <a:r>
              <a:rPr lang="en-GB" spc="-20" dirty="0"/>
              <a:t>AWARDING</a:t>
            </a:r>
            <a:r>
              <a:rPr lang="en-GB" spc="10" dirty="0"/>
              <a:t> </a:t>
            </a:r>
            <a:endParaRPr lang="en-GB" b="0" spc="-1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FE34F2B2-8D14-5AC1-2F17-E2E92260F6A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5299" y="1526947"/>
            <a:ext cx="4454576" cy="5226277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latin typeface="Tahoma" panose="020B0604030504040204" pitchFamily="34" charset="0"/>
              </a:defRPr>
            </a:lvl2pPr>
            <a:lvl3pPr>
              <a:defRPr sz="1400" b="0" i="0">
                <a:latin typeface="Tahoma" panose="020B0604030504040204" pitchFamily="34" charset="0"/>
              </a:defRPr>
            </a:lvl3pPr>
            <a:lvl4pPr>
              <a:defRPr sz="1200" b="0" i="0">
                <a:latin typeface="Tahoma" panose="020B0604030504040204" pitchFamily="34" charset="0"/>
              </a:defRPr>
            </a:lvl4pPr>
            <a:lvl5pPr>
              <a:defRPr sz="1100" b="0" i="0">
                <a:latin typeface="Tahoma" panose="020B060403050404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48159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315E82A-8B52-24AE-9F6E-50EB55E864B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0693400" cy="7562850"/>
          </a:xfrm>
          <a:custGeom>
            <a:avLst/>
            <a:gdLst>
              <a:gd name="connsiteX0" fmla="*/ 0 w 10693400"/>
              <a:gd name="connsiteY0" fmla="*/ 0 h 7562850"/>
              <a:gd name="connsiteX1" fmla="*/ 10693400 w 10693400"/>
              <a:gd name="connsiteY1" fmla="*/ 0 h 7562850"/>
              <a:gd name="connsiteX2" fmla="*/ 10693400 w 10693400"/>
              <a:gd name="connsiteY2" fmla="*/ 7562850 h 7562850"/>
              <a:gd name="connsiteX3" fmla="*/ 0 w 10693400"/>
              <a:gd name="connsiteY3" fmla="*/ 7562850 h 7562850"/>
              <a:gd name="connsiteX4" fmla="*/ 0 w 10693400"/>
              <a:gd name="connsiteY4" fmla="*/ 7562761 h 7562850"/>
              <a:gd name="connsiteX5" fmla="*/ 6121576 w 10693400"/>
              <a:gd name="connsiteY5" fmla="*/ 7562761 h 7562850"/>
              <a:gd name="connsiteX6" fmla="*/ 4551691 w 10693400"/>
              <a:gd name="connsiteY6" fmla="*/ 3969321 h 7562850"/>
              <a:gd name="connsiteX7" fmla="*/ 0 w 10693400"/>
              <a:gd name="connsiteY7" fmla="*/ 2138046 h 756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93400" h="7562850">
                <a:moveTo>
                  <a:pt x="0" y="0"/>
                </a:moveTo>
                <a:lnTo>
                  <a:pt x="10693400" y="0"/>
                </a:lnTo>
                <a:lnTo>
                  <a:pt x="10693400" y="7562850"/>
                </a:lnTo>
                <a:lnTo>
                  <a:pt x="0" y="7562850"/>
                </a:lnTo>
                <a:lnTo>
                  <a:pt x="0" y="7562761"/>
                </a:lnTo>
                <a:lnTo>
                  <a:pt x="6121576" y="7562761"/>
                </a:lnTo>
                <a:lnTo>
                  <a:pt x="4551691" y="3969321"/>
                </a:lnTo>
                <a:lnTo>
                  <a:pt x="0" y="213804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44E4C31D-07A5-D42D-AA44-92A5D2A90D79}"/>
              </a:ext>
            </a:extLst>
          </p:cNvPr>
          <p:cNvSpPr/>
          <p:nvPr userDrawn="1"/>
        </p:nvSpPr>
        <p:spPr>
          <a:xfrm>
            <a:off x="0" y="2135289"/>
            <a:ext cx="6122035" cy="5424805"/>
          </a:xfrm>
          <a:custGeom>
            <a:avLst/>
            <a:gdLst/>
            <a:ahLst/>
            <a:cxnLst/>
            <a:rect l="l" t="t" r="r" b="b"/>
            <a:pathLst>
              <a:path w="6122035" h="5424805">
                <a:moveTo>
                  <a:pt x="0" y="0"/>
                </a:moveTo>
                <a:lnTo>
                  <a:pt x="0" y="5424716"/>
                </a:lnTo>
                <a:lnTo>
                  <a:pt x="6121577" y="5424716"/>
                </a:lnTo>
                <a:lnTo>
                  <a:pt x="4551692" y="1831276"/>
                </a:lnTo>
                <a:lnTo>
                  <a:pt x="0" y="0"/>
                </a:lnTo>
                <a:close/>
              </a:path>
            </a:pathLst>
          </a:custGeom>
          <a:solidFill>
            <a:srgbClr val="E629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35299" y="4086225"/>
            <a:ext cx="5038090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00" b="1" i="0">
                <a:solidFill>
                  <a:schemeClr val="bg1"/>
                </a:solidFill>
                <a:latin typeface="Loew-Heavy"/>
                <a:cs typeface="Loew-Heavy"/>
              </a:defRPr>
            </a:lvl1pPr>
          </a:lstStyle>
          <a:p>
            <a:pPr marL="12700">
              <a:spcBef>
                <a:spcPts val="244"/>
              </a:spcBef>
            </a:pPr>
            <a:r>
              <a:rPr lang="en-GB" spc="-25" dirty="0"/>
              <a:t>INNOVATE</a:t>
            </a:r>
            <a:r>
              <a:rPr lang="en-GB" spc="5" dirty="0"/>
              <a:t> </a:t>
            </a:r>
            <a:r>
              <a:rPr lang="en-GB" spc="-20" dirty="0"/>
              <a:t>AWARDING</a:t>
            </a:r>
            <a:r>
              <a:rPr lang="en-GB" spc="10" dirty="0"/>
              <a:t> </a:t>
            </a:r>
            <a:endParaRPr lang="en-GB" b="0" spc="-1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chemeClr val="bg1"/>
                </a:solidFill>
                <a:latin typeface="Loew"/>
                <a:cs typeface="Loew"/>
              </a:defRPr>
            </a:lvl1pPr>
          </a:lstStyle>
          <a:p>
            <a:pPr marL="12700">
              <a:spcBef>
                <a:spcPts val="190"/>
              </a:spcBef>
            </a:pPr>
            <a:r>
              <a:rPr lang="en-GB" dirty="0">
                <a:latin typeface="Tahoma" panose="020B0604030504040204" pitchFamily="34" charset="0"/>
                <a:cs typeface="Tahoma" panose="020B0604030504040204" pitchFamily="34" charset="0"/>
              </a:rPr>
              <a:t>Page</a:t>
            </a:r>
            <a:r>
              <a:rPr lang="en-GB" spc="-25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fld id="{81D60167-4931-47E6-BA6A-407CBD079E47}" type="slidenum">
              <a:rPr spc="-25" smtClean="0">
                <a:latin typeface="Tahoma" panose="020B0604030504040204" pitchFamily="34" charset="0"/>
                <a:cs typeface="Tahoma" panose="020B0604030504040204" pitchFamily="34" charset="0"/>
              </a:rPr>
              <a:pPr marL="12700">
                <a:spcBef>
                  <a:spcPts val="190"/>
                </a:spcBef>
              </a:pPr>
              <a:t>‹#›</a:t>
            </a:fld>
            <a:endParaRPr spc="-25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25" name="object 6">
            <a:extLst>
              <a:ext uri="{FF2B5EF4-FFF2-40B4-BE49-F238E27FC236}">
                <a16:creationId xmlns:a16="http://schemas.microsoft.com/office/drawing/2014/main" id="{31B46FF1-9E0B-B17D-F653-E6A0673B6E6E}"/>
              </a:ext>
            </a:extLst>
          </p:cNvPr>
          <p:cNvGrpSpPr/>
          <p:nvPr userDrawn="1"/>
        </p:nvGrpSpPr>
        <p:grpSpPr>
          <a:xfrm>
            <a:off x="8658047" y="396012"/>
            <a:ext cx="1638300" cy="461645"/>
            <a:chOff x="8658047" y="396012"/>
            <a:chExt cx="1638300" cy="461645"/>
          </a:xfrm>
        </p:grpSpPr>
        <p:sp>
          <p:nvSpPr>
            <p:cNvPr id="26" name="object 7">
              <a:extLst>
                <a:ext uri="{FF2B5EF4-FFF2-40B4-BE49-F238E27FC236}">
                  <a16:creationId xmlns:a16="http://schemas.microsoft.com/office/drawing/2014/main" id="{D455CDD1-9276-4A2E-3A59-C401C0AC95B9}"/>
                </a:ext>
              </a:extLst>
            </p:cNvPr>
            <p:cNvSpPr/>
            <p:nvPr/>
          </p:nvSpPr>
          <p:spPr>
            <a:xfrm>
              <a:off x="8658047" y="396023"/>
              <a:ext cx="542290" cy="461645"/>
            </a:xfrm>
            <a:custGeom>
              <a:avLst/>
              <a:gdLst/>
              <a:ahLst/>
              <a:cxnLst/>
              <a:rect l="l" t="t" r="r" b="b"/>
              <a:pathLst>
                <a:path w="542290" h="461644">
                  <a:moveTo>
                    <a:pt x="230708" y="400659"/>
                  </a:moveTo>
                  <a:lnTo>
                    <a:pt x="189039" y="272440"/>
                  </a:lnTo>
                  <a:lnTo>
                    <a:pt x="60820" y="230784"/>
                  </a:lnTo>
                  <a:lnTo>
                    <a:pt x="0" y="291528"/>
                  </a:lnTo>
                  <a:lnTo>
                    <a:pt x="128155" y="333248"/>
                  </a:lnTo>
                  <a:lnTo>
                    <a:pt x="169837" y="461492"/>
                  </a:lnTo>
                  <a:lnTo>
                    <a:pt x="230708" y="400659"/>
                  </a:lnTo>
                  <a:close/>
                </a:path>
                <a:path w="542290" h="461644">
                  <a:moveTo>
                    <a:pt x="230708" y="60820"/>
                  </a:moveTo>
                  <a:lnTo>
                    <a:pt x="169862" y="0"/>
                  </a:lnTo>
                  <a:lnTo>
                    <a:pt x="128155" y="128206"/>
                  </a:lnTo>
                  <a:lnTo>
                    <a:pt x="0" y="169900"/>
                  </a:lnTo>
                  <a:lnTo>
                    <a:pt x="60820" y="230746"/>
                  </a:lnTo>
                  <a:lnTo>
                    <a:pt x="189039" y="189077"/>
                  </a:lnTo>
                  <a:lnTo>
                    <a:pt x="230708" y="60820"/>
                  </a:lnTo>
                  <a:close/>
                </a:path>
                <a:path w="542290" h="461644">
                  <a:moveTo>
                    <a:pt x="461391" y="169900"/>
                  </a:moveTo>
                  <a:lnTo>
                    <a:pt x="333159" y="128206"/>
                  </a:lnTo>
                  <a:lnTo>
                    <a:pt x="291528" y="0"/>
                  </a:lnTo>
                  <a:lnTo>
                    <a:pt x="230708" y="60820"/>
                  </a:lnTo>
                  <a:lnTo>
                    <a:pt x="272402" y="189077"/>
                  </a:lnTo>
                  <a:lnTo>
                    <a:pt x="400621" y="230746"/>
                  </a:lnTo>
                  <a:lnTo>
                    <a:pt x="461378" y="169976"/>
                  </a:lnTo>
                  <a:close/>
                </a:path>
                <a:path w="542290" h="461644">
                  <a:moveTo>
                    <a:pt x="461403" y="291528"/>
                  </a:moveTo>
                  <a:lnTo>
                    <a:pt x="400621" y="230746"/>
                  </a:lnTo>
                  <a:lnTo>
                    <a:pt x="272402" y="272440"/>
                  </a:lnTo>
                  <a:lnTo>
                    <a:pt x="230733" y="400659"/>
                  </a:lnTo>
                  <a:lnTo>
                    <a:pt x="291566" y="461492"/>
                  </a:lnTo>
                  <a:lnTo>
                    <a:pt x="333222" y="333286"/>
                  </a:lnTo>
                  <a:lnTo>
                    <a:pt x="461365" y="291604"/>
                  </a:lnTo>
                  <a:close/>
                </a:path>
                <a:path w="542290" h="461644">
                  <a:moveTo>
                    <a:pt x="542099" y="129679"/>
                  </a:moveTo>
                  <a:lnTo>
                    <a:pt x="501764" y="170014"/>
                  </a:lnTo>
                  <a:lnTo>
                    <a:pt x="501764" y="291477"/>
                  </a:lnTo>
                  <a:lnTo>
                    <a:pt x="542099" y="331800"/>
                  </a:lnTo>
                  <a:lnTo>
                    <a:pt x="542099" y="12967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8">
              <a:extLst>
                <a:ext uri="{FF2B5EF4-FFF2-40B4-BE49-F238E27FC236}">
                  <a16:creationId xmlns:a16="http://schemas.microsoft.com/office/drawing/2014/main" id="{23F600A4-54A5-6EEE-E1CC-9C9E920FCCAC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0155" y="759122"/>
              <a:ext cx="335344" cy="90347"/>
            </a:xfrm>
            <a:prstGeom prst="rect">
              <a:avLst/>
            </a:prstGeom>
          </p:spPr>
        </p:pic>
        <p:pic>
          <p:nvPicPr>
            <p:cNvPr id="28" name="object 9">
              <a:extLst>
                <a:ext uri="{FF2B5EF4-FFF2-40B4-BE49-F238E27FC236}">
                  <a16:creationId xmlns:a16="http://schemas.microsoft.com/office/drawing/2014/main" id="{206DC69C-B6E0-A96D-A376-4B373E38B86A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58948" y="759150"/>
              <a:ext cx="79895" cy="90309"/>
            </a:xfrm>
            <a:prstGeom prst="rect">
              <a:avLst/>
            </a:prstGeom>
          </p:spPr>
        </p:pic>
        <p:pic>
          <p:nvPicPr>
            <p:cNvPr id="29" name="object 10">
              <a:extLst>
                <a:ext uri="{FF2B5EF4-FFF2-40B4-BE49-F238E27FC236}">
                  <a16:creationId xmlns:a16="http://schemas.microsoft.com/office/drawing/2014/main" id="{EBEEDBCE-675D-0DE4-E631-7AE436D20902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62414" y="759150"/>
              <a:ext cx="83375" cy="90347"/>
            </a:xfrm>
            <a:prstGeom prst="rect">
              <a:avLst/>
            </a:prstGeom>
          </p:spPr>
        </p:pic>
        <p:sp>
          <p:nvSpPr>
            <p:cNvPr id="30" name="object 11">
              <a:extLst>
                <a:ext uri="{FF2B5EF4-FFF2-40B4-BE49-F238E27FC236}">
                  <a16:creationId xmlns:a16="http://schemas.microsoft.com/office/drawing/2014/main" id="{E70E7898-C0DB-ED0C-FF33-D4A4145A4909}"/>
                </a:ext>
              </a:extLst>
            </p:cNvPr>
            <p:cNvSpPr/>
            <p:nvPr/>
          </p:nvSpPr>
          <p:spPr>
            <a:xfrm>
              <a:off x="9775952" y="759155"/>
              <a:ext cx="13335" cy="90805"/>
            </a:xfrm>
            <a:custGeom>
              <a:avLst/>
              <a:gdLst/>
              <a:ahLst/>
              <a:cxnLst/>
              <a:rect l="l" t="t" r="r" b="b"/>
              <a:pathLst>
                <a:path w="13334" h="90805">
                  <a:moveTo>
                    <a:pt x="13042" y="0"/>
                  </a:moveTo>
                  <a:lnTo>
                    <a:pt x="0" y="0"/>
                  </a:lnTo>
                  <a:lnTo>
                    <a:pt x="0" y="90309"/>
                  </a:lnTo>
                  <a:lnTo>
                    <a:pt x="13042" y="90309"/>
                  </a:lnTo>
                  <a:lnTo>
                    <a:pt x="1304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12">
              <a:extLst>
                <a:ext uri="{FF2B5EF4-FFF2-40B4-BE49-F238E27FC236}">
                  <a16:creationId xmlns:a16="http://schemas.microsoft.com/office/drawing/2014/main" id="{B49F8404-96E2-60D2-898F-3502CC779962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18788" y="759155"/>
              <a:ext cx="80276" cy="90309"/>
            </a:xfrm>
            <a:prstGeom prst="rect">
              <a:avLst/>
            </a:prstGeom>
          </p:spPr>
        </p:pic>
        <p:pic>
          <p:nvPicPr>
            <p:cNvPr id="32" name="object 13">
              <a:extLst>
                <a:ext uri="{FF2B5EF4-FFF2-40B4-BE49-F238E27FC236}">
                  <a16:creationId xmlns:a16="http://schemas.microsoft.com/office/drawing/2014/main" id="{C24541A7-C9B1-754B-DD2B-FF818E41ED2F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26623" y="757855"/>
              <a:ext cx="86093" cy="92925"/>
            </a:xfrm>
            <a:prstGeom prst="rect">
              <a:avLst/>
            </a:prstGeom>
          </p:spPr>
        </p:pic>
        <p:pic>
          <p:nvPicPr>
            <p:cNvPr id="33" name="object 14">
              <a:extLst>
                <a:ext uri="{FF2B5EF4-FFF2-40B4-BE49-F238E27FC236}">
                  <a16:creationId xmlns:a16="http://schemas.microsoft.com/office/drawing/2014/main" id="{34B3714F-0C59-0B18-1423-AFF7D1FC074B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57212" y="589070"/>
              <a:ext cx="455503" cy="142557"/>
            </a:xfrm>
            <a:prstGeom prst="rect">
              <a:avLst/>
            </a:prstGeom>
          </p:spPr>
        </p:pic>
        <p:sp>
          <p:nvSpPr>
            <p:cNvPr id="34" name="object 15">
              <a:extLst>
                <a:ext uri="{FF2B5EF4-FFF2-40B4-BE49-F238E27FC236}">
                  <a16:creationId xmlns:a16="http://schemas.microsoft.com/office/drawing/2014/main" id="{7267437C-F2C2-F7FF-C887-A0B1E2DB05A0}"/>
                </a:ext>
              </a:extLst>
            </p:cNvPr>
            <p:cNvSpPr/>
            <p:nvPr/>
          </p:nvSpPr>
          <p:spPr>
            <a:xfrm>
              <a:off x="10152814" y="588440"/>
              <a:ext cx="143510" cy="143510"/>
            </a:xfrm>
            <a:custGeom>
              <a:avLst/>
              <a:gdLst/>
              <a:ahLst/>
              <a:cxnLst/>
              <a:rect l="l" t="t" r="r" b="b"/>
              <a:pathLst>
                <a:path w="143509" h="143509">
                  <a:moveTo>
                    <a:pt x="71589" y="0"/>
                  </a:moveTo>
                  <a:lnTo>
                    <a:pt x="43725" y="5626"/>
                  </a:lnTo>
                  <a:lnTo>
                    <a:pt x="20969" y="20969"/>
                  </a:lnTo>
                  <a:lnTo>
                    <a:pt x="5626" y="43725"/>
                  </a:lnTo>
                  <a:lnTo>
                    <a:pt x="0" y="71589"/>
                  </a:lnTo>
                  <a:lnTo>
                    <a:pt x="5626" y="99454"/>
                  </a:lnTo>
                  <a:lnTo>
                    <a:pt x="20969" y="122210"/>
                  </a:lnTo>
                  <a:lnTo>
                    <a:pt x="43725" y="137553"/>
                  </a:lnTo>
                  <a:lnTo>
                    <a:pt x="71589" y="143179"/>
                  </a:lnTo>
                  <a:lnTo>
                    <a:pt x="85237" y="141879"/>
                  </a:lnTo>
                  <a:lnTo>
                    <a:pt x="98263" y="138017"/>
                  </a:lnTo>
                  <a:lnTo>
                    <a:pt x="110312" y="131735"/>
                  </a:lnTo>
                  <a:lnTo>
                    <a:pt x="121031" y="123177"/>
                  </a:lnTo>
                  <a:lnTo>
                    <a:pt x="106337" y="108483"/>
                  </a:lnTo>
                  <a:lnTo>
                    <a:pt x="73177" y="108483"/>
                  </a:lnTo>
                  <a:lnTo>
                    <a:pt x="66380" y="107737"/>
                  </a:lnTo>
                  <a:lnTo>
                    <a:pt x="41275" y="84416"/>
                  </a:lnTo>
                  <a:lnTo>
                    <a:pt x="141922" y="84416"/>
                  </a:lnTo>
                  <a:lnTo>
                    <a:pt x="142798" y="80200"/>
                  </a:lnTo>
                  <a:lnTo>
                    <a:pt x="143230" y="75895"/>
                  </a:lnTo>
                  <a:lnTo>
                    <a:pt x="143179" y="71589"/>
                  </a:lnTo>
                  <a:lnTo>
                    <a:pt x="140971" y="60655"/>
                  </a:lnTo>
                  <a:lnTo>
                    <a:pt x="40640" y="60655"/>
                  </a:lnTo>
                  <a:lnTo>
                    <a:pt x="42456" y="55054"/>
                  </a:lnTo>
                  <a:lnTo>
                    <a:pt x="73202" y="34696"/>
                  </a:lnTo>
                  <a:lnTo>
                    <a:pt x="131465" y="34696"/>
                  </a:lnTo>
                  <a:lnTo>
                    <a:pt x="122210" y="20969"/>
                  </a:lnTo>
                  <a:lnTo>
                    <a:pt x="99454" y="5626"/>
                  </a:lnTo>
                  <a:lnTo>
                    <a:pt x="71589" y="0"/>
                  </a:lnTo>
                  <a:close/>
                </a:path>
                <a:path w="143509" h="143509">
                  <a:moveTo>
                    <a:pt x="96304" y="98475"/>
                  </a:moveTo>
                  <a:lnTo>
                    <a:pt x="90195" y="104711"/>
                  </a:lnTo>
                  <a:lnTo>
                    <a:pt x="81889" y="108305"/>
                  </a:lnTo>
                  <a:lnTo>
                    <a:pt x="73177" y="108483"/>
                  </a:lnTo>
                  <a:lnTo>
                    <a:pt x="106337" y="108483"/>
                  </a:lnTo>
                  <a:lnTo>
                    <a:pt x="96393" y="98539"/>
                  </a:lnTo>
                  <a:close/>
                </a:path>
                <a:path w="143509" h="143509">
                  <a:moveTo>
                    <a:pt x="131465" y="34696"/>
                  </a:moveTo>
                  <a:lnTo>
                    <a:pt x="73202" y="34696"/>
                  </a:lnTo>
                  <a:lnTo>
                    <a:pt x="75882" y="34721"/>
                  </a:lnTo>
                  <a:lnTo>
                    <a:pt x="78536" y="35077"/>
                  </a:lnTo>
                  <a:lnTo>
                    <a:pt x="105397" y="60655"/>
                  </a:lnTo>
                  <a:lnTo>
                    <a:pt x="140971" y="60655"/>
                  </a:lnTo>
                  <a:lnTo>
                    <a:pt x="137553" y="43725"/>
                  </a:lnTo>
                  <a:lnTo>
                    <a:pt x="131465" y="346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16">
              <a:extLst>
                <a:ext uri="{FF2B5EF4-FFF2-40B4-BE49-F238E27FC236}">
                  <a16:creationId xmlns:a16="http://schemas.microsoft.com/office/drawing/2014/main" id="{959A9204-612F-29A7-3631-BBB737453311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23531" y="589165"/>
              <a:ext cx="144208" cy="138760"/>
            </a:xfrm>
            <a:prstGeom prst="rect">
              <a:avLst/>
            </a:prstGeom>
          </p:spPr>
        </p:pic>
        <p:pic>
          <p:nvPicPr>
            <p:cNvPr id="36" name="object 17">
              <a:extLst>
                <a:ext uri="{FF2B5EF4-FFF2-40B4-BE49-F238E27FC236}">
                  <a16:creationId xmlns:a16="http://schemas.microsoft.com/office/drawing/2014/main" id="{8E4BC217-A6CF-3BA5-37C5-D388A8C1F869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90379" y="589165"/>
              <a:ext cx="144183" cy="138760"/>
            </a:xfrm>
            <a:prstGeom prst="rect">
              <a:avLst/>
            </a:prstGeom>
          </p:spPr>
        </p:pic>
        <p:sp>
          <p:nvSpPr>
            <p:cNvPr id="37" name="object 18">
              <a:extLst>
                <a:ext uri="{FF2B5EF4-FFF2-40B4-BE49-F238E27FC236}">
                  <a16:creationId xmlns:a16="http://schemas.microsoft.com/office/drawing/2014/main" id="{D4FFCEAD-6919-6812-A13C-2426881DD9A5}"/>
                </a:ext>
              </a:extLst>
            </p:cNvPr>
            <p:cNvSpPr/>
            <p:nvPr/>
          </p:nvSpPr>
          <p:spPr>
            <a:xfrm>
              <a:off x="10037125" y="516867"/>
              <a:ext cx="99695" cy="211454"/>
            </a:xfrm>
            <a:custGeom>
              <a:avLst/>
              <a:gdLst/>
              <a:ahLst/>
              <a:cxnLst/>
              <a:rect l="l" t="t" r="r" b="b"/>
              <a:pathLst>
                <a:path w="99695" h="211454">
                  <a:moveTo>
                    <a:pt x="67843" y="112839"/>
                  </a:moveTo>
                  <a:lnTo>
                    <a:pt x="28143" y="112839"/>
                  </a:lnTo>
                  <a:lnTo>
                    <a:pt x="28143" y="210997"/>
                  </a:lnTo>
                  <a:lnTo>
                    <a:pt x="67843" y="210997"/>
                  </a:lnTo>
                  <a:lnTo>
                    <a:pt x="67843" y="112839"/>
                  </a:lnTo>
                  <a:close/>
                </a:path>
                <a:path w="99695" h="211454">
                  <a:moveTo>
                    <a:pt x="99098" y="76263"/>
                  </a:moveTo>
                  <a:lnTo>
                    <a:pt x="0" y="76263"/>
                  </a:lnTo>
                  <a:lnTo>
                    <a:pt x="0" y="112839"/>
                  </a:lnTo>
                  <a:lnTo>
                    <a:pt x="99098" y="112839"/>
                  </a:lnTo>
                  <a:lnTo>
                    <a:pt x="99098" y="76263"/>
                  </a:lnTo>
                  <a:close/>
                </a:path>
                <a:path w="99695" h="211454">
                  <a:moveTo>
                    <a:pt x="67843" y="0"/>
                  </a:moveTo>
                  <a:lnTo>
                    <a:pt x="28155" y="39687"/>
                  </a:lnTo>
                  <a:lnTo>
                    <a:pt x="28143" y="76263"/>
                  </a:lnTo>
                  <a:lnTo>
                    <a:pt x="67843" y="76263"/>
                  </a:lnTo>
                  <a:lnTo>
                    <a:pt x="6784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12923EC-22A8-F508-6473-96A2A35A68B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5000" y="4848225"/>
            <a:ext cx="4102100" cy="21701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b="0" i="0">
                <a:solidFill>
                  <a:schemeClr val="bg1"/>
                </a:solidFill>
                <a:latin typeface="Tahoma" panose="020B0604030504040204" pitchFamily="34" charset="0"/>
              </a:defRPr>
            </a:lvl2pPr>
            <a:lvl3pPr>
              <a:defRPr b="0" i="0">
                <a:solidFill>
                  <a:schemeClr val="bg1"/>
                </a:solidFill>
                <a:latin typeface="Tahoma" panose="020B0604030504040204" pitchFamily="34" charset="0"/>
              </a:defRPr>
            </a:lvl3pPr>
            <a:lvl4pPr>
              <a:defRPr b="0" i="0">
                <a:solidFill>
                  <a:schemeClr val="bg1"/>
                </a:solidFill>
                <a:latin typeface="Tahoma" panose="020B0604030504040204" pitchFamily="34" charset="0"/>
              </a:defRPr>
            </a:lvl4pPr>
            <a:lvl5pPr>
              <a:defRPr b="0" i="0">
                <a:solidFill>
                  <a:schemeClr val="bg1"/>
                </a:solidFill>
                <a:latin typeface="Tahoma" panose="020B060403050404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3333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47B4B01B-2D7B-A68B-ED1A-1851BADB863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388010" y="0"/>
            <a:ext cx="7305391" cy="7641872"/>
          </a:xfrm>
          <a:custGeom>
            <a:avLst/>
            <a:gdLst>
              <a:gd name="connsiteX0" fmla="*/ 7305391 w 7305391"/>
              <a:gd name="connsiteY0" fmla="*/ 7243904 h 7562850"/>
              <a:gd name="connsiteX1" fmla="*/ 7305391 w 7305391"/>
              <a:gd name="connsiteY1" fmla="*/ 7562850 h 7562850"/>
              <a:gd name="connsiteX2" fmla="*/ 6923343 w 7305391"/>
              <a:gd name="connsiteY2" fmla="*/ 7562850 h 7562850"/>
              <a:gd name="connsiteX3" fmla="*/ 7065059 w 7305391"/>
              <a:gd name="connsiteY3" fmla="*/ 7282288 h 7562850"/>
              <a:gd name="connsiteX4" fmla="*/ 0 w 7305391"/>
              <a:gd name="connsiteY4" fmla="*/ 0 h 7562850"/>
              <a:gd name="connsiteX5" fmla="*/ 7305391 w 7305391"/>
              <a:gd name="connsiteY5" fmla="*/ 0 h 7562850"/>
              <a:gd name="connsiteX6" fmla="*/ 7305391 w 7305391"/>
              <a:gd name="connsiteY6" fmla="*/ 6408251 h 7562850"/>
              <a:gd name="connsiteX7" fmla="*/ 6525250 w 7305391"/>
              <a:gd name="connsiteY7" fmla="*/ 6532875 h 7562850"/>
              <a:gd name="connsiteX8" fmla="*/ 6004997 w 7305391"/>
              <a:gd name="connsiteY8" fmla="*/ 7562850 h 7562850"/>
              <a:gd name="connsiteX9" fmla="*/ 96743 w 7305391"/>
              <a:gd name="connsiteY9" fmla="*/ 7562850 h 7562850"/>
              <a:gd name="connsiteX10" fmla="*/ 1958614 w 7305391"/>
              <a:gd name="connsiteY10" fmla="*/ 3877195 h 7562850"/>
              <a:gd name="connsiteX0" fmla="*/ 7305391 w 7305391"/>
              <a:gd name="connsiteY0" fmla="*/ 7243904 h 7641872"/>
              <a:gd name="connsiteX1" fmla="*/ 7305391 w 7305391"/>
              <a:gd name="connsiteY1" fmla="*/ 7562850 h 7641872"/>
              <a:gd name="connsiteX2" fmla="*/ 6923343 w 7305391"/>
              <a:gd name="connsiteY2" fmla="*/ 7562850 h 7641872"/>
              <a:gd name="connsiteX3" fmla="*/ 7065059 w 7305391"/>
              <a:gd name="connsiteY3" fmla="*/ 7282288 h 7641872"/>
              <a:gd name="connsiteX4" fmla="*/ 7305391 w 7305391"/>
              <a:gd name="connsiteY4" fmla="*/ 7243904 h 7641872"/>
              <a:gd name="connsiteX5" fmla="*/ 0 w 7305391"/>
              <a:gd name="connsiteY5" fmla="*/ 0 h 7641872"/>
              <a:gd name="connsiteX6" fmla="*/ 7305391 w 7305391"/>
              <a:gd name="connsiteY6" fmla="*/ 0 h 7641872"/>
              <a:gd name="connsiteX7" fmla="*/ 7305391 w 7305391"/>
              <a:gd name="connsiteY7" fmla="*/ 6408251 h 7641872"/>
              <a:gd name="connsiteX8" fmla="*/ 6525250 w 7305391"/>
              <a:gd name="connsiteY8" fmla="*/ 6532875 h 7641872"/>
              <a:gd name="connsiteX9" fmla="*/ 6004997 w 7305391"/>
              <a:gd name="connsiteY9" fmla="*/ 7562850 h 7641872"/>
              <a:gd name="connsiteX10" fmla="*/ 51587 w 7305391"/>
              <a:gd name="connsiteY10" fmla="*/ 7641872 h 7641872"/>
              <a:gd name="connsiteX11" fmla="*/ 1958614 w 7305391"/>
              <a:gd name="connsiteY11" fmla="*/ 3877195 h 7641872"/>
              <a:gd name="connsiteX12" fmla="*/ 0 w 7305391"/>
              <a:gd name="connsiteY12" fmla="*/ 0 h 7641872"/>
              <a:gd name="connsiteX0" fmla="*/ 7305391 w 7305391"/>
              <a:gd name="connsiteY0" fmla="*/ 7243904 h 7641872"/>
              <a:gd name="connsiteX1" fmla="*/ 7305391 w 7305391"/>
              <a:gd name="connsiteY1" fmla="*/ 7562850 h 7641872"/>
              <a:gd name="connsiteX2" fmla="*/ 6923343 w 7305391"/>
              <a:gd name="connsiteY2" fmla="*/ 7562850 h 7641872"/>
              <a:gd name="connsiteX3" fmla="*/ 7065059 w 7305391"/>
              <a:gd name="connsiteY3" fmla="*/ 7282288 h 7641872"/>
              <a:gd name="connsiteX4" fmla="*/ 7305391 w 7305391"/>
              <a:gd name="connsiteY4" fmla="*/ 7243904 h 7641872"/>
              <a:gd name="connsiteX5" fmla="*/ 0 w 7305391"/>
              <a:gd name="connsiteY5" fmla="*/ 0 h 7641872"/>
              <a:gd name="connsiteX6" fmla="*/ 7305391 w 7305391"/>
              <a:gd name="connsiteY6" fmla="*/ 0 h 7641872"/>
              <a:gd name="connsiteX7" fmla="*/ 7305391 w 7305391"/>
              <a:gd name="connsiteY7" fmla="*/ 6408251 h 7641872"/>
              <a:gd name="connsiteX8" fmla="*/ 6525250 w 7305391"/>
              <a:gd name="connsiteY8" fmla="*/ 6532875 h 7641872"/>
              <a:gd name="connsiteX9" fmla="*/ 5971131 w 7305391"/>
              <a:gd name="connsiteY9" fmla="*/ 7630583 h 7641872"/>
              <a:gd name="connsiteX10" fmla="*/ 51587 w 7305391"/>
              <a:gd name="connsiteY10" fmla="*/ 7641872 h 7641872"/>
              <a:gd name="connsiteX11" fmla="*/ 1958614 w 7305391"/>
              <a:gd name="connsiteY11" fmla="*/ 3877195 h 7641872"/>
              <a:gd name="connsiteX12" fmla="*/ 0 w 7305391"/>
              <a:gd name="connsiteY12" fmla="*/ 0 h 7641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05391" h="7641872">
                <a:moveTo>
                  <a:pt x="7305391" y="7243904"/>
                </a:moveTo>
                <a:lnTo>
                  <a:pt x="7305391" y="7562850"/>
                </a:lnTo>
                <a:lnTo>
                  <a:pt x="6923343" y="7562850"/>
                </a:lnTo>
                <a:lnTo>
                  <a:pt x="7065059" y="7282288"/>
                </a:lnTo>
                <a:lnTo>
                  <a:pt x="7305391" y="7243904"/>
                </a:lnTo>
                <a:close/>
                <a:moveTo>
                  <a:pt x="0" y="0"/>
                </a:moveTo>
                <a:lnTo>
                  <a:pt x="7305391" y="0"/>
                </a:lnTo>
                <a:lnTo>
                  <a:pt x="7305391" y="6408251"/>
                </a:lnTo>
                <a:lnTo>
                  <a:pt x="6525250" y="6532875"/>
                </a:lnTo>
                <a:lnTo>
                  <a:pt x="5971131" y="7630583"/>
                </a:lnTo>
                <a:lnTo>
                  <a:pt x="51587" y="7641872"/>
                </a:lnTo>
                <a:lnTo>
                  <a:pt x="1958614" y="3877195"/>
                </a:lnTo>
                <a:lnTo>
                  <a:pt x="0" y="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7" name="object 4">
            <a:extLst>
              <a:ext uri="{FF2B5EF4-FFF2-40B4-BE49-F238E27FC236}">
                <a16:creationId xmlns:a16="http://schemas.microsoft.com/office/drawing/2014/main" id="{CABFD533-FD33-E238-B2D5-88A704A17F73}"/>
              </a:ext>
            </a:extLst>
          </p:cNvPr>
          <p:cNvSpPr/>
          <p:nvPr userDrawn="1"/>
        </p:nvSpPr>
        <p:spPr>
          <a:xfrm>
            <a:off x="-33867" y="-56148"/>
            <a:ext cx="10761133" cy="7675145"/>
          </a:xfrm>
          <a:custGeom>
            <a:avLst/>
            <a:gdLst/>
            <a:ahLst/>
            <a:cxnLst/>
            <a:rect l="l" t="t" r="r" b="b"/>
            <a:pathLst>
              <a:path w="10692130" h="7560309">
                <a:moveTo>
                  <a:pt x="5345989" y="3877564"/>
                </a:moveTo>
                <a:lnTo>
                  <a:pt x="3370186" y="0"/>
                </a:lnTo>
                <a:lnTo>
                  <a:pt x="0" y="0"/>
                </a:lnTo>
                <a:lnTo>
                  <a:pt x="0" y="7559992"/>
                </a:lnTo>
                <a:lnTo>
                  <a:pt x="3469602" y="7559992"/>
                </a:lnTo>
                <a:lnTo>
                  <a:pt x="5345989" y="3877564"/>
                </a:lnTo>
                <a:close/>
              </a:path>
              <a:path w="10692130" h="7560309">
                <a:moveTo>
                  <a:pt x="10691990" y="6365443"/>
                </a:moveTo>
                <a:lnTo>
                  <a:pt x="9883343" y="6493510"/>
                </a:lnTo>
                <a:lnTo>
                  <a:pt x="9339974" y="7559992"/>
                </a:lnTo>
                <a:lnTo>
                  <a:pt x="10252431" y="7559992"/>
                </a:lnTo>
                <a:lnTo>
                  <a:pt x="10419690" y="7231710"/>
                </a:lnTo>
                <a:lnTo>
                  <a:pt x="10691990" y="7188594"/>
                </a:lnTo>
                <a:lnTo>
                  <a:pt x="10691990" y="6365443"/>
                </a:lnTo>
                <a:close/>
              </a:path>
            </a:pathLst>
          </a:custGeom>
          <a:solidFill>
            <a:srgbClr val="FFBC2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74700" y="3629025"/>
            <a:ext cx="3999230" cy="492443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>
              <a:defRPr sz="3200" b="1" i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chemeClr val="bg1"/>
                </a:solidFill>
                <a:latin typeface="Loew"/>
                <a:cs typeface="Loew"/>
              </a:defRPr>
            </a:lvl1pPr>
          </a:lstStyle>
          <a:p>
            <a:pPr marL="12700">
              <a:spcBef>
                <a:spcPts val="190"/>
              </a:spcBef>
            </a:pPr>
            <a:r>
              <a:rPr lang="en-GB" dirty="0">
                <a:latin typeface="Tahoma" panose="020B0604030504040204" pitchFamily="34" charset="0"/>
                <a:cs typeface="Tahoma" panose="020B0604030504040204" pitchFamily="34" charset="0"/>
              </a:rPr>
              <a:t>Page</a:t>
            </a:r>
            <a:r>
              <a:rPr lang="en-GB" spc="-25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fld id="{81D60167-4931-47E6-BA6A-407CBD079E47}" type="slidenum">
              <a:rPr spc="-25" smtClean="0">
                <a:latin typeface="Tahoma" panose="020B0604030504040204" pitchFamily="34" charset="0"/>
                <a:cs typeface="Tahoma" panose="020B0604030504040204" pitchFamily="34" charset="0"/>
              </a:rPr>
              <a:pPr marL="12700">
                <a:spcBef>
                  <a:spcPts val="190"/>
                </a:spcBef>
              </a:pPr>
              <a:t>‹#›</a:t>
            </a:fld>
            <a:endParaRPr spc="-25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0" name="object 6">
            <a:extLst>
              <a:ext uri="{FF2B5EF4-FFF2-40B4-BE49-F238E27FC236}">
                <a16:creationId xmlns:a16="http://schemas.microsoft.com/office/drawing/2014/main" id="{F0E438EA-5A94-D458-1AA3-BC29B339FCA1}"/>
              </a:ext>
            </a:extLst>
          </p:cNvPr>
          <p:cNvGrpSpPr/>
          <p:nvPr userDrawn="1"/>
        </p:nvGrpSpPr>
        <p:grpSpPr>
          <a:xfrm>
            <a:off x="8658047" y="396012"/>
            <a:ext cx="1638300" cy="461645"/>
            <a:chOff x="8658047" y="396012"/>
            <a:chExt cx="1638300" cy="461645"/>
          </a:xfrm>
        </p:grpSpPr>
        <p:sp>
          <p:nvSpPr>
            <p:cNvPr id="11" name="object 7">
              <a:extLst>
                <a:ext uri="{FF2B5EF4-FFF2-40B4-BE49-F238E27FC236}">
                  <a16:creationId xmlns:a16="http://schemas.microsoft.com/office/drawing/2014/main" id="{7E62622C-2F31-BDE5-978F-E2462E1D3261}"/>
                </a:ext>
              </a:extLst>
            </p:cNvPr>
            <p:cNvSpPr/>
            <p:nvPr/>
          </p:nvSpPr>
          <p:spPr>
            <a:xfrm>
              <a:off x="8658047" y="396023"/>
              <a:ext cx="542290" cy="461645"/>
            </a:xfrm>
            <a:custGeom>
              <a:avLst/>
              <a:gdLst/>
              <a:ahLst/>
              <a:cxnLst/>
              <a:rect l="l" t="t" r="r" b="b"/>
              <a:pathLst>
                <a:path w="542290" h="461644">
                  <a:moveTo>
                    <a:pt x="230708" y="400659"/>
                  </a:moveTo>
                  <a:lnTo>
                    <a:pt x="189039" y="272440"/>
                  </a:lnTo>
                  <a:lnTo>
                    <a:pt x="60820" y="230784"/>
                  </a:lnTo>
                  <a:lnTo>
                    <a:pt x="0" y="291528"/>
                  </a:lnTo>
                  <a:lnTo>
                    <a:pt x="128155" y="333248"/>
                  </a:lnTo>
                  <a:lnTo>
                    <a:pt x="169837" y="461492"/>
                  </a:lnTo>
                  <a:lnTo>
                    <a:pt x="230708" y="400659"/>
                  </a:lnTo>
                  <a:close/>
                </a:path>
                <a:path w="542290" h="461644">
                  <a:moveTo>
                    <a:pt x="230708" y="60820"/>
                  </a:moveTo>
                  <a:lnTo>
                    <a:pt x="169862" y="0"/>
                  </a:lnTo>
                  <a:lnTo>
                    <a:pt x="128155" y="128206"/>
                  </a:lnTo>
                  <a:lnTo>
                    <a:pt x="0" y="169900"/>
                  </a:lnTo>
                  <a:lnTo>
                    <a:pt x="60820" y="230746"/>
                  </a:lnTo>
                  <a:lnTo>
                    <a:pt x="189039" y="189077"/>
                  </a:lnTo>
                  <a:lnTo>
                    <a:pt x="230708" y="60820"/>
                  </a:lnTo>
                  <a:close/>
                </a:path>
                <a:path w="542290" h="461644">
                  <a:moveTo>
                    <a:pt x="461391" y="169900"/>
                  </a:moveTo>
                  <a:lnTo>
                    <a:pt x="333159" y="128206"/>
                  </a:lnTo>
                  <a:lnTo>
                    <a:pt x="291528" y="0"/>
                  </a:lnTo>
                  <a:lnTo>
                    <a:pt x="230708" y="60820"/>
                  </a:lnTo>
                  <a:lnTo>
                    <a:pt x="272402" y="189077"/>
                  </a:lnTo>
                  <a:lnTo>
                    <a:pt x="400621" y="230746"/>
                  </a:lnTo>
                  <a:lnTo>
                    <a:pt x="461378" y="169976"/>
                  </a:lnTo>
                  <a:close/>
                </a:path>
                <a:path w="542290" h="461644">
                  <a:moveTo>
                    <a:pt x="461403" y="291528"/>
                  </a:moveTo>
                  <a:lnTo>
                    <a:pt x="400621" y="230746"/>
                  </a:lnTo>
                  <a:lnTo>
                    <a:pt x="272402" y="272440"/>
                  </a:lnTo>
                  <a:lnTo>
                    <a:pt x="230733" y="400659"/>
                  </a:lnTo>
                  <a:lnTo>
                    <a:pt x="291566" y="461492"/>
                  </a:lnTo>
                  <a:lnTo>
                    <a:pt x="333222" y="333286"/>
                  </a:lnTo>
                  <a:lnTo>
                    <a:pt x="461365" y="291604"/>
                  </a:lnTo>
                  <a:close/>
                </a:path>
                <a:path w="542290" h="461644">
                  <a:moveTo>
                    <a:pt x="542099" y="129679"/>
                  </a:moveTo>
                  <a:lnTo>
                    <a:pt x="501764" y="170014"/>
                  </a:lnTo>
                  <a:lnTo>
                    <a:pt x="501764" y="291477"/>
                  </a:lnTo>
                  <a:lnTo>
                    <a:pt x="542099" y="331800"/>
                  </a:lnTo>
                  <a:lnTo>
                    <a:pt x="542099" y="12967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8">
              <a:extLst>
                <a:ext uri="{FF2B5EF4-FFF2-40B4-BE49-F238E27FC236}">
                  <a16:creationId xmlns:a16="http://schemas.microsoft.com/office/drawing/2014/main" id="{2E8E9D93-DE89-0739-F9FF-F823A1EC2082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0155" y="759122"/>
              <a:ext cx="335344" cy="90347"/>
            </a:xfrm>
            <a:prstGeom prst="rect">
              <a:avLst/>
            </a:prstGeom>
          </p:spPr>
        </p:pic>
        <p:pic>
          <p:nvPicPr>
            <p:cNvPr id="13" name="object 9">
              <a:extLst>
                <a:ext uri="{FF2B5EF4-FFF2-40B4-BE49-F238E27FC236}">
                  <a16:creationId xmlns:a16="http://schemas.microsoft.com/office/drawing/2014/main" id="{F677DCE1-9A0C-9074-683C-7648A77D75CE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58948" y="759150"/>
              <a:ext cx="79895" cy="90309"/>
            </a:xfrm>
            <a:prstGeom prst="rect">
              <a:avLst/>
            </a:prstGeom>
          </p:spPr>
        </p:pic>
        <p:pic>
          <p:nvPicPr>
            <p:cNvPr id="14" name="object 10">
              <a:extLst>
                <a:ext uri="{FF2B5EF4-FFF2-40B4-BE49-F238E27FC236}">
                  <a16:creationId xmlns:a16="http://schemas.microsoft.com/office/drawing/2014/main" id="{C6387103-E7C9-3E86-3154-5D94DDB621BF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62414" y="759150"/>
              <a:ext cx="83375" cy="90347"/>
            </a:xfrm>
            <a:prstGeom prst="rect">
              <a:avLst/>
            </a:prstGeom>
          </p:spPr>
        </p:pic>
        <p:sp>
          <p:nvSpPr>
            <p:cNvPr id="15" name="object 11">
              <a:extLst>
                <a:ext uri="{FF2B5EF4-FFF2-40B4-BE49-F238E27FC236}">
                  <a16:creationId xmlns:a16="http://schemas.microsoft.com/office/drawing/2014/main" id="{87C357F3-F4C9-ADF4-C112-2A505CAFE442}"/>
                </a:ext>
              </a:extLst>
            </p:cNvPr>
            <p:cNvSpPr/>
            <p:nvPr/>
          </p:nvSpPr>
          <p:spPr>
            <a:xfrm>
              <a:off x="9775952" y="759155"/>
              <a:ext cx="13335" cy="90805"/>
            </a:xfrm>
            <a:custGeom>
              <a:avLst/>
              <a:gdLst/>
              <a:ahLst/>
              <a:cxnLst/>
              <a:rect l="l" t="t" r="r" b="b"/>
              <a:pathLst>
                <a:path w="13334" h="90805">
                  <a:moveTo>
                    <a:pt x="13042" y="0"/>
                  </a:moveTo>
                  <a:lnTo>
                    <a:pt x="0" y="0"/>
                  </a:lnTo>
                  <a:lnTo>
                    <a:pt x="0" y="90309"/>
                  </a:lnTo>
                  <a:lnTo>
                    <a:pt x="13042" y="90309"/>
                  </a:lnTo>
                  <a:lnTo>
                    <a:pt x="1304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2">
              <a:extLst>
                <a:ext uri="{FF2B5EF4-FFF2-40B4-BE49-F238E27FC236}">
                  <a16:creationId xmlns:a16="http://schemas.microsoft.com/office/drawing/2014/main" id="{3F5BFC6A-E606-EFB9-D4B1-1C5B17DCA325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18788" y="759155"/>
              <a:ext cx="80276" cy="90309"/>
            </a:xfrm>
            <a:prstGeom prst="rect">
              <a:avLst/>
            </a:prstGeom>
          </p:spPr>
        </p:pic>
        <p:pic>
          <p:nvPicPr>
            <p:cNvPr id="17" name="object 13">
              <a:extLst>
                <a:ext uri="{FF2B5EF4-FFF2-40B4-BE49-F238E27FC236}">
                  <a16:creationId xmlns:a16="http://schemas.microsoft.com/office/drawing/2014/main" id="{36F5D8AA-4AC3-6679-5165-E02186E0FA63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26623" y="757855"/>
              <a:ext cx="86093" cy="92925"/>
            </a:xfrm>
            <a:prstGeom prst="rect">
              <a:avLst/>
            </a:prstGeom>
          </p:spPr>
        </p:pic>
        <p:pic>
          <p:nvPicPr>
            <p:cNvPr id="18" name="object 14">
              <a:extLst>
                <a:ext uri="{FF2B5EF4-FFF2-40B4-BE49-F238E27FC236}">
                  <a16:creationId xmlns:a16="http://schemas.microsoft.com/office/drawing/2014/main" id="{EE8E9617-04A0-902E-FE2F-F2B9961795D7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57212" y="589070"/>
              <a:ext cx="455503" cy="142557"/>
            </a:xfrm>
            <a:prstGeom prst="rect">
              <a:avLst/>
            </a:prstGeom>
          </p:spPr>
        </p:pic>
        <p:sp>
          <p:nvSpPr>
            <p:cNvPr id="19" name="object 15">
              <a:extLst>
                <a:ext uri="{FF2B5EF4-FFF2-40B4-BE49-F238E27FC236}">
                  <a16:creationId xmlns:a16="http://schemas.microsoft.com/office/drawing/2014/main" id="{A6219522-8F8D-16A0-FBEA-B7BA6FA3CDDA}"/>
                </a:ext>
              </a:extLst>
            </p:cNvPr>
            <p:cNvSpPr/>
            <p:nvPr/>
          </p:nvSpPr>
          <p:spPr>
            <a:xfrm>
              <a:off x="10152814" y="588440"/>
              <a:ext cx="143510" cy="143510"/>
            </a:xfrm>
            <a:custGeom>
              <a:avLst/>
              <a:gdLst/>
              <a:ahLst/>
              <a:cxnLst/>
              <a:rect l="l" t="t" r="r" b="b"/>
              <a:pathLst>
                <a:path w="143509" h="143509">
                  <a:moveTo>
                    <a:pt x="71589" y="0"/>
                  </a:moveTo>
                  <a:lnTo>
                    <a:pt x="43725" y="5626"/>
                  </a:lnTo>
                  <a:lnTo>
                    <a:pt x="20969" y="20969"/>
                  </a:lnTo>
                  <a:lnTo>
                    <a:pt x="5626" y="43725"/>
                  </a:lnTo>
                  <a:lnTo>
                    <a:pt x="0" y="71589"/>
                  </a:lnTo>
                  <a:lnTo>
                    <a:pt x="5626" y="99454"/>
                  </a:lnTo>
                  <a:lnTo>
                    <a:pt x="20969" y="122210"/>
                  </a:lnTo>
                  <a:lnTo>
                    <a:pt x="43725" y="137553"/>
                  </a:lnTo>
                  <a:lnTo>
                    <a:pt x="71589" y="143179"/>
                  </a:lnTo>
                  <a:lnTo>
                    <a:pt x="85237" y="141879"/>
                  </a:lnTo>
                  <a:lnTo>
                    <a:pt x="98263" y="138017"/>
                  </a:lnTo>
                  <a:lnTo>
                    <a:pt x="110312" y="131735"/>
                  </a:lnTo>
                  <a:lnTo>
                    <a:pt x="121031" y="123177"/>
                  </a:lnTo>
                  <a:lnTo>
                    <a:pt x="106337" y="108483"/>
                  </a:lnTo>
                  <a:lnTo>
                    <a:pt x="73177" y="108483"/>
                  </a:lnTo>
                  <a:lnTo>
                    <a:pt x="66380" y="107737"/>
                  </a:lnTo>
                  <a:lnTo>
                    <a:pt x="41275" y="84416"/>
                  </a:lnTo>
                  <a:lnTo>
                    <a:pt x="141922" y="84416"/>
                  </a:lnTo>
                  <a:lnTo>
                    <a:pt x="142798" y="80200"/>
                  </a:lnTo>
                  <a:lnTo>
                    <a:pt x="143230" y="75895"/>
                  </a:lnTo>
                  <a:lnTo>
                    <a:pt x="143179" y="71589"/>
                  </a:lnTo>
                  <a:lnTo>
                    <a:pt x="140971" y="60655"/>
                  </a:lnTo>
                  <a:lnTo>
                    <a:pt x="40640" y="60655"/>
                  </a:lnTo>
                  <a:lnTo>
                    <a:pt x="42456" y="55054"/>
                  </a:lnTo>
                  <a:lnTo>
                    <a:pt x="73202" y="34696"/>
                  </a:lnTo>
                  <a:lnTo>
                    <a:pt x="131465" y="34696"/>
                  </a:lnTo>
                  <a:lnTo>
                    <a:pt x="122210" y="20969"/>
                  </a:lnTo>
                  <a:lnTo>
                    <a:pt x="99454" y="5626"/>
                  </a:lnTo>
                  <a:lnTo>
                    <a:pt x="71589" y="0"/>
                  </a:lnTo>
                  <a:close/>
                </a:path>
                <a:path w="143509" h="143509">
                  <a:moveTo>
                    <a:pt x="96304" y="98475"/>
                  </a:moveTo>
                  <a:lnTo>
                    <a:pt x="90195" y="104711"/>
                  </a:lnTo>
                  <a:lnTo>
                    <a:pt x="81889" y="108305"/>
                  </a:lnTo>
                  <a:lnTo>
                    <a:pt x="73177" y="108483"/>
                  </a:lnTo>
                  <a:lnTo>
                    <a:pt x="106337" y="108483"/>
                  </a:lnTo>
                  <a:lnTo>
                    <a:pt x="96393" y="98539"/>
                  </a:lnTo>
                  <a:close/>
                </a:path>
                <a:path w="143509" h="143509">
                  <a:moveTo>
                    <a:pt x="131465" y="34696"/>
                  </a:moveTo>
                  <a:lnTo>
                    <a:pt x="73202" y="34696"/>
                  </a:lnTo>
                  <a:lnTo>
                    <a:pt x="75882" y="34721"/>
                  </a:lnTo>
                  <a:lnTo>
                    <a:pt x="78536" y="35077"/>
                  </a:lnTo>
                  <a:lnTo>
                    <a:pt x="105397" y="60655"/>
                  </a:lnTo>
                  <a:lnTo>
                    <a:pt x="140971" y="60655"/>
                  </a:lnTo>
                  <a:lnTo>
                    <a:pt x="137553" y="43725"/>
                  </a:lnTo>
                  <a:lnTo>
                    <a:pt x="131465" y="346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16">
              <a:extLst>
                <a:ext uri="{FF2B5EF4-FFF2-40B4-BE49-F238E27FC236}">
                  <a16:creationId xmlns:a16="http://schemas.microsoft.com/office/drawing/2014/main" id="{D2ED4D87-B502-A0F1-A5D1-4F3012005B5B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23531" y="589165"/>
              <a:ext cx="144208" cy="138760"/>
            </a:xfrm>
            <a:prstGeom prst="rect">
              <a:avLst/>
            </a:prstGeom>
          </p:spPr>
        </p:pic>
        <p:pic>
          <p:nvPicPr>
            <p:cNvPr id="21" name="object 17">
              <a:extLst>
                <a:ext uri="{FF2B5EF4-FFF2-40B4-BE49-F238E27FC236}">
                  <a16:creationId xmlns:a16="http://schemas.microsoft.com/office/drawing/2014/main" id="{31C8109B-613F-8159-ED80-18E5FA432F6C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90379" y="589165"/>
              <a:ext cx="144183" cy="138760"/>
            </a:xfrm>
            <a:prstGeom prst="rect">
              <a:avLst/>
            </a:prstGeom>
          </p:spPr>
        </p:pic>
        <p:sp>
          <p:nvSpPr>
            <p:cNvPr id="22" name="object 18">
              <a:extLst>
                <a:ext uri="{FF2B5EF4-FFF2-40B4-BE49-F238E27FC236}">
                  <a16:creationId xmlns:a16="http://schemas.microsoft.com/office/drawing/2014/main" id="{F573CE7A-E7F5-689D-7C6A-BC126E7AAA55}"/>
                </a:ext>
              </a:extLst>
            </p:cNvPr>
            <p:cNvSpPr/>
            <p:nvPr/>
          </p:nvSpPr>
          <p:spPr>
            <a:xfrm>
              <a:off x="10037125" y="516867"/>
              <a:ext cx="99695" cy="211454"/>
            </a:xfrm>
            <a:custGeom>
              <a:avLst/>
              <a:gdLst/>
              <a:ahLst/>
              <a:cxnLst/>
              <a:rect l="l" t="t" r="r" b="b"/>
              <a:pathLst>
                <a:path w="99695" h="211454">
                  <a:moveTo>
                    <a:pt x="67843" y="112839"/>
                  </a:moveTo>
                  <a:lnTo>
                    <a:pt x="28143" y="112839"/>
                  </a:lnTo>
                  <a:lnTo>
                    <a:pt x="28143" y="210997"/>
                  </a:lnTo>
                  <a:lnTo>
                    <a:pt x="67843" y="210997"/>
                  </a:lnTo>
                  <a:lnTo>
                    <a:pt x="67843" y="112839"/>
                  </a:lnTo>
                  <a:close/>
                </a:path>
                <a:path w="99695" h="211454">
                  <a:moveTo>
                    <a:pt x="99098" y="76263"/>
                  </a:moveTo>
                  <a:lnTo>
                    <a:pt x="0" y="76263"/>
                  </a:lnTo>
                  <a:lnTo>
                    <a:pt x="0" y="112839"/>
                  </a:lnTo>
                  <a:lnTo>
                    <a:pt x="99098" y="112839"/>
                  </a:lnTo>
                  <a:lnTo>
                    <a:pt x="99098" y="76263"/>
                  </a:lnTo>
                  <a:close/>
                </a:path>
                <a:path w="99695" h="211454">
                  <a:moveTo>
                    <a:pt x="67843" y="0"/>
                  </a:moveTo>
                  <a:lnTo>
                    <a:pt x="28155" y="39687"/>
                  </a:lnTo>
                  <a:lnTo>
                    <a:pt x="28143" y="76263"/>
                  </a:lnTo>
                  <a:lnTo>
                    <a:pt x="67843" y="76263"/>
                  </a:lnTo>
                  <a:lnTo>
                    <a:pt x="6784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Holder 4">
            <a:extLst>
              <a:ext uri="{FF2B5EF4-FFF2-40B4-BE49-F238E27FC236}">
                <a16:creationId xmlns:a16="http://schemas.microsoft.com/office/drawing/2014/main" id="{8FEF0216-90FB-4C9A-14C7-154BA0455437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635299" y="7235299"/>
            <a:ext cx="1936750" cy="107722"/>
          </a:xfrm>
          <a:prstGeom prst="rect">
            <a:avLst/>
          </a:prstGeom>
        </p:spPr>
        <p:txBody>
          <a:bodyPr lIns="0" tIns="0" rIns="0" bIns="0"/>
          <a:lstStyle>
            <a:lvl1pPr>
              <a:defRPr sz="700" b="1" i="0">
                <a:solidFill>
                  <a:schemeClr val="bg1"/>
                </a:solidFill>
                <a:latin typeface="Loew-Heavy"/>
                <a:cs typeface="Loew-Heavy"/>
              </a:defRPr>
            </a:lvl1pPr>
          </a:lstStyle>
          <a:p>
            <a:pPr marL="12700">
              <a:spcBef>
                <a:spcPts val="244"/>
              </a:spcBef>
            </a:pPr>
            <a:r>
              <a:rPr lang="en-GB" spc="-25" dirty="0"/>
              <a:t>INNOVATE</a:t>
            </a:r>
            <a:r>
              <a:rPr lang="en-GB" spc="5" dirty="0"/>
              <a:t> </a:t>
            </a:r>
            <a:r>
              <a:rPr lang="en-GB" spc="-20" dirty="0"/>
              <a:t>AWARDING</a:t>
            </a:r>
            <a:r>
              <a:rPr lang="en-GB" spc="10" dirty="0"/>
              <a:t> </a:t>
            </a:r>
            <a:endParaRPr lang="en-GB" b="0" spc="-1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00312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47B4B01B-2D7B-A68B-ED1A-1851BADB863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388010" y="0"/>
            <a:ext cx="7305391" cy="7641872"/>
          </a:xfrm>
          <a:custGeom>
            <a:avLst/>
            <a:gdLst>
              <a:gd name="connsiteX0" fmla="*/ 7305391 w 7305391"/>
              <a:gd name="connsiteY0" fmla="*/ 7243904 h 7562850"/>
              <a:gd name="connsiteX1" fmla="*/ 7305391 w 7305391"/>
              <a:gd name="connsiteY1" fmla="*/ 7562850 h 7562850"/>
              <a:gd name="connsiteX2" fmla="*/ 6923343 w 7305391"/>
              <a:gd name="connsiteY2" fmla="*/ 7562850 h 7562850"/>
              <a:gd name="connsiteX3" fmla="*/ 7065059 w 7305391"/>
              <a:gd name="connsiteY3" fmla="*/ 7282288 h 7562850"/>
              <a:gd name="connsiteX4" fmla="*/ 0 w 7305391"/>
              <a:gd name="connsiteY4" fmla="*/ 0 h 7562850"/>
              <a:gd name="connsiteX5" fmla="*/ 7305391 w 7305391"/>
              <a:gd name="connsiteY5" fmla="*/ 0 h 7562850"/>
              <a:gd name="connsiteX6" fmla="*/ 7305391 w 7305391"/>
              <a:gd name="connsiteY6" fmla="*/ 6408251 h 7562850"/>
              <a:gd name="connsiteX7" fmla="*/ 6525250 w 7305391"/>
              <a:gd name="connsiteY7" fmla="*/ 6532875 h 7562850"/>
              <a:gd name="connsiteX8" fmla="*/ 6004997 w 7305391"/>
              <a:gd name="connsiteY8" fmla="*/ 7562850 h 7562850"/>
              <a:gd name="connsiteX9" fmla="*/ 96743 w 7305391"/>
              <a:gd name="connsiteY9" fmla="*/ 7562850 h 7562850"/>
              <a:gd name="connsiteX10" fmla="*/ 1958614 w 7305391"/>
              <a:gd name="connsiteY10" fmla="*/ 3877195 h 7562850"/>
              <a:gd name="connsiteX0" fmla="*/ 7305391 w 7305391"/>
              <a:gd name="connsiteY0" fmla="*/ 7243904 h 7641872"/>
              <a:gd name="connsiteX1" fmla="*/ 7305391 w 7305391"/>
              <a:gd name="connsiteY1" fmla="*/ 7562850 h 7641872"/>
              <a:gd name="connsiteX2" fmla="*/ 6923343 w 7305391"/>
              <a:gd name="connsiteY2" fmla="*/ 7562850 h 7641872"/>
              <a:gd name="connsiteX3" fmla="*/ 7065059 w 7305391"/>
              <a:gd name="connsiteY3" fmla="*/ 7282288 h 7641872"/>
              <a:gd name="connsiteX4" fmla="*/ 7305391 w 7305391"/>
              <a:gd name="connsiteY4" fmla="*/ 7243904 h 7641872"/>
              <a:gd name="connsiteX5" fmla="*/ 0 w 7305391"/>
              <a:gd name="connsiteY5" fmla="*/ 0 h 7641872"/>
              <a:gd name="connsiteX6" fmla="*/ 7305391 w 7305391"/>
              <a:gd name="connsiteY6" fmla="*/ 0 h 7641872"/>
              <a:gd name="connsiteX7" fmla="*/ 7305391 w 7305391"/>
              <a:gd name="connsiteY7" fmla="*/ 6408251 h 7641872"/>
              <a:gd name="connsiteX8" fmla="*/ 6525250 w 7305391"/>
              <a:gd name="connsiteY8" fmla="*/ 6532875 h 7641872"/>
              <a:gd name="connsiteX9" fmla="*/ 6004997 w 7305391"/>
              <a:gd name="connsiteY9" fmla="*/ 7562850 h 7641872"/>
              <a:gd name="connsiteX10" fmla="*/ 51587 w 7305391"/>
              <a:gd name="connsiteY10" fmla="*/ 7641872 h 7641872"/>
              <a:gd name="connsiteX11" fmla="*/ 1958614 w 7305391"/>
              <a:gd name="connsiteY11" fmla="*/ 3877195 h 7641872"/>
              <a:gd name="connsiteX12" fmla="*/ 0 w 7305391"/>
              <a:gd name="connsiteY12" fmla="*/ 0 h 7641872"/>
              <a:gd name="connsiteX0" fmla="*/ 7305391 w 7305391"/>
              <a:gd name="connsiteY0" fmla="*/ 7243904 h 7641872"/>
              <a:gd name="connsiteX1" fmla="*/ 7305391 w 7305391"/>
              <a:gd name="connsiteY1" fmla="*/ 7562850 h 7641872"/>
              <a:gd name="connsiteX2" fmla="*/ 6923343 w 7305391"/>
              <a:gd name="connsiteY2" fmla="*/ 7562850 h 7641872"/>
              <a:gd name="connsiteX3" fmla="*/ 7065059 w 7305391"/>
              <a:gd name="connsiteY3" fmla="*/ 7282288 h 7641872"/>
              <a:gd name="connsiteX4" fmla="*/ 7305391 w 7305391"/>
              <a:gd name="connsiteY4" fmla="*/ 7243904 h 7641872"/>
              <a:gd name="connsiteX5" fmla="*/ 0 w 7305391"/>
              <a:gd name="connsiteY5" fmla="*/ 0 h 7641872"/>
              <a:gd name="connsiteX6" fmla="*/ 7305391 w 7305391"/>
              <a:gd name="connsiteY6" fmla="*/ 0 h 7641872"/>
              <a:gd name="connsiteX7" fmla="*/ 7305391 w 7305391"/>
              <a:gd name="connsiteY7" fmla="*/ 6408251 h 7641872"/>
              <a:gd name="connsiteX8" fmla="*/ 6525250 w 7305391"/>
              <a:gd name="connsiteY8" fmla="*/ 6532875 h 7641872"/>
              <a:gd name="connsiteX9" fmla="*/ 5971131 w 7305391"/>
              <a:gd name="connsiteY9" fmla="*/ 7630583 h 7641872"/>
              <a:gd name="connsiteX10" fmla="*/ 51587 w 7305391"/>
              <a:gd name="connsiteY10" fmla="*/ 7641872 h 7641872"/>
              <a:gd name="connsiteX11" fmla="*/ 1958614 w 7305391"/>
              <a:gd name="connsiteY11" fmla="*/ 3877195 h 7641872"/>
              <a:gd name="connsiteX12" fmla="*/ 0 w 7305391"/>
              <a:gd name="connsiteY12" fmla="*/ 0 h 7641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05391" h="7641872">
                <a:moveTo>
                  <a:pt x="7305391" y="7243904"/>
                </a:moveTo>
                <a:lnTo>
                  <a:pt x="7305391" y="7562850"/>
                </a:lnTo>
                <a:lnTo>
                  <a:pt x="6923343" y="7562850"/>
                </a:lnTo>
                <a:lnTo>
                  <a:pt x="7065059" y="7282288"/>
                </a:lnTo>
                <a:lnTo>
                  <a:pt x="7305391" y="7243904"/>
                </a:lnTo>
                <a:close/>
                <a:moveTo>
                  <a:pt x="0" y="0"/>
                </a:moveTo>
                <a:lnTo>
                  <a:pt x="7305391" y="0"/>
                </a:lnTo>
                <a:lnTo>
                  <a:pt x="7305391" y="6408251"/>
                </a:lnTo>
                <a:lnTo>
                  <a:pt x="6525250" y="6532875"/>
                </a:lnTo>
                <a:lnTo>
                  <a:pt x="5971131" y="7630583"/>
                </a:lnTo>
                <a:lnTo>
                  <a:pt x="51587" y="7641872"/>
                </a:lnTo>
                <a:lnTo>
                  <a:pt x="1958614" y="3877195"/>
                </a:lnTo>
                <a:lnTo>
                  <a:pt x="0" y="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7" name="object 4">
            <a:extLst>
              <a:ext uri="{FF2B5EF4-FFF2-40B4-BE49-F238E27FC236}">
                <a16:creationId xmlns:a16="http://schemas.microsoft.com/office/drawing/2014/main" id="{CABFD533-FD33-E238-B2D5-88A704A17F73}"/>
              </a:ext>
            </a:extLst>
          </p:cNvPr>
          <p:cNvSpPr/>
          <p:nvPr userDrawn="1"/>
        </p:nvSpPr>
        <p:spPr>
          <a:xfrm>
            <a:off x="-33867" y="-56148"/>
            <a:ext cx="10761133" cy="7675145"/>
          </a:xfrm>
          <a:custGeom>
            <a:avLst/>
            <a:gdLst/>
            <a:ahLst/>
            <a:cxnLst/>
            <a:rect l="l" t="t" r="r" b="b"/>
            <a:pathLst>
              <a:path w="10692130" h="7560309">
                <a:moveTo>
                  <a:pt x="5345989" y="3877564"/>
                </a:moveTo>
                <a:lnTo>
                  <a:pt x="3370186" y="0"/>
                </a:lnTo>
                <a:lnTo>
                  <a:pt x="0" y="0"/>
                </a:lnTo>
                <a:lnTo>
                  <a:pt x="0" y="7559992"/>
                </a:lnTo>
                <a:lnTo>
                  <a:pt x="3469602" y="7559992"/>
                </a:lnTo>
                <a:lnTo>
                  <a:pt x="5345989" y="3877564"/>
                </a:lnTo>
                <a:close/>
              </a:path>
              <a:path w="10692130" h="7560309">
                <a:moveTo>
                  <a:pt x="10691990" y="6365443"/>
                </a:moveTo>
                <a:lnTo>
                  <a:pt x="9883343" y="6493510"/>
                </a:lnTo>
                <a:lnTo>
                  <a:pt x="9339974" y="7559992"/>
                </a:lnTo>
                <a:lnTo>
                  <a:pt x="10252431" y="7559992"/>
                </a:lnTo>
                <a:lnTo>
                  <a:pt x="10419690" y="7231710"/>
                </a:lnTo>
                <a:lnTo>
                  <a:pt x="10691990" y="7188594"/>
                </a:lnTo>
                <a:lnTo>
                  <a:pt x="10691990" y="6365443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74700" y="3629025"/>
            <a:ext cx="3999230" cy="492443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>
              <a:defRPr sz="3200" b="1" i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chemeClr val="bg1"/>
                </a:solidFill>
                <a:latin typeface="Loew"/>
                <a:cs typeface="Loew"/>
              </a:defRPr>
            </a:lvl1pPr>
          </a:lstStyle>
          <a:p>
            <a:pPr marL="12700">
              <a:spcBef>
                <a:spcPts val="190"/>
              </a:spcBef>
            </a:pPr>
            <a:r>
              <a:rPr lang="en-GB" dirty="0">
                <a:latin typeface="Tahoma" panose="020B0604030504040204" pitchFamily="34" charset="0"/>
                <a:cs typeface="Tahoma" panose="020B0604030504040204" pitchFamily="34" charset="0"/>
              </a:rPr>
              <a:t>Page</a:t>
            </a:r>
            <a:r>
              <a:rPr lang="en-GB" spc="-25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fld id="{81D60167-4931-47E6-BA6A-407CBD079E47}" type="slidenum">
              <a:rPr spc="-25" smtClean="0">
                <a:latin typeface="Tahoma" panose="020B0604030504040204" pitchFamily="34" charset="0"/>
                <a:cs typeface="Tahoma" panose="020B0604030504040204" pitchFamily="34" charset="0"/>
              </a:rPr>
              <a:pPr marL="12700">
                <a:spcBef>
                  <a:spcPts val="190"/>
                </a:spcBef>
              </a:pPr>
              <a:t>‹#›</a:t>
            </a:fld>
            <a:endParaRPr spc="-25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0" name="object 6">
            <a:extLst>
              <a:ext uri="{FF2B5EF4-FFF2-40B4-BE49-F238E27FC236}">
                <a16:creationId xmlns:a16="http://schemas.microsoft.com/office/drawing/2014/main" id="{F0E438EA-5A94-D458-1AA3-BC29B339FCA1}"/>
              </a:ext>
            </a:extLst>
          </p:cNvPr>
          <p:cNvGrpSpPr/>
          <p:nvPr userDrawn="1"/>
        </p:nvGrpSpPr>
        <p:grpSpPr>
          <a:xfrm>
            <a:off x="8658047" y="396012"/>
            <a:ext cx="1638300" cy="461645"/>
            <a:chOff x="8658047" y="396012"/>
            <a:chExt cx="1638300" cy="461645"/>
          </a:xfrm>
        </p:grpSpPr>
        <p:sp>
          <p:nvSpPr>
            <p:cNvPr id="11" name="object 7">
              <a:extLst>
                <a:ext uri="{FF2B5EF4-FFF2-40B4-BE49-F238E27FC236}">
                  <a16:creationId xmlns:a16="http://schemas.microsoft.com/office/drawing/2014/main" id="{7E62622C-2F31-BDE5-978F-E2462E1D3261}"/>
                </a:ext>
              </a:extLst>
            </p:cNvPr>
            <p:cNvSpPr/>
            <p:nvPr/>
          </p:nvSpPr>
          <p:spPr>
            <a:xfrm>
              <a:off x="8658047" y="396023"/>
              <a:ext cx="542290" cy="461645"/>
            </a:xfrm>
            <a:custGeom>
              <a:avLst/>
              <a:gdLst/>
              <a:ahLst/>
              <a:cxnLst/>
              <a:rect l="l" t="t" r="r" b="b"/>
              <a:pathLst>
                <a:path w="542290" h="461644">
                  <a:moveTo>
                    <a:pt x="230708" y="400659"/>
                  </a:moveTo>
                  <a:lnTo>
                    <a:pt x="189039" y="272440"/>
                  </a:lnTo>
                  <a:lnTo>
                    <a:pt x="60820" y="230784"/>
                  </a:lnTo>
                  <a:lnTo>
                    <a:pt x="0" y="291528"/>
                  </a:lnTo>
                  <a:lnTo>
                    <a:pt x="128155" y="333248"/>
                  </a:lnTo>
                  <a:lnTo>
                    <a:pt x="169837" y="461492"/>
                  </a:lnTo>
                  <a:lnTo>
                    <a:pt x="230708" y="400659"/>
                  </a:lnTo>
                  <a:close/>
                </a:path>
                <a:path w="542290" h="461644">
                  <a:moveTo>
                    <a:pt x="230708" y="60820"/>
                  </a:moveTo>
                  <a:lnTo>
                    <a:pt x="169862" y="0"/>
                  </a:lnTo>
                  <a:lnTo>
                    <a:pt x="128155" y="128206"/>
                  </a:lnTo>
                  <a:lnTo>
                    <a:pt x="0" y="169900"/>
                  </a:lnTo>
                  <a:lnTo>
                    <a:pt x="60820" y="230746"/>
                  </a:lnTo>
                  <a:lnTo>
                    <a:pt x="189039" y="189077"/>
                  </a:lnTo>
                  <a:lnTo>
                    <a:pt x="230708" y="60820"/>
                  </a:lnTo>
                  <a:close/>
                </a:path>
                <a:path w="542290" h="461644">
                  <a:moveTo>
                    <a:pt x="461391" y="169900"/>
                  </a:moveTo>
                  <a:lnTo>
                    <a:pt x="333159" y="128206"/>
                  </a:lnTo>
                  <a:lnTo>
                    <a:pt x="291528" y="0"/>
                  </a:lnTo>
                  <a:lnTo>
                    <a:pt x="230708" y="60820"/>
                  </a:lnTo>
                  <a:lnTo>
                    <a:pt x="272402" y="189077"/>
                  </a:lnTo>
                  <a:lnTo>
                    <a:pt x="400621" y="230746"/>
                  </a:lnTo>
                  <a:lnTo>
                    <a:pt x="461378" y="169976"/>
                  </a:lnTo>
                  <a:close/>
                </a:path>
                <a:path w="542290" h="461644">
                  <a:moveTo>
                    <a:pt x="461403" y="291528"/>
                  </a:moveTo>
                  <a:lnTo>
                    <a:pt x="400621" y="230746"/>
                  </a:lnTo>
                  <a:lnTo>
                    <a:pt x="272402" y="272440"/>
                  </a:lnTo>
                  <a:lnTo>
                    <a:pt x="230733" y="400659"/>
                  </a:lnTo>
                  <a:lnTo>
                    <a:pt x="291566" y="461492"/>
                  </a:lnTo>
                  <a:lnTo>
                    <a:pt x="333222" y="333286"/>
                  </a:lnTo>
                  <a:lnTo>
                    <a:pt x="461365" y="291604"/>
                  </a:lnTo>
                  <a:close/>
                </a:path>
                <a:path w="542290" h="461644">
                  <a:moveTo>
                    <a:pt x="542099" y="129679"/>
                  </a:moveTo>
                  <a:lnTo>
                    <a:pt x="501764" y="170014"/>
                  </a:lnTo>
                  <a:lnTo>
                    <a:pt x="501764" y="291477"/>
                  </a:lnTo>
                  <a:lnTo>
                    <a:pt x="542099" y="331800"/>
                  </a:lnTo>
                  <a:lnTo>
                    <a:pt x="542099" y="12967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8">
              <a:extLst>
                <a:ext uri="{FF2B5EF4-FFF2-40B4-BE49-F238E27FC236}">
                  <a16:creationId xmlns:a16="http://schemas.microsoft.com/office/drawing/2014/main" id="{2E8E9D93-DE89-0739-F9FF-F823A1EC2082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0155" y="759122"/>
              <a:ext cx="335344" cy="90347"/>
            </a:xfrm>
            <a:prstGeom prst="rect">
              <a:avLst/>
            </a:prstGeom>
          </p:spPr>
        </p:pic>
        <p:pic>
          <p:nvPicPr>
            <p:cNvPr id="13" name="object 9">
              <a:extLst>
                <a:ext uri="{FF2B5EF4-FFF2-40B4-BE49-F238E27FC236}">
                  <a16:creationId xmlns:a16="http://schemas.microsoft.com/office/drawing/2014/main" id="{F677DCE1-9A0C-9074-683C-7648A77D75CE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58948" y="759150"/>
              <a:ext cx="79895" cy="90309"/>
            </a:xfrm>
            <a:prstGeom prst="rect">
              <a:avLst/>
            </a:prstGeom>
          </p:spPr>
        </p:pic>
        <p:pic>
          <p:nvPicPr>
            <p:cNvPr id="14" name="object 10">
              <a:extLst>
                <a:ext uri="{FF2B5EF4-FFF2-40B4-BE49-F238E27FC236}">
                  <a16:creationId xmlns:a16="http://schemas.microsoft.com/office/drawing/2014/main" id="{C6387103-E7C9-3E86-3154-5D94DDB621BF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62414" y="759150"/>
              <a:ext cx="83375" cy="90347"/>
            </a:xfrm>
            <a:prstGeom prst="rect">
              <a:avLst/>
            </a:prstGeom>
          </p:spPr>
        </p:pic>
        <p:sp>
          <p:nvSpPr>
            <p:cNvPr id="15" name="object 11">
              <a:extLst>
                <a:ext uri="{FF2B5EF4-FFF2-40B4-BE49-F238E27FC236}">
                  <a16:creationId xmlns:a16="http://schemas.microsoft.com/office/drawing/2014/main" id="{87C357F3-F4C9-ADF4-C112-2A505CAFE442}"/>
                </a:ext>
              </a:extLst>
            </p:cNvPr>
            <p:cNvSpPr/>
            <p:nvPr/>
          </p:nvSpPr>
          <p:spPr>
            <a:xfrm>
              <a:off x="9775952" y="759155"/>
              <a:ext cx="13335" cy="90805"/>
            </a:xfrm>
            <a:custGeom>
              <a:avLst/>
              <a:gdLst/>
              <a:ahLst/>
              <a:cxnLst/>
              <a:rect l="l" t="t" r="r" b="b"/>
              <a:pathLst>
                <a:path w="13334" h="90805">
                  <a:moveTo>
                    <a:pt x="13042" y="0"/>
                  </a:moveTo>
                  <a:lnTo>
                    <a:pt x="0" y="0"/>
                  </a:lnTo>
                  <a:lnTo>
                    <a:pt x="0" y="90309"/>
                  </a:lnTo>
                  <a:lnTo>
                    <a:pt x="13042" y="90309"/>
                  </a:lnTo>
                  <a:lnTo>
                    <a:pt x="1304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2">
              <a:extLst>
                <a:ext uri="{FF2B5EF4-FFF2-40B4-BE49-F238E27FC236}">
                  <a16:creationId xmlns:a16="http://schemas.microsoft.com/office/drawing/2014/main" id="{3F5BFC6A-E606-EFB9-D4B1-1C5B17DCA325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18788" y="759155"/>
              <a:ext cx="80276" cy="90309"/>
            </a:xfrm>
            <a:prstGeom prst="rect">
              <a:avLst/>
            </a:prstGeom>
          </p:spPr>
        </p:pic>
        <p:pic>
          <p:nvPicPr>
            <p:cNvPr id="17" name="object 13">
              <a:extLst>
                <a:ext uri="{FF2B5EF4-FFF2-40B4-BE49-F238E27FC236}">
                  <a16:creationId xmlns:a16="http://schemas.microsoft.com/office/drawing/2014/main" id="{36F5D8AA-4AC3-6679-5165-E02186E0FA63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26623" y="757855"/>
              <a:ext cx="86093" cy="92925"/>
            </a:xfrm>
            <a:prstGeom prst="rect">
              <a:avLst/>
            </a:prstGeom>
          </p:spPr>
        </p:pic>
        <p:pic>
          <p:nvPicPr>
            <p:cNvPr id="18" name="object 14">
              <a:extLst>
                <a:ext uri="{FF2B5EF4-FFF2-40B4-BE49-F238E27FC236}">
                  <a16:creationId xmlns:a16="http://schemas.microsoft.com/office/drawing/2014/main" id="{EE8E9617-04A0-902E-FE2F-F2B9961795D7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57212" y="589070"/>
              <a:ext cx="455503" cy="142557"/>
            </a:xfrm>
            <a:prstGeom prst="rect">
              <a:avLst/>
            </a:prstGeom>
          </p:spPr>
        </p:pic>
        <p:sp>
          <p:nvSpPr>
            <p:cNvPr id="19" name="object 15">
              <a:extLst>
                <a:ext uri="{FF2B5EF4-FFF2-40B4-BE49-F238E27FC236}">
                  <a16:creationId xmlns:a16="http://schemas.microsoft.com/office/drawing/2014/main" id="{A6219522-8F8D-16A0-FBEA-B7BA6FA3CDDA}"/>
                </a:ext>
              </a:extLst>
            </p:cNvPr>
            <p:cNvSpPr/>
            <p:nvPr/>
          </p:nvSpPr>
          <p:spPr>
            <a:xfrm>
              <a:off x="10152814" y="588440"/>
              <a:ext cx="143510" cy="143510"/>
            </a:xfrm>
            <a:custGeom>
              <a:avLst/>
              <a:gdLst/>
              <a:ahLst/>
              <a:cxnLst/>
              <a:rect l="l" t="t" r="r" b="b"/>
              <a:pathLst>
                <a:path w="143509" h="143509">
                  <a:moveTo>
                    <a:pt x="71589" y="0"/>
                  </a:moveTo>
                  <a:lnTo>
                    <a:pt x="43725" y="5626"/>
                  </a:lnTo>
                  <a:lnTo>
                    <a:pt x="20969" y="20969"/>
                  </a:lnTo>
                  <a:lnTo>
                    <a:pt x="5626" y="43725"/>
                  </a:lnTo>
                  <a:lnTo>
                    <a:pt x="0" y="71589"/>
                  </a:lnTo>
                  <a:lnTo>
                    <a:pt x="5626" y="99454"/>
                  </a:lnTo>
                  <a:lnTo>
                    <a:pt x="20969" y="122210"/>
                  </a:lnTo>
                  <a:lnTo>
                    <a:pt x="43725" y="137553"/>
                  </a:lnTo>
                  <a:lnTo>
                    <a:pt x="71589" y="143179"/>
                  </a:lnTo>
                  <a:lnTo>
                    <a:pt x="85237" y="141879"/>
                  </a:lnTo>
                  <a:lnTo>
                    <a:pt x="98263" y="138017"/>
                  </a:lnTo>
                  <a:lnTo>
                    <a:pt x="110312" y="131735"/>
                  </a:lnTo>
                  <a:lnTo>
                    <a:pt x="121031" y="123177"/>
                  </a:lnTo>
                  <a:lnTo>
                    <a:pt x="106337" y="108483"/>
                  </a:lnTo>
                  <a:lnTo>
                    <a:pt x="73177" y="108483"/>
                  </a:lnTo>
                  <a:lnTo>
                    <a:pt x="66380" y="107737"/>
                  </a:lnTo>
                  <a:lnTo>
                    <a:pt x="41275" y="84416"/>
                  </a:lnTo>
                  <a:lnTo>
                    <a:pt x="141922" y="84416"/>
                  </a:lnTo>
                  <a:lnTo>
                    <a:pt x="142798" y="80200"/>
                  </a:lnTo>
                  <a:lnTo>
                    <a:pt x="143230" y="75895"/>
                  </a:lnTo>
                  <a:lnTo>
                    <a:pt x="143179" y="71589"/>
                  </a:lnTo>
                  <a:lnTo>
                    <a:pt x="140971" y="60655"/>
                  </a:lnTo>
                  <a:lnTo>
                    <a:pt x="40640" y="60655"/>
                  </a:lnTo>
                  <a:lnTo>
                    <a:pt x="42456" y="55054"/>
                  </a:lnTo>
                  <a:lnTo>
                    <a:pt x="73202" y="34696"/>
                  </a:lnTo>
                  <a:lnTo>
                    <a:pt x="131465" y="34696"/>
                  </a:lnTo>
                  <a:lnTo>
                    <a:pt x="122210" y="20969"/>
                  </a:lnTo>
                  <a:lnTo>
                    <a:pt x="99454" y="5626"/>
                  </a:lnTo>
                  <a:lnTo>
                    <a:pt x="71589" y="0"/>
                  </a:lnTo>
                  <a:close/>
                </a:path>
                <a:path w="143509" h="143509">
                  <a:moveTo>
                    <a:pt x="96304" y="98475"/>
                  </a:moveTo>
                  <a:lnTo>
                    <a:pt x="90195" y="104711"/>
                  </a:lnTo>
                  <a:lnTo>
                    <a:pt x="81889" y="108305"/>
                  </a:lnTo>
                  <a:lnTo>
                    <a:pt x="73177" y="108483"/>
                  </a:lnTo>
                  <a:lnTo>
                    <a:pt x="106337" y="108483"/>
                  </a:lnTo>
                  <a:lnTo>
                    <a:pt x="96393" y="98539"/>
                  </a:lnTo>
                  <a:close/>
                </a:path>
                <a:path w="143509" h="143509">
                  <a:moveTo>
                    <a:pt x="131465" y="34696"/>
                  </a:moveTo>
                  <a:lnTo>
                    <a:pt x="73202" y="34696"/>
                  </a:lnTo>
                  <a:lnTo>
                    <a:pt x="75882" y="34721"/>
                  </a:lnTo>
                  <a:lnTo>
                    <a:pt x="78536" y="35077"/>
                  </a:lnTo>
                  <a:lnTo>
                    <a:pt x="105397" y="60655"/>
                  </a:lnTo>
                  <a:lnTo>
                    <a:pt x="140971" y="60655"/>
                  </a:lnTo>
                  <a:lnTo>
                    <a:pt x="137553" y="43725"/>
                  </a:lnTo>
                  <a:lnTo>
                    <a:pt x="131465" y="346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16">
              <a:extLst>
                <a:ext uri="{FF2B5EF4-FFF2-40B4-BE49-F238E27FC236}">
                  <a16:creationId xmlns:a16="http://schemas.microsoft.com/office/drawing/2014/main" id="{D2ED4D87-B502-A0F1-A5D1-4F3012005B5B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23531" y="589165"/>
              <a:ext cx="144208" cy="138760"/>
            </a:xfrm>
            <a:prstGeom prst="rect">
              <a:avLst/>
            </a:prstGeom>
          </p:spPr>
        </p:pic>
        <p:pic>
          <p:nvPicPr>
            <p:cNvPr id="21" name="object 17">
              <a:extLst>
                <a:ext uri="{FF2B5EF4-FFF2-40B4-BE49-F238E27FC236}">
                  <a16:creationId xmlns:a16="http://schemas.microsoft.com/office/drawing/2014/main" id="{31C8109B-613F-8159-ED80-18E5FA432F6C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90379" y="589165"/>
              <a:ext cx="144183" cy="138760"/>
            </a:xfrm>
            <a:prstGeom prst="rect">
              <a:avLst/>
            </a:prstGeom>
          </p:spPr>
        </p:pic>
        <p:sp>
          <p:nvSpPr>
            <p:cNvPr id="22" name="object 18">
              <a:extLst>
                <a:ext uri="{FF2B5EF4-FFF2-40B4-BE49-F238E27FC236}">
                  <a16:creationId xmlns:a16="http://schemas.microsoft.com/office/drawing/2014/main" id="{F573CE7A-E7F5-689D-7C6A-BC126E7AAA55}"/>
                </a:ext>
              </a:extLst>
            </p:cNvPr>
            <p:cNvSpPr/>
            <p:nvPr/>
          </p:nvSpPr>
          <p:spPr>
            <a:xfrm>
              <a:off x="10037125" y="516867"/>
              <a:ext cx="99695" cy="211454"/>
            </a:xfrm>
            <a:custGeom>
              <a:avLst/>
              <a:gdLst/>
              <a:ahLst/>
              <a:cxnLst/>
              <a:rect l="l" t="t" r="r" b="b"/>
              <a:pathLst>
                <a:path w="99695" h="211454">
                  <a:moveTo>
                    <a:pt x="67843" y="112839"/>
                  </a:moveTo>
                  <a:lnTo>
                    <a:pt x="28143" y="112839"/>
                  </a:lnTo>
                  <a:lnTo>
                    <a:pt x="28143" y="210997"/>
                  </a:lnTo>
                  <a:lnTo>
                    <a:pt x="67843" y="210997"/>
                  </a:lnTo>
                  <a:lnTo>
                    <a:pt x="67843" y="112839"/>
                  </a:lnTo>
                  <a:close/>
                </a:path>
                <a:path w="99695" h="211454">
                  <a:moveTo>
                    <a:pt x="99098" y="76263"/>
                  </a:moveTo>
                  <a:lnTo>
                    <a:pt x="0" y="76263"/>
                  </a:lnTo>
                  <a:lnTo>
                    <a:pt x="0" y="112839"/>
                  </a:lnTo>
                  <a:lnTo>
                    <a:pt x="99098" y="112839"/>
                  </a:lnTo>
                  <a:lnTo>
                    <a:pt x="99098" y="76263"/>
                  </a:lnTo>
                  <a:close/>
                </a:path>
                <a:path w="99695" h="211454">
                  <a:moveTo>
                    <a:pt x="67843" y="0"/>
                  </a:moveTo>
                  <a:lnTo>
                    <a:pt x="28155" y="39687"/>
                  </a:lnTo>
                  <a:lnTo>
                    <a:pt x="28143" y="76263"/>
                  </a:lnTo>
                  <a:lnTo>
                    <a:pt x="67843" y="76263"/>
                  </a:lnTo>
                  <a:lnTo>
                    <a:pt x="6784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Holder 4">
            <a:extLst>
              <a:ext uri="{FF2B5EF4-FFF2-40B4-BE49-F238E27FC236}">
                <a16:creationId xmlns:a16="http://schemas.microsoft.com/office/drawing/2014/main" id="{8FEF0216-90FB-4C9A-14C7-154BA0455437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635299" y="7235299"/>
            <a:ext cx="1936750" cy="107722"/>
          </a:xfrm>
          <a:prstGeom prst="rect">
            <a:avLst/>
          </a:prstGeom>
        </p:spPr>
        <p:txBody>
          <a:bodyPr lIns="0" tIns="0" rIns="0" bIns="0"/>
          <a:lstStyle>
            <a:lvl1pPr>
              <a:defRPr sz="700" b="1" i="0">
                <a:solidFill>
                  <a:schemeClr val="bg1"/>
                </a:solidFill>
                <a:latin typeface="Loew-Heavy"/>
                <a:cs typeface="Loew-Heavy"/>
              </a:defRPr>
            </a:lvl1pPr>
          </a:lstStyle>
          <a:p>
            <a:pPr marL="12700">
              <a:spcBef>
                <a:spcPts val="244"/>
              </a:spcBef>
            </a:pPr>
            <a:r>
              <a:rPr lang="en-GB" spc="-25" dirty="0"/>
              <a:t>INNOVATE</a:t>
            </a:r>
            <a:r>
              <a:rPr lang="en-GB" spc="5" dirty="0"/>
              <a:t> </a:t>
            </a:r>
            <a:r>
              <a:rPr lang="en-GB" spc="-20" dirty="0"/>
              <a:t>AWARDING</a:t>
            </a:r>
            <a:r>
              <a:rPr lang="en-GB" spc="10" dirty="0"/>
              <a:t> </a:t>
            </a:r>
            <a:endParaRPr lang="en-GB" b="0" spc="-1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93250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47B4B01B-2D7B-A68B-ED1A-1851BADB863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388010" y="0"/>
            <a:ext cx="7305391" cy="7641872"/>
          </a:xfrm>
          <a:custGeom>
            <a:avLst/>
            <a:gdLst>
              <a:gd name="connsiteX0" fmla="*/ 7305391 w 7305391"/>
              <a:gd name="connsiteY0" fmla="*/ 7243904 h 7562850"/>
              <a:gd name="connsiteX1" fmla="*/ 7305391 w 7305391"/>
              <a:gd name="connsiteY1" fmla="*/ 7562850 h 7562850"/>
              <a:gd name="connsiteX2" fmla="*/ 6923343 w 7305391"/>
              <a:gd name="connsiteY2" fmla="*/ 7562850 h 7562850"/>
              <a:gd name="connsiteX3" fmla="*/ 7065059 w 7305391"/>
              <a:gd name="connsiteY3" fmla="*/ 7282288 h 7562850"/>
              <a:gd name="connsiteX4" fmla="*/ 0 w 7305391"/>
              <a:gd name="connsiteY4" fmla="*/ 0 h 7562850"/>
              <a:gd name="connsiteX5" fmla="*/ 7305391 w 7305391"/>
              <a:gd name="connsiteY5" fmla="*/ 0 h 7562850"/>
              <a:gd name="connsiteX6" fmla="*/ 7305391 w 7305391"/>
              <a:gd name="connsiteY6" fmla="*/ 6408251 h 7562850"/>
              <a:gd name="connsiteX7" fmla="*/ 6525250 w 7305391"/>
              <a:gd name="connsiteY7" fmla="*/ 6532875 h 7562850"/>
              <a:gd name="connsiteX8" fmla="*/ 6004997 w 7305391"/>
              <a:gd name="connsiteY8" fmla="*/ 7562850 h 7562850"/>
              <a:gd name="connsiteX9" fmla="*/ 96743 w 7305391"/>
              <a:gd name="connsiteY9" fmla="*/ 7562850 h 7562850"/>
              <a:gd name="connsiteX10" fmla="*/ 1958614 w 7305391"/>
              <a:gd name="connsiteY10" fmla="*/ 3877195 h 7562850"/>
              <a:gd name="connsiteX0" fmla="*/ 7305391 w 7305391"/>
              <a:gd name="connsiteY0" fmla="*/ 7243904 h 7641872"/>
              <a:gd name="connsiteX1" fmla="*/ 7305391 w 7305391"/>
              <a:gd name="connsiteY1" fmla="*/ 7562850 h 7641872"/>
              <a:gd name="connsiteX2" fmla="*/ 6923343 w 7305391"/>
              <a:gd name="connsiteY2" fmla="*/ 7562850 h 7641872"/>
              <a:gd name="connsiteX3" fmla="*/ 7065059 w 7305391"/>
              <a:gd name="connsiteY3" fmla="*/ 7282288 h 7641872"/>
              <a:gd name="connsiteX4" fmla="*/ 7305391 w 7305391"/>
              <a:gd name="connsiteY4" fmla="*/ 7243904 h 7641872"/>
              <a:gd name="connsiteX5" fmla="*/ 0 w 7305391"/>
              <a:gd name="connsiteY5" fmla="*/ 0 h 7641872"/>
              <a:gd name="connsiteX6" fmla="*/ 7305391 w 7305391"/>
              <a:gd name="connsiteY6" fmla="*/ 0 h 7641872"/>
              <a:gd name="connsiteX7" fmla="*/ 7305391 w 7305391"/>
              <a:gd name="connsiteY7" fmla="*/ 6408251 h 7641872"/>
              <a:gd name="connsiteX8" fmla="*/ 6525250 w 7305391"/>
              <a:gd name="connsiteY8" fmla="*/ 6532875 h 7641872"/>
              <a:gd name="connsiteX9" fmla="*/ 6004997 w 7305391"/>
              <a:gd name="connsiteY9" fmla="*/ 7562850 h 7641872"/>
              <a:gd name="connsiteX10" fmla="*/ 51587 w 7305391"/>
              <a:gd name="connsiteY10" fmla="*/ 7641872 h 7641872"/>
              <a:gd name="connsiteX11" fmla="*/ 1958614 w 7305391"/>
              <a:gd name="connsiteY11" fmla="*/ 3877195 h 7641872"/>
              <a:gd name="connsiteX12" fmla="*/ 0 w 7305391"/>
              <a:gd name="connsiteY12" fmla="*/ 0 h 7641872"/>
              <a:gd name="connsiteX0" fmla="*/ 7305391 w 7305391"/>
              <a:gd name="connsiteY0" fmla="*/ 7243904 h 7641872"/>
              <a:gd name="connsiteX1" fmla="*/ 7305391 w 7305391"/>
              <a:gd name="connsiteY1" fmla="*/ 7562850 h 7641872"/>
              <a:gd name="connsiteX2" fmla="*/ 6923343 w 7305391"/>
              <a:gd name="connsiteY2" fmla="*/ 7562850 h 7641872"/>
              <a:gd name="connsiteX3" fmla="*/ 7065059 w 7305391"/>
              <a:gd name="connsiteY3" fmla="*/ 7282288 h 7641872"/>
              <a:gd name="connsiteX4" fmla="*/ 7305391 w 7305391"/>
              <a:gd name="connsiteY4" fmla="*/ 7243904 h 7641872"/>
              <a:gd name="connsiteX5" fmla="*/ 0 w 7305391"/>
              <a:gd name="connsiteY5" fmla="*/ 0 h 7641872"/>
              <a:gd name="connsiteX6" fmla="*/ 7305391 w 7305391"/>
              <a:gd name="connsiteY6" fmla="*/ 0 h 7641872"/>
              <a:gd name="connsiteX7" fmla="*/ 7305391 w 7305391"/>
              <a:gd name="connsiteY7" fmla="*/ 6408251 h 7641872"/>
              <a:gd name="connsiteX8" fmla="*/ 6525250 w 7305391"/>
              <a:gd name="connsiteY8" fmla="*/ 6532875 h 7641872"/>
              <a:gd name="connsiteX9" fmla="*/ 5971131 w 7305391"/>
              <a:gd name="connsiteY9" fmla="*/ 7630583 h 7641872"/>
              <a:gd name="connsiteX10" fmla="*/ 51587 w 7305391"/>
              <a:gd name="connsiteY10" fmla="*/ 7641872 h 7641872"/>
              <a:gd name="connsiteX11" fmla="*/ 1958614 w 7305391"/>
              <a:gd name="connsiteY11" fmla="*/ 3877195 h 7641872"/>
              <a:gd name="connsiteX12" fmla="*/ 0 w 7305391"/>
              <a:gd name="connsiteY12" fmla="*/ 0 h 7641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05391" h="7641872">
                <a:moveTo>
                  <a:pt x="7305391" y="7243904"/>
                </a:moveTo>
                <a:lnTo>
                  <a:pt x="7305391" y="7562850"/>
                </a:lnTo>
                <a:lnTo>
                  <a:pt x="6923343" y="7562850"/>
                </a:lnTo>
                <a:lnTo>
                  <a:pt x="7065059" y="7282288"/>
                </a:lnTo>
                <a:lnTo>
                  <a:pt x="7305391" y="7243904"/>
                </a:lnTo>
                <a:close/>
                <a:moveTo>
                  <a:pt x="0" y="0"/>
                </a:moveTo>
                <a:lnTo>
                  <a:pt x="7305391" y="0"/>
                </a:lnTo>
                <a:lnTo>
                  <a:pt x="7305391" y="6408251"/>
                </a:lnTo>
                <a:lnTo>
                  <a:pt x="6525250" y="6532875"/>
                </a:lnTo>
                <a:lnTo>
                  <a:pt x="5971131" y="7630583"/>
                </a:lnTo>
                <a:lnTo>
                  <a:pt x="51587" y="7641872"/>
                </a:lnTo>
                <a:lnTo>
                  <a:pt x="1958614" y="3877195"/>
                </a:lnTo>
                <a:lnTo>
                  <a:pt x="0" y="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7" name="object 4">
            <a:extLst>
              <a:ext uri="{FF2B5EF4-FFF2-40B4-BE49-F238E27FC236}">
                <a16:creationId xmlns:a16="http://schemas.microsoft.com/office/drawing/2014/main" id="{CABFD533-FD33-E238-B2D5-88A704A17F73}"/>
              </a:ext>
            </a:extLst>
          </p:cNvPr>
          <p:cNvSpPr/>
          <p:nvPr userDrawn="1"/>
        </p:nvSpPr>
        <p:spPr>
          <a:xfrm>
            <a:off x="-33867" y="-53381"/>
            <a:ext cx="10761133" cy="7675145"/>
          </a:xfrm>
          <a:custGeom>
            <a:avLst/>
            <a:gdLst/>
            <a:ahLst/>
            <a:cxnLst/>
            <a:rect l="l" t="t" r="r" b="b"/>
            <a:pathLst>
              <a:path w="10692130" h="7560309">
                <a:moveTo>
                  <a:pt x="5345989" y="3877564"/>
                </a:moveTo>
                <a:lnTo>
                  <a:pt x="3370186" y="0"/>
                </a:lnTo>
                <a:lnTo>
                  <a:pt x="0" y="0"/>
                </a:lnTo>
                <a:lnTo>
                  <a:pt x="0" y="7559992"/>
                </a:lnTo>
                <a:lnTo>
                  <a:pt x="3469602" y="7559992"/>
                </a:lnTo>
                <a:lnTo>
                  <a:pt x="5345989" y="3877564"/>
                </a:lnTo>
                <a:close/>
              </a:path>
              <a:path w="10692130" h="7560309">
                <a:moveTo>
                  <a:pt x="10691990" y="6365443"/>
                </a:moveTo>
                <a:lnTo>
                  <a:pt x="9883343" y="6493510"/>
                </a:lnTo>
                <a:lnTo>
                  <a:pt x="9339974" y="7559992"/>
                </a:lnTo>
                <a:lnTo>
                  <a:pt x="10252431" y="7559992"/>
                </a:lnTo>
                <a:lnTo>
                  <a:pt x="10419690" y="7231710"/>
                </a:lnTo>
                <a:lnTo>
                  <a:pt x="10691990" y="7188594"/>
                </a:lnTo>
                <a:lnTo>
                  <a:pt x="10691990" y="6365443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74700" y="3629025"/>
            <a:ext cx="3999230" cy="492443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>
              <a:defRPr sz="3200" b="1" i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chemeClr val="bg1"/>
                </a:solidFill>
                <a:latin typeface="Loew"/>
                <a:cs typeface="Loew"/>
              </a:defRPr>
            </a:lvl1pPr>
          </a:lstStyle>
          <a:p>
            <a:pPr marL="12700">
              <a:spcBef>
                <a:spcPts val="190"/>
              </a:spcBef>
            </a:pPr>
            <a:r>
              <a:rPr lang="en-GB" dirty="0">
                <a:latin typeface="Tahoma" panose="020B0604030504040204" pitchFamily="34" charset="0"/>
                <a:cs typeface="Tahoma" panose="020B0604030504040204" pitchFamily="34" charset="0"/>
              </a:rPr>
              <a:t>Page</a:t>
            </a:r>
            <a:r>
              <a:rPr lang="en-GB" spc="-25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fld id="{81D60167-4931-47E6-BA6A-407CBD079E47}" type="slidenum">
              <a:rPr spc="-25" smtClean="0">
                <a:latin typeface="Tahoma" panose="020B0604030504040204" pitchFamily="34" charset="0"/>
                <a:cs typeface="Tahoma" panose="020B0604030504040204" pitchFamily="34" charset="0"/>
              </a:rPr>
              <a:pPr marL="12700">
                <a:spcBef>
                  <a:spcPts val="190"/>
                </a:spcBef>
              </a:pPr>
              <a:t>‹#›</a:t>
            </a:fld>
            <a:endParaRPr spc="-25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0" name="object 6">
            <a:extLst>
              <a:ext uri="{FF2B5EF4-FFF2-40B4-BE49-F238E27FC236}">
                <a16:creationId xmlns:a16="http://schemas.microsoft.com/office/drawing/2014/main" id="{F0E438EA-5A94-D458-1AA3-BC29B339FCA1}"/>
              </a:ext>
            </a:extLst>
          </p:cNvPr>
          <p:cNvGrpSpPr/>
          <p:nvPr userDrawn="1"/>
        </p:nvGrpSpPr>
        <p:grpSpPr>
          <a:xfrm>
            <a:off x="8658047" y="396012"/>
            <a:ext cx="1638300" cy="461645"/>
            <a:chOff x="8658047" y="396012"/>
            <a:chExt cx="1638300" cy="461645"/>
          </a:xfrm>
        </p:grpSpPr>
        <p:sp>
          <p:nvSpPr>
            <p:cNvPr id="11" name="object 7">
              <a:extLst>
                <a:ext uri="{FF2B5EF4-FFF2-40B4-BE49-F238E27FC236}">
                  <a16:creationId xmlns:a16="http://schemas.microsoft.com/office/drawing/2014/main" id="{7E62622C-2F31-BDE5-978F-E2462E1D3261}"/>
                </a:ext>
              </a:extLst>
            </p:cNvPr>
            <p:cNvSpPr/>
            <p:nvPr/>
          </p:nvSpPr>
          <p:spPr>
            <a:xfrm>
              <a:off x="8658047" y="396023"/>
              <a:ext cx="542290" cy="461645"/>
            </a:xfrm>
            <a:custGeom>
              <a:avLst/>
              <a:gdLst/>
              <a:ahLst/>
              <a:cxnLst/>
              <a:rect l="l" t="t" r="r" b="b"/>
              <a:pathLst>
                <a:path w="542290" h="461644">
                  <a:moveTo>
                    <a:pt x="230708" y="400659"/>
                  </a:moveTo>
                  <a:lnTo>
                    <a:pt x="189039" y="272440"/>
                  </a:lnTo>
                  <a:lnTo>
                    <a:pt x="60820" y="230784"/>
                  </a:lnTo>
                  <a:lnTo>
                    <a:pt x="0" y="291528"/>
                  </a:lnTo>
                  <a:lnTo>
                    <a:pt x="128155" y="333248"/>
                  </a:lnTo>
                  <a:lnTo>
                    <a:pt x="169837" y="461492"/>
                  </a:lnTo>
                  <a:lnTo>
                    <a:pt x="230708" y="400659"/>
                  </a:lnTo>
                  <a:close/>
                </a:path>
                <a:path w="542290" h="461644">
                  <a:moveTo>
                    <a:pt x="230708" y="60820"/>
                  </a:moveTo>
                  <a:lnTo>
                    <a:pt x="169862" y="0"/>
                  </a:lnTo>
                  <a:lnTo>
                    <a:pt x="128155" y="128206"/>
                  </a:lnTo>
                  <a:lnTo>
                    <a:pt x="0" y="169900"/>
                  </a:lnTo>
                  <a:lnTo>
                    <a:pt x="60820" y="230746"/>
                  </a:lnTo>
                  <a:lnTo>
                    <a:pt x="189039" y="189077"/>
                  </a:lnTo>
                  <a:lnTo>
                    <a:pt x="230708" y="60820"/>
                  </a:lnTo>
                  <a:close/>
                </a:path>
                <a:path w="542290" h="461644">
                  <a:moveTo>
                    <a:pt x="461391" y="169900"/>
                  </a:moveTo>
                  <a:lnTo>
                    <a:pt x="333159" y="128206"/>
                  </a:lnTo>
                  <a:lnTo>
                    <a:pt x="291528" y="0"/>
                  </a:lnTo>
                  <a:lnTo>
                    <a:pt x="230708" y="60820"/>
                  </a:lnTo>
                  <a:lnTo>
                    <a:pt x="272402" y="189077"/>
                  </a:lnTo>
                  <a:lnTo>
                    <a:pt x="400621" y="230746"/>
                  </a:lnTo>
                  <a:lnTo>
                    <a:pt x="461378" y="169976"/>
                  </a:lnTo>
                  <a:close/>
                </a:path>
                <a:path w="542290" h="461644">
                  <a:moveTo>
                    <a:pt x="461403" y="291528"/>
                  </a:moveTo>
                  <a:lnTo>
                    <a:pt x="400621" y="230746"/>
                  </a:lnTo>
                  <a:lnTo>
                    <a:pt x="272402" y="272440"/>
                  </a:lnTo>
                  <a:lnTo>
                    <a:pt x="230733" y="400659"/>
                  </a:lnTo>
                  <a:lnTo>
                    <a:pt x="291566" y="461492"/>
                  </a:lnTo>
                  <a:lnTo>
                    <a:pt x="333222" y="333286"/>
                  </a:lnTo>
                  <a:lnTo>
                    <a:pt x="461365" y="291604"/>
                  </a:lnTo>
                  <a:close/>
                </a:path>
                <a:path w="542290" h="461644">
                  <a:moveTo>
                    <a:pt x="542099" y="129679"/>
                  </a:moveTo>
                  <a:lnTo>
                    <a:pt x="501764" y="170014"/>
                  </a:lnTo>
                  <a:lnTo>
                    <a:pt x="501764" y="291477"/>
                  </a:lnTo>
                  <a:lnTo>
                    <a:pt x="542099" y="331800"/>
                  </a:lnTo>
                  <a:lnTo>
                    <a:pt x="542099" y="12967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8">
              <a:extLst>
                <a:ext uri="{FF2B5EF4-FFF2-40B4-BE49-F238E27FC236}">
                  <a16:creationId xmlns:a16="http://schemas.microsoft.com/office/drawing/2014/main" id="{2E8E9D93-DE89-0739-F9FF-F823A1EC2082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0155" y="759122"/>
              <a:ext cx="335344" cy="90347"/>
            </a:xfrm>
            <a:prstGeom prst="rect">
              <a:avLst/>
            </a:prstGeom>
          </p:spPr>
        </p:pic>
        <p:pic>
          <p:nvPicPr>
            <p:cNvPr id="13" name="object 9">
              <a:extLst>
                <a:ext uri="{FF2B5EF4-FFF2-40B4-BE49-F238E27FC236}">
                  <a16:creationId xmlns:a16="http://schemas.microsoft.com/office/drawing/2014/main" id="{F677DCE1-9A0C-9074-683C-7648A77D75CE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58948" y="759150"/>
              <a:ext cx="79895" cy="90309"/>
            </a:xfrm>
            <a:prstGeom prst="rect">
              <a:avLst/>
            </a:prstGeom>
          </p:spPr>
        </p:pic>
        <p:pic>
          <p:nvPicPr>
            <p:cNvPr id="14" name="object 10">
              <a:extLst>
                <a:ext uri="{FF2B5EF4-FFF2-40B4-BE49-F238E27FC236}">
                  <a16:creationId xmlns:a16="http://schemas.microsoft.com/office/drawing/2014/main" id="{C6387103-E7C9-3E86-3154-5D94DDB621BF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62414" y="759150"/>
              <a:ext cx="83375" cy="90347"/>
            </a:xfrm>
            <a:prstGeom prst="rect">
              <a:avLst/>
            </a:prstGeom>
          </p:spPr>
        </p:pic>
        <p:sp>
          <p:nvSpPr>
            <p:cNvPr id="15" name="object 11">
              <a:extLst>
                <a:ext uri="{FF2B5EF4-FFF2-40B4-BE49-F238E27FC236}">
                  <a16:creationId xmlns:a16="http://schemas.microsoft.com/office/drawing/2014/main" id="{87C357F3-F4C9-ADF4-C112-2A505CAFE442}"/>
                </a:ext>
              </a:extLst>
            </p:cNvPr>
            <p:cNvSpPr/>
            <p:nvPr/>
          </p:nvSpPr>
          <p:spPr>
            <a:xfrm>
              <a:off x="9775952" y="759155"/>
              <a:ext cx="13335" cy="90805"/>
            </a:xfrm>
            <a:custGeom>
              <a:avLst/>
              <a:gdLst/>
              <a:ahLst/>
              <a:cxnLst/>
              <a:rect l="l" t="t" r="r" b="b"/>
              <a:pathLst>
                <a:path w="13334" h="90805">
                  <a:moveTo>
                    <a:pt x="13042" y="0"/>
                  </a:moveTo>
                  <a:lnTo>
                    <a:pt x="0" y="0"/>
                  </a:lnTo>
                  <a:lnTo>
                    <a:pt x="0" y="90309"/>
                  </a:lnTo>
                  <a:lnTo>
                    <a:pt x="13042" y="90309"/>
                  </a:lnTo>
                  <a:lnTo>
                    <a:pt x="1304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2">
              <a:extLst>
                <a:ext uri="{FF2B5EF4-FFF2-40B4-BE49-F238E27FC236}">
                  <a16:creationId xmlns:a16="http://schemas.microsoft.com/office/drawing/2014/main" id="{3F5BFC6A-E606-EFB9-D4B1-1C5B17DCA325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18788" y="759155"/>
              <a:ext cx="80276" cy="90309"/>
            </a:xfrm>
            <a:prstGeom prst="rect">
              <a:avLst/>
            </a:prstGeom>
          </p:spPr>
        </p:pic>
        <p:pic>
          <p:nvPicPr>
            <p:cNvPr id="17" name="object 13">
              <a:extLst>
                <a:ext uri="{FF2B5EF4-FFF2-40B4-BE49-F238E27FC236}">
                  <a16:creationId xmlns:a16="http://schemas.microsoft.com/office/drawing/2014/main" id="{36F5D8AA-4AC3-6679-5165-E02186E0FA63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26623" y="757855"/>
              <a:ext cx="86093" cy="92925"/>
            </a:xfrm>
            <a:prstGeom prst="rect">
              <a:avLst/>
            </a:prstGeom>
          </p:spPr>
        </p:pic>
        <p:pic>
          <p:nvPicPr>
            <p:cNvPr id="18" name="object 14">
              <a:extLst>
                <a:ext uri="{FF2B5EF4-FFF2-40B4-BE49-F238E27FC236}">
                  <a16:creationId xmlns:a16="http://schemas.microsoft.com/office/drawing/2014/main" id="{EE8E9617-04A0-902E-FE2F-F2B9961795D7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57212" y="589070"/>
              <a:ext cx="455503" cy="142557"/>
            </a:xfrm>
            <a:prstGeom prst="rect">
              <a:avLst/>
            </a:prstGeom>
          </p:spPr>
        </p:pic>
        <p:sp>
          <p:nvSpPr>
            <p:cNvPr id="19" name="object 15">
              <a:extLst>
                <a:ext uri="{FF2B5EF4-FFF2-40B4-BE49-F238E27FC236}">
                  <a16:creationId xmlns:a16="http://schemas.microsoft.com/office/drawing/2014/main" id="{A6219522-8F8D-16A0-FBEA-B7BA6FA3CDDA}"/>
                </a:ext>
              </a:extLst>
            </p:cNvPr>
            <p:cNvSpPr/>
            <p:nvPr/>
          </p:nvSpPr>
          <p:spPr>
            <a:xfrm>
              <a:off x="10152814" y="588440"/>
              <a:ext cx="143510" cy="143510"/>
            </a:xfrm>
            <a:custGeom>
              <a:avLst/>
              <a:gdLst/>
              <a:ahLst/>
              <a:cxnLst/>
              <a:rect l="l" t="t" r="r" b="b"/>
              <a:pathLst>
                <a:path w="143509" h="143509">
                  <a:moveTo>
                    <a:pt x="71589" y="0"/>
                  </a:moveTo>
                  <a:lnTo>
                    <a:pt x="43725" y="5626"/>
                  </a:lnTo>
                  <a:lnTo>
                    <a:pt x="20969" y="20969"/>
                  </a:lnTo>
                  <a:lnTo>
                    <a:pt x="5626" y="43725"/>
                  </a:lnTo>
                  <a:lnTo>
                    <a:pt x="0" y="71589"/>
                  </a:lnTo>
                  <a:lnTo>
                    <a:pt x="5626" y="99454"/>
                  </a:lnTo>
                  <a:lnTo>
                    <a:pt x="20969" y="122210"/>
                  </a:lnTo>
                  <a:lnTo>
                    <a:pt x="43725" y="137553"/>
                  </a:lnTo>
                  <a:lnTo>
                    <a:pt x="71589" y="143179"/>
                  </a:lnTo>
                  <a:lnTo>
                    <a:pt x="85237" y="141879"/>
                  </a:lnTo>
                  <a:lnTo>
                    <a:pt x="98263" y="138017"/>
                  </a:lnTo>
                  <a:lnTo>
                    <a:pt x="110312" y="131735"/>
                  </a:lnTo>
                  <a:lnTo>
                    <a:pt x="121031" y="123177"/>
                  </a:lnTo>
                  <a:lnTo>
                    <a:pt x="106337" y="108483"/>
                  </a:lnTo>
                  <a:lnTo>
                    <a:pt x="73177" y="108483"/>
                  </a:lnTo>
                  <a:lnTo>
                    <a:pt x="66380" y="107737"/>
                  </a:lnTo>
                  <a:lnTo>
                    <a:pt x="41275" y="84416"/>
                  </a:lnTo>
                  <a:lnTo>
                    <a:pt x="141922" y="84416"/>
                  </a:lnTo>
                  <a:lnTo>
                    <a:pt x="142798" y="80200"/>
                  </a:lnTo>
                  <a:lnTo>
                    <a:pt x="143230" y="75895"/>
                  </a:lnTo>
                  <a:lnTo>
                    <a:pt x="143179" y="71589"/>
                  </a:lnTo>
                  <a:lnTo>
                    <a:pt x="140971" y="60655"/>
                  </a:lnTo>
                  <a:lnTo>
                    <a:pt x="40640" y="60655"/>
                  </a:lnTo>
                  <a:lnTo>
                    <a:pt x="42456" y="55054"/>
                  </a:lnTo>
                  <a:lnTo>
                    <a:pt x="73202" y="34696"/>
                  </a:lnTo>
                  <a:lnTo>
                    <a:pt x="131465" y="34696"/>
                  </a:lnTo>
                  <a:lnTo>
                    <a:pt x="122210" y="20969"/>
                  </a:lnTo>
                  <a:lnTo>
                    <a:pt x="99454" y="5626"/>
                  </a:lnTo>
                  <a:lnTo>
                    <a:pt x="71589" y="0"/>
                  </a:lnTo>
                  <a:close/>
                </a:path>
                <a:path w="143509" h="143509">
                  <a:moveTo>
                    <a:pt x="96304" y="98475"/>
                  </a:moveTo>
                  <a:lnTo>
                    <a:pt x="90195" y="104711"/>
                  </a:lnTo>
                  <a:lnTo>
                    <a:pt x="81889" y="108305"/>
                  </a:lnTo>
                  <a:lnTo>
                    <a:pt x="73177" y="108483"/>
                  </a:lnTo>
                  <a:lnTo>
                    <a:pt x="106337" y="108483"/>
                  </a:lnTo>
                  <a:lnTo>
                    <a:pt x="96393" y="98539"/>
                  </a:lnTo>
                  <a:close/>
                </a:path>
                <a:path w="143509" h="143509">
                  <a:moveTo>
                    <a:pt x="131465" y="34696"/>
                  </a:moveTo>
                  <a:lnTo>
                    <a:pt x="73202" y="34696"/>
                  </a:lnTo>
                  <a:lnTo>
                    <a:pt x="75882" y="34721"/>
                  </a:lnTo>
                  <a:lnTo>
                    <a:pt x="78536" y="35077"/>
                  </a:lnTo>
                  <a:lnTo>
                    <a:pt x="105397" y="60655"/>
                  </a:lnTo>
                  <a:lnTo>
                    <a:pt x="140971" y="60655"/>
                  </a:lnTo>
                  <a:lnTo>
                    <a:pt x="137553" y="43725"/>
                  </a:lnTo>
                  <a:lnTo>
                    <a:pt x="131465" y="346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16">
              <a:extLst>
                <a:ext uri="{FF2B5EF4-FFF2-40B4-BE49-F238E27FC236}">
                  <a16:creationId xmlns:a16="http://schemas.microsoft.com/office/drawing/2014/main" id="{D2ED4D87-B502-A0F1-A5D1-4F3012005B5B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23531" y="589165"/>
              <a:ext cx="144208" cy="138760"/>
            </a:xfrm>
            <a:prstGeom prst="rect">
              <a:avLst/>
            </a:prstGeom>
          </p:spPr>
        </p:pic>
        <p:pic>
          <p:nvPicPr>
            <p:cNvPr id="21" name="object 17">
              <a:extLst>
                <a:ext uri="{FF2B5EF4-FFF2-40B4-BE49-F238E27FC236}">
                  <a16:creationId xmlns:a16="http://schemas.microsoft.com/office/drawing/2014/main" id="{31C8109B-613F-8159-ED80-18E5FA432F6C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90379" y="589165"/>
              <a:ext cx="144183" cy="138760"/>
            </a:xfrm>
            <a:prstGeom prst="rect">
              <a:avLst/>
            </a:prstGeom>
          </p:spPr>
        </p:pic>
        <p:sp>
          <p:nvSpPr>
            <p:cNvPr id="22" name="object 18">
              <a:extLst>
                <a:ext uri="{FF2B5EF4-FFF2-40B4-BE49-F238E27FC236}">
                  <a16:creationId xmlns:a16="http://schemas.microsoft.com/office/drawing/2014/main" id="{F573CE7A-E7F5-689D-7C6A-BC126E7AAA55}"/>
                </a:ext>
              </a:extLst>
            </p:cNvPr>
            <p:cNvSpPr/>
            <p:nvPr/>
          </p:nvSpPr>
          <p:spPr>
            <a:xfrm>
              <a:off x="10037125" y="516867"/>
              <a:ext cx="99695" cy="211454"/>
            </a:xfrm>
            <a:custGeom>
              <a:avLst/>
              <a:gdLst/>
              <a:ahLst/>
              <a:cxnLst/>
              <a:rect l="l" t="t" r="r" b="b"/>
              <a:pathLst>
                <a:path w="99695" h="211454">
                  <a:moveTo>
                    <a:pt x="67843" y="112839"/>
                  </a:moveTo>
                  <a:lnTo>
                    <a:pt x="28143" y="112839"/>
                  </a:lnTo>
                  <a:lnTo>
                    <a:pt x="28143" y="210997"/>
                  </a:lnTo>
                  <a:lnTo>
                    <a:pt x="67843" y="210997"/>
                  </a:lnTo>
                  <a:lnTo>
                    <a:pt x="67843" y="112839"/>
                  </a:lnTo>
                  <a:close/>
                </a:path>
                <a:path w="99695" h="211454">
                  <a:moveTo>
                    <a:pt x="99098" y="76263"/>
                  </a:moveTo>
                  <a:lnTo>
                    <a:pt x="0" y="76263"/>
                  </a:lnTo>
                  <a:lnTo>
                    <a:pt x="0" y="112839"/>
                  </a:lnTo>
                  <a:lnTo>
                    <a:pt x="99098" y="112839"/>
                  </a:lnTo>
                  <a:lnTo>
                    <a:pt x="99098" y="76263"/>
                  </a:lnTo>
                  <a:close/>
                </a:path>
                <a:path w="99695" h="211454">
                  <a:moveTo>
                    <a:pt x="67843" y="0"/>
                  </a:moveTo>
                  <a:lnTo>
                    <a:pt x="28155" y="39687"/>
                  </a:lnTo>
                  <a:lnTo>
                    <a:pt x="28143" y="76263"/>
                  </a:lnTo>
                  <a:lnTo>
                    <a:pt x="67843" y="76263"/>
                  </a:lnTo>
                  <a:lnTo>
                    <a:pt x="6784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Holder 4">
            <a:extLst>
              <a:ext uri="{FF2B5EF4-FFF2-40B4-BE49-F238E27FC236}">
                <a16:creationId xmlns:a16="http://schemas.microsoft.com/office/drawing/2014/main" id="{8FEF0216-90FB-4C9A-14C7-154BA0455437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635299" y="7235299"/>
            <a:ext cx="1936750" cy="107722"/>
          </a:xfrm>
          <a:prstGeom prst="rect">
            <a:avLst/>
          </a:prstGeom>
        </p:spPr>
        <p:txBody>
          <a:bodyPr lIns="0" tIns="0" rIns="0" bIns="0"/>
          <a:lstStyle>
            <a:lvl1pPr>
              <a:defRPr sz="700" b="1" i="0">
                <a:solidFill>
                  <a:schemeClr val="bg1"/>
                </a:solidFill>
                <a:latin typeface="Loew-Heavy"/>
                <a:cs typeface="Loew-Heavy"/>
              </a:defRPr>
            </a:lvl1pPr>
          </a:lstStyle>
          <a:p>
            <a:pPr marL="12700">
              <a:spcBef>
                <a:spcPts val="244"/>
              </a:spcBef>
            </a:pPr>
            <a:r>
              <a:rPr lang="en-GB" spc="-25" dirty="0"/>
              <a:t>INNOVATE</a:t>
            </a:r>
            <a:r>
              <a:rPr lang="en-GB" spc="5" dirty="0"/>
              <a:t> </a:t>
            </a:r>
            <a:r>
              <a:rPr lang="en-GB" spc="-20" dirty="0"/>
              <a:t>AWARDING</a:t>
            </a:r>
            <a:r>
              <a:rPr lang="en-GB" spc="10" dirty="0"/>
              <a:t> </a:t>
            </a:r>
            <a:endParaRPr lang="en-GB" b="0" spc="-1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372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9">
            <a:extLst>
              <a:ext uri="{FF2B5EF4-FFF2-40B4-BE49-F238E27FC236}">
                <a16:creationId xmlns:a16="http://schemas.microsoft.com/office/drawing/2014/main" id="{22AEE34F-2689-26C4-D2B3-3A74E10E35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31796" y="-24748"/>
            <a:ext cx="5515790" cy="7630794"/>
          </a:xfrm>
          <a:custGeom>
            <a:avLst/>
            <a:gdLst>
              <a:gd name="connsiteX0" fmla="*/ 6 w 5658079"/>
              <a:gd name="connsiteY0" fmla="*/ 2888138 h 7561263"/>
              <a:gd name="connsiteX1" fmla="*/ 2829040 w 5658079"/>
              <a:gd name="connsiteY1" fmla="*/ 0 h 7561263"/>
              <a:gd name="connsiteX2" fmla="*/ 5658073 w 5658079"/>
              <a:gd name="connsiteY2" fmla="*/ 2888138 h 7561263"/>
              <a:gd name="connsiteX3" fmla="*/ 4577478 w 5658079"/>
              <a:gd name="connsiteY3" fmla="*/ 7561244 h 7561263"/>
              <a:gd name="connsiteX4" fmla="*/ 1080601 w 5658079"/>
              <a:gd name="connsiteY4" fmla="*/ 7561244 h 7561263"/>
              <a:gd name="connsiteX5" fmla="*/ 6 w 5658079"/>
              <a:gd name="connsiteY5" fmla="*/ 2888138 h 7561263"/>
              <a:gd name="connsiteX0" fmla="*/ 0 w 5770956"/>
              <a:gd name="connsiteY0" fmla="*/ 483605 h 7561244"/>
              <a:gd name="connsiteX1" fmla="*/ 2941923 w 5770956"/>
              <a:gd name="connsiteY1" fmla="*/ 0 h 7561244"/>
              <a:gd name="connsiteX2" fmla="*/ 5770956 w 5770956"/>
              <a:gd name="connsiteY2" fmla="*/ 2888138 h 7561244"/>
              <a:gd name="connsiteX3" fmla="*/ 4690361 w 5770956"/>
              <a:gd name="connsiteY3" fmla="*/ 7561244 h 7561244"/>
              <a:gd name="connsiteX4" fmla="*/ 1193484 w 5770956"/>
              <a:gd name="connsiteY4" fmla="*/ 7561244 h 7561244"/>
              <a:gd name="connsiteX5" fmla="*/ 0 w 5770956"/>
              <a:gd name="connsiteY5" fmla="*/ 483605 h 7561244"/>
              <a:gd name="connsiteX0" fmla="*/ 0 w 5545179"/>
              <a:gd name="connsiteY0" fmla="*/ 0 h 7596928"/>
              <a:gd name="connsiteX1" fmla="*/ 2716146 w 5545179"/>
              <a:gd name="connsiteY1" fmla="*/ 35684 h 7596928"/>
              <a:gd name="connsiteX2" fmla="*/ 5545179 w 5545179"/>
              <a:gd name="connsiteY2" fmla="*/ 2923822 h 7596928"/>
              <a:gd name="connsiteX3" fmla="*/ 4464584 w 5545179"/>
              <a:gd name="connsiteY3" fmla="*/ 7596928 h 7596928"/>
              <a:gd name="connsiteX4" fmla="*/ 967707 w 5545179"/>
              <a:gd name="connsiteY4" fmla="*/ 7596928 h 7596928"/>
              <a:gd name="connsiteX5" fmla="*/ 0 w 5545179"/>
              <a:gd name="connsiteY5" fmla="*/ 0 h 7596928"/>
              <a:gd name="connsiteX0" fmla="*/ 0 w 5545179"/>
              <a:gd name="connsiteY0" fmla="*/ 0 h 7596928"/>
              <a:gd name="connsiteX1" fmla="*/ 2716146 w 5545179"/>
              <a:gd name="connsiteY1" fmla="*/ 1817 h 7596928"/>
              <a:gd name="connsiteX2" fmla="*/ 5545179 w 5545179"/>
              <a:gd name="connsiteY2" fmla="*/ 2923822 h 7596928"/>
              <a:gd name="connsiteX3" fmla="*/ 4464584 w 5545179"/>
              <a:gd name="connsiteY3" fmla="*/ 7596928 h 7596928"/>
              <a:gd name="connsiteX4" fmla="*/ 967707 w 5545179"/>
              <a:gd name="connsiteY4" fmla="*/ 7596928 h 7596928"/>
              <a:gd name="connsiteX5" fmla="*/ 0 w 5545179"/>
              <a:gd name="connsiteY5" fmla="*/ 0 h 7596928"/>
              <a:gd name="connsiteX0" fmla="*/ 0 w 5240379"/>
              <a:gd name="connsiteY0" fmla="*/ 0 h 7596928"/>
              <a:gd name="connsiteX1" fmla="*/ 2716146 w 5240379"/>
              <a:gd name="connsiteY1" fmla="*/ 1817 h 7596928"/>
              <a:gd name="connsiteX2" fmla="*/ 5240379 w 5240379"/>
              <a:gd name="connsiteY2" fmla="*/ 5452533 h 7596928"/>
              <a:gd name="connsiteX3" fmla="*/ 4464584 w 5240379"/>
              <a:gd name="connsiteY3" fmla="*/ 7596928 h 7596928"/>
              <a:gd name="connsiteX4" fmla="*/ 967707 w 5240379"/>
              <a:gd name="connsiteY4" fmla="*/ 7596928 h 7596928"/>
              <a:gd name="connsiteX5" fmla="*/ 0 w 5240379"/>
              <a:gd name="connsiteY5" fmla="*/ 0 h 7596928"/>
              <a:gd name="connsiteX0" fmla="*/ 0 w 5515790"/>
              <a:gd name="connsiteY0" fmla="*/ 0 h 7596928"/>
              <a:gd name="connsiteX1" fmla="*/ 5515790 w 5515790"/>
              <a:gd name="connsiteY1" fmla="*/ 1817 h 7596928"/>
              <a:gd name="connsiteX2" fmla="*/ 5240379 w 5515790"/>
              <a:gd name="connsiteY2" fmla="*/ 5452533 h 7596928"/>
              <a:gd name="connsiteX3" fmla="*/ 4464584 w 5515790"/>
              <a:gd name="connsiteY3" fmla="*/ 7596928 h 7596928"/>
              <a:gd name="connsiteX4" fmla="*/ 967707 w 5515790"/>
              <a:gd name="connsiteY4" fmla="*/ 7596928 h 7596928"/>
              <a:gd name="connsiteX5" fmla="*/ 0 w 5515790"/>
              <a:gd name="connsiteY5" fmla="*/ 0 h 7596928"/>
              <a:gd name="connsiteX0" fmla="*/ 0 w 5515790"/>
              <a:gd name="connsiteY0" fmla="*/ 0 h 7630794"/>
              <a:gd name="connsiteX1" fmla="*/ 5515790 w 5515790"/>
              <a:gd name="connsiteY1" fmla="*/ 1817 h 7630794"/>
              <a:gd name="connsiteX2" fmla="*/ 5240379 w 5515790"/>
              <a:gd name="connsiteY2" fmla="*/ 5452533 h 7630794"/>
              <a:gd name="connsiteX3" fmla="*/ 2827695 w 5515790"/>
              <a:gd name="connsiteY3" fmla="*/ 7630794 h 7630794"/>
              <a:gd name="connsiteX4" fmla="*/ 967707 w 5515790"/>
              <a:gd name="connsiteY4" fmla="*/ 7596928 h 7630794"/>
              <a:gd name="connsiteX5" fmla="*/ 0 w 5515790"/>
              <a:gd name="connsiteY5" fmla="*/ 0 h 7630794"/>
              <a:gd name="connsiteX0" fmla="*/ 0 w 5515790"/>
              <a:gd name="connsiteY0" fmla="*/ 0 h 7630794"/>
              <a:gd name="connsiteX1" fmla="*/ 5515790 w 5515790"/>
              <a:gd name="connsiteY1" fmla="*/ 1817 h 7630794"/>
              <a:gd name="connsiteX2" fmla="*/ 5240379 w 5515790"/>
              <a:gd name="connsiteY2" fmla="*/ 5452533 h 7630794"/>
              <a:gd name="connsiteX3" fmla="*/ 2827695 w 5515790"/>
              <a:gd name="connsiteY3" fmla="*/ 7630794 h 7630794"/>
              <a:gd name="connsiteX4" fmla="*/ 19440 w 5515790"/>
              <a:gd name="connsiteY4" fmla="*/ 7619506 h 7630794"/>
              <a:gd name="connsiteX5" fmla="*/ 0 w 5515790"/>
              <a:gd name="connsiteY5" fmla="*/ 0 h 7630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15790" h="7630794">
                <a:moveTo>
                  <a:pt x="0" y="0"/>
                </a:moveTo>
                <a:lnTo>
                  <a:pt x="5515790" y="1817"/>
                </a:lnTo>
                <a:lnTo>
                  <a:pt x="5240379" y="5452533"/>
                </a:lnTo>
                <a:lnTo>
                  <a:pt x="2827695" y="7630794"/>
                </a:lnTo>
                <a:lnTo>
                  <a:pt x="19440" y="7619506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006957" y="3132628"/>
            <a:ext cx="5038090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DB1785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6006957" y="3879298"/>
            <a:ext cx="5038090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1" i="0">
                <a:solidFill>
                  <a:srgbClr val="0F172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00" b="1" i="0">
                <a:solidFill>
                  <a:schemeClr val="bg1">
                    <a:lumMod val="65000"/>
                  </a:schemeClr>
                </a:solidFill>
                <a:latin typeface="Loew-Heavy"/>
                <a:cs typeface="Loew-Heavy"/>
              </a:defRPr>
            </a:lvl1pPr>
          </a:lstStyle>
          <a:p>
            <a:pPr marL="12700">
              <a:spcBef>
                <a:spcPts val="244"/>
              </a:spcBef>
            </a:pPr>
            <a:r>
              <a:rPr lang="en-GB" spc="-25" dirty="0"/>
              <a:t>INNOVATE</a:t>
            </a:r>
            <a:r>
              <a:rPr lang="en-GB" spc="5" dirty="0"/>
              <a:t> </a:t>
            </a:r>
            <a:r>
              <a:rPr lang="en-GB" spc="-20" dirty="0"/>
              <a:t>AWARDING</a:t>
            </a:r>
            <a:endParaRPr lang="en-GB" b="0" spc="-1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chemeClr val="bg1">
                    <a:lumMod val="50000"/>
                  </a:schemeClr>
                </a:solidFill>
                <a:latin typeface="Loew"/>
                <a:cs typeface="Loew"/>
              </a:defRPr>
            </a:lvl1pPr>
          </a:lstStyle>
          <a:p>
            <a:pPr marL="12700">
              <a:spcBef>
                <a:spcPts val="190"/>
              </a:spcBef>
            </a:pPr>
            <a:r>
              <a:rPr lang="en-GB" dirty="0">
                <a:latin typeface="Tahoma" panose="020B0604030504040204" pitchFamily="34" charset="0"/>
                <a:cs typeface="Tahoma" panose="020B0604030504040204" pitchFamily="34" charset="0"/>
              </a:rPr>
              <a:t>Page</a:t>
            </a:r>
            <a:r>
              <a:rPr lang="en-GB" spc="-25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fld id="{81D60167-4931-47E6-BA6A-407CBD079E47}" type="slidenum">
              <a:rPr spc="-25" smtClean="0">
                <a:latin typeface="Tahoma" panose="020B0604030504040204" pitchFamily="34" charset="0"/>
                <a:cs typeface="Tahoma" panose="020B0604030504040204" pitchFamily="34" charset="0"/>
              </a:rPr>
              <a:pPr marL="12700">
                <a:spcBef>
                  <a:spcPts val="190"/>
                </a:spcBef>
              </a:pPr>
              <a:t>‹#›</a:t>
            </a:fld>
            <a:endParaRPr spc="-25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object 17">
            <a:extLst>
              <a:ext uri="{FF2B5EF4-FFF2-40B4-BE49-F238E27FC236}">
                <a16:creationId xmlns:a16="http://schemas.microsoft.com/office/drawing/2014/main" id="{436F4BF7-F32A-D4A7-E678-D818BD9188E6}"/>
              </a:ext>
            </a:extLst>
          </p:cNvPr>
          <p:cNvSpPr/>
          <p:nvPr userDrawn="1"/>
        </p:nvSpPr>
        <p:spPr>
          <a:xfrm flipH="1">
            <a:off x="7632700" y="-1393645"/>
            <a:ext cx="3962400" cy="3579335"/>
          </a:xfrm>
          <a:custGeom>
            <a:avLst/>
            <a:gdLst/>
            <a:ahLst/>
            <a:cxnLst/>
            <a:rect l="l" t="t" r="r" b="b"/>
            <a:pathLst>
              <a:path w="2898140" h="2825115">
                <a:moveTo>
                  <a:pt x="2897657" y="0"/>
                </a:moveTo>
                <a:lnTo>
                  <a:pt x="1225308" y="0"/>
                </a:lnTo>
                <a:lnTo>
                  <a:pt x="951318" y="843318"/>
                </a:lnTo>
                <a:lnTo>
                  <a:pt x="0" y="1152398"/>
                </a:lnTo>
                <a:lnTo>
                  <a:pt x="0" y="2824759"/>
                </a:lnTo>
                <a:lnTo>
                  <a:pt x="2213571" y="2105571"/>
                </a:lnTo>
                <a:lnTo>
                  <a:pt x="2897657" y="0"/>
                </a:lnTo>
                <a:close/>
              </a:path>
            </a:pathLst>
          </a:custGeom>
          <a:solidFill>
            <a:srgbClr val="DB1785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" name="object 6">
            <a:extLst>
              <a:ext uri="{FF2B5EF4-FFF2-40B4-BE49-F238E27FC236}">
                <a16:creationId xmlns:a16="http://schemas.microsoft.com/office/drawing/2014/main" id="{E45E2110-9220-A60B-3ECD-3F5ED4A53947}"/>
              </a:ext>
            </a:extLst>
          </p:cNvPr>
          <p:cNvGrpSpPr/>
          <p:nvPr userDrawn="1"/>
        </p:nvGrpSpPr>
        <p:grpSpPr>
          <a:xfrm>
            <a:off x="8658047" y="396012"/>
            <a:ext cx="1638300" cy="461645"/>
            <a:chOff x="8658047" y="396012"/>
            <a:chExt cx="1638300" cy="461645"/>
          </a:xfrm>
        </p:grpSpPr>
        <p:sp>
          <p:nvSpPr>
            <p:cNvPr id="9" name="object 7">
              <a:extLst>
                <a:ext uri="{FF2B5EF4-FFF2-40B4-BE49-F238E27FC236}">
                  <a16:creationId xmlns:a16="http://schemas.microsoft.com/office/drawing/2014/main" id="{476A585F-DAB2-D39C-5774-F452192E445E}"/>
                </a:ext>
              </a:extLst>
            </p:cNvPr>
            <p:cNvSpPr/>
            <p:nvPr/>
          </p:nvSpPr>
          <p:spPr>
            <a:xfrm>
              <a:off x="8658047" y="396023"/>
              <a:ext cx="542290" cy="461645"/>
            </a:xfrm>
            <a:custGeom>
              <a:avLst/>
              <a:gdLst/>
              <a:ahLst/>
              <a:cxnLst/>
              <a:rect l="l" t="t" r="r" b="b"/>
              <a:pathLst>
                <a:path w="542290" h="461644">
                  <a:moveTo>
                    <a:pt x="230708" y="400659"/>
                  </a:moveTo>
                  <a:lnTo>
                    <a:pt x="189039" y="272440"/>
                  </a:lnTo>
                  <a:lnTo>
                    <a:pt x="60820" y="230784"/>
                  </a:lnTo>
                  <a:lnTo>
                    <a:pt x="0" y="291528"/>
                  </a:lnTo>
                  <a:lnTo>
                    <a:pt x="128155" y="333248"/>
                  </a:lnTo>
                  <a:lnTo>
                    <a:pt x="169837" y="461492"/>
                  </a:lnTo>
                  <a:lnTo>
                    <a:pt x="230708" y="400659"/>
                  </a:lnTo>
                  <a:close/>
                </a:path>
                <a:path w="542290" h="461644">
                  <a:moveTo>
                    <a:pt x="230708" y="60820"/>
                  </a:moveTo>
                  <a:lnTo>
                    <a:pt x="169862" y="0"/>
                  </a:lnTo>
                  <a:lnTo>
                    <a:pt x="128155" y="128206"/>
                  </a:lnTo>
                  <a:lnTo>
                    <a:pt x="0" y="169900"/>
                  </a:lnTo>
                  <a:lnTo>
                    <a:pt x="60820" y="230746"/>
                  </a:lnTo>
                  <a:lnTo>
                    <a:pt x="189039" y="189077"/>
                  </a:lnTo>
                  <a:lnTo>
                    <a:pt x="230708" y="60820"/>
                  </a:lnTo>
                  <a:close/>
                </a:path>
                <a:path w="542290" h="461644">
                  <a:moveTo>
                    <a:pt x="461391" y="169900"/>
                  </a:moveTo>
                  <a:lnTo>
                    <a:pt x="333159" y="128206"/>
                  </a:lnTo>
                  <a:lnTo>
                    <a:pt x="291528" y="0"/>
                  </a:lnTo>
                  <a:lnTo>
                    <a:pt x="230708" y="60820"/>
                  </a:lnTo>
                  <a:lnTo>
                    <a:pt x="272402" y="189077"/>
                  </a:lnTo>
                  <a:lnTo>
                    <a:pt x="400621" y="230746"/>
                  </a:lnTo>
                  <a:lnTo>
                    <a:pt x="461378" y="169976"/>
                  </a:lnTo>
                  <a:close/>
                </a:path>
                <a:path w="542290" h="461644">
                  <a:moveTo>
                    <a:pt x="461403" y="291528"/>
                  </a:moveTo>
                  <a:lnTo>
                    <a:pt x="400621" y="230746"/>
                  </a:lnTo>
                  <a:lnTo>
                    <a:pt x="272402" y="272440"/>
                  </a:lnTo>
                  <a:lnTo>
                    <a:pt x="230733" y="400659"/>
                  </a:lnTo>
                  <a:lnTo>
                    <a:pt x="291566" y="461492"/>
                  </a:lnTo>
                  <a:lnTo>
                    <a:pt x="333222" y="333286"/>
                  </a:lnTo>
                  <a:lnTo>
                    <a:pt x="461365" y="291604"/>
                  </a:lnTo>
                  <a:close/>
                </a:path>
                <a:path w="542290" h="461644">
                  <a:moveTo>
                    <a:pt x="542099" y="129679"/>
                  </a:moveTo>
                  <a:lnTo>
                    <a:pt x="501764" y="170014"/>
                  </a:lnTo>
                  <a:lnTo>
                    <a:pt x="501764" y="291477"/>
                  </a:lnTo>
                  <a:lnTo>
                    <a:pt x="542099" y="331800"/>
                  </a:lnTo>
                  <a:lnTo>
                    <a:pt x="542099" y="12967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8">
              <a:extLst>
                <a:ext uri="{FF2B5EF4-FFF2-40B4-BE49-F238E27FC236}">
                  <a16:creationId xmlns:a16="http://schemas.microsoft.com/office/drawing/2014/main" id="{A1C03BC7-F280-5854-8948-FBA9145883D1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0155" y="759122"/>
              <a:ext cx="335344" cy="90347"/>
            </a:xfrm>
            <a:prstGeom prst="rect">
              <a:avLst/>
            </a:prstGeom>
          </p:spPr>
        </p:pic>
        <p:pic>
          <p:nvPicPr>
            <p:cNvPr id="11" name="object 9">
              <a:extLst>
                <a:ext uri="{FF2B5EF4-FFF2-40B4-BE49-F238E27FC236}">
                  <a16:creationId xmlns:a16="http://schemas.microsoft.com/office/drawing/2014/main" id="{E3CF937D-E825-41F0-2C87-7CB9F1C34527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58948" y="759150"/>
              <a:ext cx="79895" cy="90309"/>
            </a:xfrm>
            <a:prstGeom prst="rect">
              <a:avLst/>
            </a:prstGeom>
          </p:spPr>
        </p:pic>
        <p:pic>
          <p:nvPicPr>
            <p:cNvPr id="12" name="object 10">
              <a:extLst>
                <a:ext uri="{FF2B5EF4-FFF2-40B4-BE49-F238E27FC236}">
                  <a16:creationId xmlns:a16="http://schemas.microsoft.com/office/drawing/2014/main" id="{648885BE-7624-8308-406F-051A556D7182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62414" y="759150"/>
              <a:ext cx="83375" cy="90347"/>
            </a:xfrm>
            <a:prstGeom prst="rect">
              <a:avLst/>
            </a:prstGeom>
          </p:spPr>
        </p:pic>
        <p:sp>
          <p:nvSpPr>
            <p:cNvPr id="13" name="object 11">
              <a:extLst>
                <a:ext uri="{FF2B5EF4-FFF2-40B4-BE49-F238E27FC236}">
                  <a16:creationId xmlns:a16="http://schemas.microsoft.com/office/drawing/2014/main" id="{D34DB507-D1FE-6B0D-3372-F8407921A26A}"/>
                </a:ext>
              </a:extLst>
            </p:cNvPr>
            <p:cNvSpPr/>
            <p:nvPr/>
          </p:nvSpPr>
          <p:spPr>
            <a:xfrm>
              <a:off x="9775952" y="759155"/>
              <a:ext cx="13335" cy="90805"/>
            </a:xfrm>
            <a:custGeom>
              <a:avLst/>
              <a:gdLst/>
              <a:ahLst/>
              <a:cxnLst/>
              <a:rect l="l" t="t" r="r" b="b"/>
              <a:pathLst>
                <a:path w="13334" h="90805">
                  <a:moveTo>
                    <a:pt x="13042" y="0"/>
                  </a:moveTo>
                  <a:lnTo>
                    <a:pt x="0" y="0"/>
                  </a:lnTo>
                  <a:lnTo>
                    <a:pt x="0" y="90309"/>
                  </a:lnTo>
                  <a:lnTo>
                    <a:pt x="13042" y="90309"/>
                  </a:lnTo>
                  <a:lnTo>
                    <a:pt x="1304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2">
              <a:extLst>
                <a:ext uri="{FF2B5EF4-FFF2-40B4-BE49-F238E27FC236}">
                  <a16:creationId xmlns:a16="http://schemas.microsoft.com/office/drawing/2014/main" id="{A83B0F43-B19B-BB21-5181-72572618FE0B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18788" y="759155"/>
              <a:ext cx="80276" cy="90309"/>
            </a:xfrm>
            <a:prstGeom prst="rect">
              <a:avLst/>
            </a:prstGeom>
          </p:spPr>
        </p:pic>
        <p:pic>
          <p:nvPicPr>
            <p:cNvPr id="15" name="object 13">
              <a:extLst>
                <a:ext uri="{FF2B5EF4-FFF2-40B4-BE49-F238E27FC236}">
                  <a16:creationId xmlns:a16="http://schemas.microsoft.com/office/drawing/2014/main" id="{14974FA9-576B-29C1-B202-A001E1FD8CA9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26623" y="757855"/>
              <a:ext cx="86093" cy="92925"/>
            </a:xfrm>
            <a:prstGeom prst="rect">
              <a:avLst/>
            </a:prstGeom>
          </p:spPr>
        </p:pic>
        <p:pic>
          <p:nvPicPr>
            <p:cNvPr id="16" name="object 14">
              <a:extLst>
                <a:ext uri="{FF2B5EF4-FFF2-40B4-BE49-F238E27FC236}">
                  <a16:creationId xmlns:a16="http://schemas.microsoft.com/office/drawing/2014/main" id="{EE5490C4-033F-4F79-F25D-376A122D3D41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57212" y="589070"/>
              <a:ext cx="455503" cy="142557"/>
            </a:xfrm>
            <a:prstGeom prst="rect">
              <a:avLst/>
            </a:prstGeom>
          </p:spPr>
        </p:pic>
        <p:sp>
          <p:nvSpPr>
            <p:cNvPr id="17" name="object 15">
              <a:extLst>
                <a:ext uri="{FF2B5EF4-FFF2-40B4-BE49-F238E27FC236}">
                  <a16:creationId xmlns:a16="http://schemas.microsoft.com/office/drawing/2014/main" id="{B56BBD31-0B68-4D50-92DB-193F82A46F0C}"/>
                </a:ext>
              </a:extLst>
            </p:cNvPr>
            <p:cNvSpPr/>
            <p:nvPr/>
          </p:nvSpPr>
          <p:spPr>
            <a:xfrm>
              <a:off x="10152814" y="588440"/>
              <a:ext cx="143510" cy="143510"/>
            </a:xfrm>
            <a:custGeom>
              <a:avLst/>
              <a:gdLst/>
              <a:ahLst/>
              <a:cxnLst/>
              <a:rect l="l" t="t" r="r" b="b"/>
              <a:pathLst>
                <a:path w="143509" h="143509">
                  <a:moveTo>
                    <a:pt x="71589" y="0"/>
                  </a:moveTo>
                  <a:lnTo>
                    <a:pt x="43725" y="5626"/>
                  </a:lnTo>
                  <a:lnTo>
                    <a:pt x="20969" y="20969"/>
                  </a:lnTo>
                  <a:lnTo>
                    <a:pt x="5626" y="43725"/>
                  </a:lnTo>
                  <a:lnTo>
                    <a:pt x="0" y="71589"/>
                  </a:lnTo>
                  <a:lnTo>
                    <a:pt x="5626" y="99454"/>
                  </a:lnTo>
                  <a:lnTo>
                    <a:pt x="20969" y="122210"/>
                  </a:lnTo>
                  <a:lnTo>
                    <a:pt x="43725" y="137553"/>
                  </a:lnTo>
                  <a:lnTo>
                    <a:pt x="71589" y="143179"/>
                  </a:lnTo>
                  <a:lnTo>
                    <a:pt x="85237" y="141879"/>
                  </a:lnTo>
                  <a:lnTo>
                    <a:pt x="98263" y="138017"/>
                  </a:lnTo>
                  <a:lnTo>
                    <a:pt x="110312" y="131735"/>
                  </a:lnTo>
                  <a:lnTo>
                    <a:pt x="121031" y="123177"/>
                  </a:lnTo>
                  <a:lnTo>
                    <a:pt x="106337" y="108483"/>
                  </a:lnTo>
                  <a:lnTo>
                    <a:pt x="73177" y="108483"/>
                  </a:lnTo>
                  <a:lnTo>
                    <a:pt x="66380" y="107737"/>
                  </a:lnTo>
                  <a:lnTo>
                    <a:pt x="41275" y="84416"/>
                  </a:lnTo>
                  <a:lnTo>
                    <a:pt x="141922" y="84416"/>
                  </a:lnTo>
                  <a:lnTo>
                    <a:pt x="142798" y="80200"/>
                  </a:lnTo>
                  <a:lnTo>
                    <a:pt x="143230" y="75895"/>
                  </a:lnTo>
                  <a:lnTo>
                    <a:pt x="143179" y="71589"/>
                  </a:lnTo>
                  <a:lnTo>
                    <a:pt x="140971" y="60655"/>
                  </a:lnTo>
                  <a:lnTo>
                    <a:pt x="40640" y="60655"/>
                  </a:lnTo>
                  <a:lnTo>
                    <a:pt x="42456" y="55054"/>
                  </a:lnTo>
                  <a:lnTo>
                    <a:pt x="73202" y="34696"/>
                  </a:lnTo>
                  <a:lnTo>
                    <a:pt x="131465" y="34696"/>
                  </a:lnTo>
                  <a:lnTo>
                    <a:pt x="122210" y="20969"/>
                  </a:lnTo>
                  <a:lnTo>
                    <a:pt x="99454" y="5626"/>
                  </a:lnTo>
                  <a:lnTo>
                    <a:pt x="71589" y="0"/>
                  </a:lnTo>
                  <a:close/>
                </a:path>
                <a:path w="143509" h="143509">
                  <a:moveTo>
                    <a:pt x="96304" y="98475"/>
                  </a:moveTo>
                  <a:lnTo>
                    <a:pt x="90195" y="104711"/>
                  </a:lnTo>
                  <a:lnTo>
                    <a:pt x="81889" y="108305"/>
                  </a:lnTo>
                  <a:lnTo>
                    <a:pt x="73177" y="108483"/>
                  </a:lnTo>
                  <a:lnTo>
                    <a:pt x="106337" y="108483"/>
                  </a:lnTo>
                  <a:lnTo>
                    <a:pt x="96393" y="98539"/>
                  </a:lnTo>
                  <a:close/>
                </a:path>
                <a:path w="143509" h="143509">
                  <a:moveTo>
                    <a:pt x="131465" y="34696"/>
                  </a:moveTo>
                  <a:lnTo>
                    <a:pt x="73202" y="34696"/>
                  </a:lnTo>
                  <a:lnTo>
                    <a:pt x="75882" y="34721"/>
                  </a:lnTo>
                  <a:lnTo>
                    <a:pt x="78536" y="35077"/>
                  </a:lnTo>
                  <a:lnTo>
                    <a:pt x="105397" y="60655"/>
                  </a:lnTo>
                  <a:lnTo>
                    <a:pt x="140971" y="60655"/>
                  </a:lnTo>
                  <a:lnTo>
                    <a:pt x="137553" y="43725"/>
                  </a:lnTo>
                  <a:lnTo>
                    <a:pt x="131465" y="346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6">
              <a:extLst>
                <a:ext uri="{FF2B5EF4-FFF2-40B4-BE49-F238E27FC236}">
                  <a16:creationId xmlns:a16="http://schemas.microsoft.com/office/drawing/2014/main" id="{4AEA61A2-40A7-9BB3-CC05-155AFB3A9566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23531" y="589165"/>
              <a:ext cx="144208" cy="138760"/>
            </a:xfrm>
            <a:prstGeom prst="rect">
              <a:avLst/>
            </a:prstGeom>
          </p:spPr>
        </p:pic>
        <p:pic>
          <p:nvPicPr>
            <p:cNvPr id="19" name="object 17">
              <a:extLst>
                <a:ext uri="{FF2B5EF4-FFF2-40B4-BE49-F238E27FC236}">
                  <a16:creationId xmlns:a16="http://schemas.microsoft.com/office/drawing/2014/main" id="{C11CF80C-CDDB-D833-80B7-352E630FF591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90379" y="589165"/>
              <a:ext cx="144183" cy="138760"/>
            </a:xfrm>
            <a:prstGeom prst="rect">
              <a:avLst/>
            </a:prstGeom>
          </p:spPr>
        </p:pic>
        <p:sp>
          <p:nvSpPr>
            <p:cNvPr id="20" name="object 18">
              <a:extLst>
                <a:ext uri="{FF2B5EF4-FFF2-40B4-BE49-F238E27FC236}">
                  <a16:creationId xmlns:a16="http://schemas.microsoft.com/office/drawing/2014/main" id="{F4D702C3-3339-393A-E60E-53B16A9894FE}"/>
                </a:ext>
              </a:extLst>
            </p:cNvPr>
            <p:cNvSpPr/>
            <p:nvPr/>
          </p:nvSpPr>
          <p:spPr>
            <a:xfrm>
              <a:off x="10037125" y="516867"/>
              <a:ext cx="99695" cy="211454"/>
            </a:xfrm>
            <a:custGeom>
              <a:avLst/>
              <a:gdLst/>
              <a:ahLst/>
              <a:cxnLst/>
              <a:rect l="l" t="t" r="r" b="b"/>
              <a:pathLst>
                <a:path w="99695" h="211454">
                  <a:moveTo>
                    <a:pt x="67843" y="112839"/>
                  </a:moveTo>
                  <a:lnTo>
                    <a:pt x="28143" y="112839"/>
                  </a:lnTo>
                  <a:lnTo>
                    <a:pt x="28143" y="210997"/>
                  </a:lnTo>
                  <a:lnTo>
                    <a:pt x="67843" y="210997"/>
                  </a:lnTo>
                  <a:lnTo>
                    <a:pt x="67843" y="112839"/>
                  </a:lnTo>
                  <a:close/>
                </a:path>
                <a:path w="99695" h="211454">
                  <a:moveTo>
                    <a:pt x="99098" y="76263"/>
                  </a:moveTo>
                  <a:lnTo>
                    <a:pt x="0" y="76263"/>
                  </a:lnTo>
                  <a:lnTo>
                    <a:pt x="0" y="112839"/>
                  </a:lnTo>
                  <a:lnTo>
                    <a:pt x="99098" y="112839"/>
                  </a:lnTo>
                  <a:lnTo>
                    <a:pt x="99098" y="76263"/>
                  </a:lnTo>
                  <a:close/>
                </a:path>
                <a:path w="99695" h="211454">
                  <a:moveTo>
                    <a:pt x="67843" y="0"/>
                  </a:moveTo>
                  <a:lnTo>
                    <a:pt x="28155" y="39687"/>
                  </a:lnTo>
                  <a:lnTo>
                    <a:pt x="28143" y="76263"/>
                  </a:lnTo>
                  <a:lnTo>
                    <a:pt x="67843" y="76263"/>
                  </a:lnTo>
                  <a:lnTo>
                    <a:pt x="6784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7460844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47B4B01B-2D7B-A68B-ED1A-1851BADB863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388010" y="0"/>
            <a:ext cx="7305391" cy="7641872"/>
          </a:xfrm>
          <a:custGeom>
            <a:avLst/>
            <a:gdLst>
              <a:gd name="connsiteX0" fmla="*/ 7305391 w 7305391"/>
              <a:gd name="connsiteY0" fmla="*/ 7243904 h 7562850"/>
              <a:gd name="connsiteX1" fmla="*/ 7305391 w 7305391"/>
              <a:gd name="connsiteY1" fmla="*/ 7562850 h 7562850"/>
              <a:gd name="connsiteX2" fmla="*/ 6923343 w 7305391"/>
              <a:gd name="connsiteY2" fmla="*/ 7562850 h 7562850"/>
              <a:gd name="connsiteX3" fmla="*/ 7065059 w 7305391"/>
              <a:gd name="connsiteY3" fmla="*/ 7282288 h 7562850"/>
              <a:gd name="connsiteX4" fmla="*/ 0 w 7305391"/>
              <a:gd name="connsiteY4" fmla="*/ 0 h 7562850"/>
              <a:gd name="connsiteX5" fmla="*/ 7305391 w 7305391"/>
              <a:gd name="connsiteY5" fmla="*/ 0 h 7562850"/>
              <a:gd name="connsiteX6" fmla="*/ 7305391 w 7305391"/>
              <a:gd name="connsiteY6" fmla="*/ 6408251 h 7562850"/>
              <a:gd name="connsiteX7" fmla="*/ 6525250 w 7305391"/>
              <a:gd name="connsiteY7" fmla="*/ 6532875 h 7562850"/>
              <a:gd name="connsiteX8" fmla="*/ 6004997 w 7305391"/>
              <a:gd name="connsiteY8" fmla="*/ 7562850 h 7562850"/>
              <a:gd name="connsiteX9" fmla="*/ 96743 w 7305391"/>
              <a:gd name="connsiteY9" fmla="*/ 7562850 h 7562850"/>
              <a:gd name="connsiteX10" fmla="*/ 1958614 w 7305391"/>
              <a:gd name="connsiteY10" fmla="*/ 3877195 h 7562850"/>
              <a:gd name="connsiteX0" fmla="*/ 7305391 w 7305391"/>
              <a:gd name="connsiteY0" fmla="*/ 7243904 h 7641872"/>
              <a:gd name="connsiteX1" fmla="*/ 7305391 w 7305391"/>
              <a:gd name="connsiteY1" fmla="*/ 7562850 h 7641872"/>
              <a:gd name="connsiteX2" fmla="*/ 6923343 w 7305391"/>
              <a:gd name="connsiteY2" fmla="*/ 7562850 h 7641872"/>
              <a:gd name="connsiteX3" fmla="*/ 7065059 w 7305391"/>
              <a:gd name="connsiteY3" fmla="*/ 7282288 h 7641872"/>
              <a:gd name="connsiteX4" fmla="*/ 7305391 w 7305391"/>
              <a:gd name="connsiteY4" fmla="*/ 7243904 h 7641872"/>
              <a:gd name="connsiteX5" fmla="*/ 0 w 7305391"/>
              <a:gd name="connsiteY5" fmla="*/ 0 h 7641872"/>
              <a:gd name="connsiteX6" fmla="*/ 7305391 w 7305391"/>
              <a:gd name="connsiteY6" fmla="*/ 0 h 7641872"/>
              <a:gd name="connsiteX7" fmla="*/ 7305391 w 7305391"/>
              <a:gd name="connsiteY7" fmla="*/ 6408251 h 7641872"/>
              <a:gd name="connsiteX8" fmla="*/ 6525250 w 7305391"/>
              <a:gd name="connsiteY8" fmla="*/ 6532875 h 7641872"/>
              <a:gd name="connsiteX9" fmla="*/ 6004997 w 7305391"/>
              <a:gd name="connsiteY9" fmla="*/ 7562850 h 7641872"/>
              <a:gd name="connsiteX10" fmla="*/ 51587 w 7305391"/>
              <a:gd name="connsiteY10" fmla="*/ 7641872 h 7641872"/>
              <a:gd name="connsiteX11" fmla="*/ 1958614 w 7305391"/>
              <a:gd name="connsiteY11" fmla="*/ 3877195 h 7641872"/>
              <a:gd name="connsiteX12" fmla="*/ 0 w 7305391"/>
              <a:gd name="connsiteY12" fmla="*/ 0 h 7641872"/>
              <a:gd name="connsiteX0" fmla="*/ 7305391 w 7305391"/>
              <a:gd name="connsiteY0" fmla="*/ 7243904 h 7641872"/>
              <a:gd name="connsiteX1" fmla="*/ 7305391 w 7305391"/>
              <a:gd name="connsiteY1" fmla="*/ 7562850 h 7641872"/>
              <a:gd name="connsiteX2" fmla="*/ 6923343 w 7305391"/>
              <a:gd name="connsiteY2" fmla="*/ 7562850 h 7641872"/>
              <a:gd name="connsiteX3" fmla="*/ 7065059 w 7305391"/>
              <a:gd name="connsiteY3" fmla="*/ 7282288 h 7641872"/>
              <a:gd name="connsiteX4" fmla="*/ 7305391 w 7305391"/>
              <a:gd name="connsiteY4" fmla="*/ 7243904 h 7641872"/>
              <a:gd name="connsiteX5" fmla="*/ 0 w 7305391"/>
              <a:gd name="connsiteY5" fmla="*/ 0 h 7641872"/>
              <a:gd name="connsiteX6" fmla="*/ 7305391 w 7305391"/>
              <a:gd name="connsiteY6" fmla="*/ 0 h 7641872"/>
              <a:gd name="connsiteX7" fmla="*/ 7305391 w 7305391"/>
              <a:gd name="connsiteY7" fmla="*/ 6408251 h 7641872"/>
              <a:gd name="connsiteX8" fmla="*/ 6525250 w 7305391"/>
              <a:gd name="connsiteY8" fmla="*/ 6532875 h 7641872"/>
              <a:gd name="connsiteX9" fmla="*/ 5971131 w 7305391"/>
              <a:gd name="connsiteY9" fmla="*/ 7630583 h 7641872"/>
              <a:gd name="connsiteX10" fmla="*/ 51587 w 7305391"/>
              <a:gd name="connsiteY10" fmla="*/ 7641872 h 7641872"/>
              <a:gd name="connsiteX11" fmla="*/ 1958614 w 7305391"/>
              <a:gd name="connsiteY11" fmla="*/ 3877195 h 7641872"/>
              <a:gd name="connsiteX12" fmla="*/ 0 w 7305391"/>
              <a:gd name="connsiteY12" fmla="*/ 0 h 7641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05391" h="7641872">
                <a:moveTo>
                  <a:pt x="7305391" y="7243904"/>
                </a:moveTo>
                <a:lnTo>
                  <a:pt x="7305391" y="7562850"/>
                </a:lnTo>
                <a:lnTo>
                  <a:pt x="6923343" y="7562850"/>
                </a:lnTo>
                <a:lnTo>
                  <a:pt x="7065059" y="7282288"/>
                </a:lnTo>
                <a:lnTo>
                  <a:pt x="7305391" y="7243904"/>
                </a:lnTo>
                <a:close/>
                <a:moveTo>
                  <a:pt x="0" y="0"/>
                </a:moveTo>
                <a:lnTo>
                  <a:pt x="7305391" y="0"/>
                </a:lnTo>
                <a:lnTo>
                  <a:pt x="7305391" y="6408251"/>
                </a:lnTo>
                <a:lnTo>
                  <a:pt x="6525250" y="6532875"/>
                </a:lnTo>
                <a:lnTo>
                  <a:pt x="5971131" y="7630583"/>
                </a:lnTo>
                <a:lnTo>
                  <a:pt x="51587" y="7641872"/>
                </a:lnTo>
                <a:lnTo>
                  <a:pt x="1958614" y="3877195"/>
                </a:lnTo>
                <a:lnTo>
                  <a:pt x="0" y="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7" name="object 4">
            <a:extLst>
              <a:ext uri="{FF2B5EF4-FFF2-40B4-BE49-F238E27FC236}">
                <a16:creationId xmlns:a16="http://schemas.microsoft.com/office/drawing/2014/main" id="{CABFD533-FD33-E238-B2D5-88A704A17F73}"/>
              </a:ext>
            </a:extLst>
          </p:cNvPr>
          <p:cNvSpPr/>
          <p:nvPr userDrawn="1"/>
        </p:nvSpPr>
        <p:spPr>
          <a:xfrm>
            <a:off x="-33867" y="-53381"/>
            <a:ext cx="10761133" cy="7675145"/>
          </a:xfrm>
          <a:custGeom>
            <a:avLst/>
            <a:gdLst/>
            <a:ahLst/>
            <a:cxnLst/>
            <a:rect l="l" t="t" r="r" b="b"/>
            <a:pathLst>
              <a:path w="10692130" h="7560309">
                <a:moveTo>
                  <a:pt x="5345989" y="3877564"/>
                </a:moveTo>
                <a:lnTo>
                  <a:pt x="3370186" y="0"/>
                </a:lnTo>
                <a:lnTo>
                  <a:pt x="0" y="0"/>
                </a:lnTo>
                <a:lnTo>
                  <a:pt x="0" y="7559992"/>
                </a:lnTo>
                <a:lnTo>
                  <a:pt x="3469602" y="7559992"/>
                </a:lnTo>
                <a:lnTo>
                  <a:pt x="5345989" y="3877564"/>
                </a:lnTo>
                <a:close/>
              </a:path>
              <a:path w="10692130" h="7560309">
                <a:moveTo>
                  <a:pt x="10691990" y="6365443"/>
                </a:moveTo>
                <a:lnTo>
                  <a:pt x="9883343" y="6493510"/>
                </a:lnTo>
                <a:lnTo>
                  <a:pt x="9339974" y="7559992"/>
                </a:lnTo>
                <a:lnTo>
                  <a:pt x="10252431" y="7559992"/>
                </a:lnTo>
                <a:lnTo>
                  <a:pt x="10419690" y="7231710"/>
                </a:lnTo>
                <a:lnTo>
                  <a:pt x="10691990" y="7188594"/>
                </a:lnTo>
                <a:lnTo>
                  <a:pt x="10691990" y="6365443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74700" y="3629025"/>
            <a:ext cx="3999230" cy="492443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>
              <a:defRPr sz="3200" b="1" i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chemeClr val="bg1"/>
                </a:solidFill>
                <a:latin typeface="Loew"/>
                <a:cs typeface="Loew"/>
              </a:defRPr>
            </a:lvl1pPr>
          </a:lstStyle>
          <a:p>
            <a:pPr marL="12700">
              <a:spcBef>
                <a:spcPts val="190"/>
              </a:spcBef>
            </a:pPr>
            <a:r>
              <a:rPr lang="en-GB" dirty="0">
                <a:latin typeface="Tahoma" panose="020B0604030504040204" pitchFamily="34" charset="0"/>
                <a:cs typeface="Tahoma" panose="020B0604030504040204" pitchFamily="34" charset="0"/>
              </a:rPr>
              <a:t>Page</a:t>
            </a:r>
            <a:r>
              <a:rPr lang="en-GB" spc="-25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fld id="{81D60167-4931-47E6-BA6A-407CBD079E47}" type="slidenum">
              <a:rPr spc="-25" smtClean="0">
                <a:latin typeface="Tahoma" panose="020B0604030504040204" pitchFamily="34" charset="0"/>
                <a:cs typeface="Tahoma" panose="020B0604030504040204" pitchFamily="34" charset="0"/>
              </a:rPr>
              <a:pPr marL="12700">
                <a:spcBef>
                  <a:spcPts val="190"/>
                </a:spcBef>
              </a:pPr>
              <a:t>‹#›</a:t>
            </a:fld>
            <a:endParaRPr spc="-25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0" name="object 6">
            <a:extLst>
              <a:ext uri="{FF2B5EF4-FFF2-40B4-BE49-F238E27FC236}">
                <a16:creationId xmlns:a16="http://schemas.microsoft.com/office/drawing/2014/main" id="{F0E438EA-5A94-D458-1AA3-BC29B339FCA1}"/>
              </a:ext>
            </a:extLst>
          </p:cNvPr>
          <p:cNvGrpSpPr/>
          <p:nvPr userDrawn="1"/>
        </p:nvGrpSpPr>
        <p:grpSpPr>
          <a:xfrm>
            <a:off x="8658047" y="396012"/>
            <a:ext cx="1638300" cy="461645"/>
            <a:chOff x="8658047" y="396012"/>
            <a:chExt cx="1638300" cy="461645"/>
          </a:xfrm>
        </p:grpSpPr>
        <p:sp>
          <p:nvSpPr>
            <p:cNvPr id="11" name="object 7">
              <a:extLst>
                <a:ext uri="{FF2B5EF4-FFF2-40B4-BE49-F238E27FC236}">
                  <a16:creationId xmlns:a16="http://schemas.microsoft.com/office/drawing/2014/main" id="{7E62622C-2F31-BDE5-978F-E2462E1D3261}"/>
                </a:ext>
              </a:extLst>
            </p:cNvPr>
            <p:cNvSpPr/>
            <p:nvPr/>
          </p:nvSpPr>
          <p:spPr>
            <a:xfrm>
              <a:off x="8658047" y="396023"/>
              <a:ext cx="542290" cy="461645"/>
            </a:xfrm>
            <a:custGeom>
              <a:avLst/>
              <a:gdLst/>
              <a:ahLst/>
              <a:cxnLst/>
              <a:rect l="l" t="t" r="r" b="b"/>
              <a:pathLst>
                <a:path w="542290" h="461644">
                  <a:moveTo>
                    <a:pt x="230708" y="400659"/>
                  </a:moveTo>
                  <a:lnTo>
                    <a:pt x="189039" y="272440"/>
                  </a:lnTo>
                  <a:lnTo>
                    <a:pt x="60820" y="230784"/>
                  </a:lnTo>
                  <a:lnTo>
                    <a:pt x="0" y="291528"/>
                  </a:lnTo>
                  <a:lnTo>
                    <a:pt x="128155" y="333248"/>
                  </a:lnTo>
                  <a:lnTo>
                    <a:pt x="169837" y="461492"/>
                  </a:lnTo>
                  <a:lnTo>
                    <a:pt x="230708" y="400659"/>
                  </a:lnTo>
                  <a:close/>
                </a:path>
                <a:path w="542290" h="461644">
                  <a:moveTo>
                    <a:pt x="230708" y="60820"/>
                  </a:moveTo>
                  <a:lnTo>
                    <a:pt x="169862" y="0"/>
                  </a:lnTo>
                  <a:lnTo>
                    <a:pt x="128155" y="128206"/>
                  </a:lnTo>
                  <a:lnTo>
                    <a:pt x="0" y="169900"/>
                  </a:lnTo>
                  <a:lnTo>
                    <a:pt x="60820" y="230746"/>
                  </a:lnTo>
                  <a:lnTo>
                    <a:pt x="189039" y="189077"/>
                  </a:lnTo>
                  <a:lnTo>
                    <a:pt x="230708" y="60820"/>
                  </a:lnTo>
                  <a:close/>
                </a:path>
                <a:path w="542290" h="461644">
                  <a:moveTo>
                    <a:pt x="461391" y="169900"/>
                  </a:moveTo>
                  <a:lnTo>
                    <a:pt x="333159" y="128206"/>
                  </a:lnTo>
                  <a:lnTo>
                    <a:pt x="291528" y="0"/>
                  </a:lnTo>
                  <a:lnTo>
                    <a:pt x="230708" y="60820"/>
                  </a:lnTo>
                  <a:lnTo>
                    <a:pt x="272402" y="189077"/>
                  </a:lnTo>
                  <a:lnTo>
                    <a:pt x="400621" y="230746"/>
                  </a:lnTo>
                  <a:lnTo>
                    <a:pt x="461378" y="169976"/>
                  </a:lnTo>
                  <a:close/>
                </a:path>
                <a:path w="542290" h="461644">
                  <a:moveTo>
                    <a:pt x="461403" y="291528"/>
                  </a:moveTo>
                  <a:lnTo>
                    <a:pt x="400621" y="230746"/>
                  </a:lnTo>
                  <a:lnTo>
                    <a:pt x="272402" y="272440"/>
                  </a:lnTo>
                  <a:lnTo>
                    <a:pt x="230733" y="400659"/>
                  </a:lnTo>
                  <a:lnTo>
                    <a:pt x="291566" y="461492"/>
                  </a:lnTo>
                  <a:lnTo>
                    <a:pt x="333222" y="333286"/>
                  </a:lnTo>
                  <a:lnTo>
                    <a:pt x="461365" y="291604"/>
                  </a:lnTo>
                  <a:close/>
                </a:path>
                <a:path w="542290" h="461644">
                  <a:moveTo>
                    <a:pt x="542099" y="129679"/>
                  </a:moveTo>
                  <a:lnTo>
                    <a:pt x="501764" y="170014"/>
                  </a:lnTo>
                  <a:lnTo>
                    <a:pt x="501764" y="291477"/>
                  </a:lnTo>
                  <a:lnTo>
                    <a:pt x="542099" y="331800"/>
                  </a:lnTo>
                  <a:lnTo>
                    <a:pt x="542099" y="12967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8">
              <a:extLst>
                <a:ext uri="{FF2B5EF4-FFF2-40B4-BE49-F238E27FC236}">
                  <a16:creationId xmlns:a16="http://schemas.microsoft.com/office/drawing/2014/main" id="{2E8E9D93-DE89-0739-F9FF-F823A1EC2082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0155" y="759122"/>
              <a:ext cx="335344" cy="90347"/>
            </a:xfrm>
            <a:prstGeom prst="rect">
              <a:avLst/>
            </a:prstGeom>
          </p:spPr>
        </p:pic>
        <p:pic>
          <p:nvPicPr>
            <p:cNvPr id="13" name="object 9">
              <a:extLst>
                <a:ext uri="{FF2B5EF4-FFF2-40B4-BE49-F238E27FC236}">
                  <a16:creationId xmlns:a16="http://schemas.microsoft.com/office/drawing/2014/main" id="{F677DCE1-9A0C-9074-683C-7648A77D75CE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58948" y="759150"/>
              <a:ext cx="79895" cy="90309"/>
            </a:xfrm>
            <a:prstGeom prst="rect">
              <a:avLst/>
            </a:prstGeom>
          </p:spPr>
        </p:pic>
        <p:pic>
          <p:nvPicPr>
            <p:cNvPr id="14" name="object 10">
              <a:extLst>
                <a:ext uri="{FF2B5EF4-FFF2-40B4-BE49-F238E27FC236}">
                  <a16:creationId xmlns:a16="http://schemas.microsoft.com/office/drawing/2014/main" id="{C6387103-E7C9-3E86-3154-5D94DDB621BF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62414" y="759150"/>
              <a:ext cx="83375" cy="90347"/>
            </a:xfrm>
            <a:prstGeom prst="rect">
              <a:avLst/>
            </a:prstGeom>
          </p:spPr>
        </p:pic>
        <p:sp>
          <p:nvSpPr>
            <p:cNvPr id="15" name="object 11">
              <a:extLst>
                <a:ext uri="{FF2B5EF4-FFF2-40B4-BE49-F238E27FC236}">
                  <a16:creationId xmlns:a16="http://schemas.microsoft.com/office/drawing/2014/main" id="{87C357F3-F4C9-ADF4-C112-2A505CAFE442}"/>
                </a:ext>
              </a:extLst>
            </p:cNvPr>
            <p:cNvSpPr/>
            <p:nvPr/>
          </p:nvSpPr>
          <p:spPr>
            <a:xfrm>
              <a:off x="9775952" y="759155"/>
              <a:ext cx="13335" cy="90805"/>
            </a:xfrm>
            <a:custGeom>
              <a:avLst/>
              <a:gdLst/>
              <a:ahLst/>
              <a:cxnLst/>
              <a:rect l="l" t="t" r="r" b="b"/>
              <a:pathLst>
                <a:path w="13334" h="90805">
                  <a:moveTo>
                    <a:pt x="13042" y="0"/>
                  </a:moveTo>
                  <a:lnTo>
                    <a:pt x="0" y="0"/>
                  </a:lnTo>
                  <a:lnTo>
                    <a:pt x="0" y="90309"/>
                  </a:lnTo>
                  <a:lnTo>
                    <a:pt x="13042" y="90309"/>
                  </a:lnTo>
                  <a:lnTo>
                    <a:pt x="1304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2">
              <a:extLst>
                <a:ext uri="{FF2B5EF4-FFF2-40B4-BE49-F238E27FC236}">
                  <a16:creationId xmlns:a16="http://schemas.microsoft.com/office/drawing/2014/main" id="{3F5BFC6A-E606-EFB9-D4B1-1C5B17DCA325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18788" y="759155"/>
              <a:ext cx="80276" cy="90309"/>
            </a:xfrm>
            <a:prstGeom prst="rect">
              <a:avLst/>
            </a:prstGeom>
          </p:spPr>
        </p:pic>
        <p:pic>
          <p:nvPicPr>
            <p:cNvPr id="17" name="object 13">
              <a:extLst>
                <a:ext uri="{FF2B5EF4-FFF2-40B4-BE49-F238E27FC236}">
                  <a16:creationId xmlns:a16="http://schemas.microsoft.com/office/drawing/2014/main" id="{36F5D8AA-4AC3-6679-5165-E02186E0FA63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26623" y="757855"/>
              <a:ext cx="86093" cy="92925"/>
            </a:xfrm>
            <a:prstGeom prst="rect">
              <a:avLst/>
            </a:prstGeom>
          </p:spPr>
        </p:pic>
        <p:pic>
          <p:nvPicPr>
            <p:cNvPr id="18" name="object 14">
              <a:extLst>
                <a:ext uri="{FF2B5EF4-FFF2-40B4-BE49-F238E27FC236}">
                  <a16:creationId xmlns:a16="http://schemas.microsoft.com/office/drawing/2014/main" id="{EE8E9617-04A0-902E-FE2F-F2B9961795D7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57212" y="589070"/>
              <a:ext cx="455503" cy="142557"/>
            </a:xfrm>
            <a:prstGeom prst="rect">
              <a:avLst/>
            </a:prstGeom>
          </p:spPr>
        </p:pic>
        <p:sp>
          <p:nvSpPr>
            <p:cNvPr id="19" name="object 15">
              <a:extLst>
                <a:ext uri="{FF2B5EF4-FFF2-40B4-BE49-F238E27FC236}">
                  <a16:creationId xmlns:a16="http://schemas.microsoft.com/office/drawing/2014/main" id="{A6219522-8F8D-16A0-FBEA-B7BA6FA3CDDA}"/>
                </a:ext>
              </a:extLst>
            </p:cNvPr>
            <p:cNvSpPr/>
            <p:nvPr/>
          </p:nvSpPr>
          <p:spPr>
            <a:xfrm>
              <a:off x="10152814" y="588440"/>
              <a:ext cx="143510" cy="143510"/>
            </a:xfrm>
            <a:custGeom>
              <a:avLst/>
              <a:gdLst/>
              <a:ahLst/>
              <a:cxnLst/>
              <a:rect l="l" t="t" r="r" b="b"/>
              <a:pathLst>
                <a:path w="143509" h="143509">
                  <a:moveTo>
                    <a:pt x="71589" y="0"/>
                  </a:moveTo>
                  <a:lnTo>
                    <a:pt x="43725" y="5626"/>
                  </a:lnTo>
                  <a:lnTo>
                    <a:pt x="20969" y="20969"/>
                  </a:lnTo>
                  <a:lnTo>
                    <a:pt x="5626" y="43725"/>
                  </a:lnTo>
                  <a:lnTo>
                    <a:pt x="0" y="71589"/>
                  </a:lnTo>
                  <a:lnTo>
                    <a:pt x="5626" y="99454"/>
                  </a:lnTo>
                  <a:lnTo>
                    <a:pt x="20969" y="122210"/>
                  </a:lnTo>
                  <a:lnTo>
                    <a:pt x="43725" y="137553"/>
                  </a:lnTo>
                  <a:lnTo>
                    <a:pt x="71589" y="143179"/>
                  </a:lnTo>
                  <a:lnTo>
                    <a:pt x="85237" y="141879"/>
                  </a:lnTo>
                  <a:lnTo>
                    <a:pt x="98263" y="138017"/>
                  </a:lnTo>
                  <a:lnTo>
                    <a:pt x="110312" y="131735"/>
                  </a:lnTo>
                  <a:lnTo>
                    <a:pt x="121031" y="123177"/>
                  </a:lnTo>
                  <a:lnTo>
                    <a:pt x="106337" y="108483"/>
                  </a:lnTo>
                  <a:lnTo>
                    <a:pt x="73177" y="108483"/>
                  </a:lnTo>
                  <a:lnTo>
                    <a:pt x="66380" y="107737"/>
                  </a:lnTo>
                  <a:lnTo>
                    <a:pt x="41275" y="84416"/>
                  </a:lnTo>
                  <a:lnTo>
                    <a:pt x="141922" y="84416"/>
                  </a:lnTo>
                  <a:lnTo>
                    <a:pt x="142798" y="80200"/>
                  </a:lnTo>
                  <a:lnTo>
                    <a:pt x="143230" y="75895"/>
                  </a:lnTo>
                  <a:lnTo>
                    <a:pt x="143179" y="71589"/>
                  </a:lnTo>
                  <a:lnTo>
                    <a:pt x="140971" y="60655"/>
                  </a:lnTo>
                  <a:lnTo>
                    <a:pt x="40640" y="60655"/>
                  </a:lnTo>
                  <a:lnTo>
                    <a:pt x="42456" y="55054"/>
                  </a:lnTo>
                  <a:lnTo>
                    <a:pt x="73202" y="34696"/>
                  </a:lnTo>
                  <a:lnTo>
                    <a:pt x="131465" y="34696"/>
                  </a:lnTo>
                  <a:lnTo>
                    <a:pt x="122210" y="20969"/>
                  </a:lnTo>
                  <a:lnTo>
                    <a:pt x="99454" y="5626"/>
                  </a:lnTo>
                  <a:lnTo>
                    <a:pt x="71589" y="0"/>
                  </a:lnTo>
                  <a:close/>
                </a:path>
                <a:path w="143509" h="143509">
                  <a:moveTo>
                    <a:pt x="96304" y="98475"/>
                  </a:moveTo>
                  <a:lnTo>
                    <a:pt x="90195" y="104711"/>
                  </a:lnTo>
                  <a:lnTo>
                    <a:pt x="81889" y="108305"/>
                  </a:lnTo>
                  <a:lnTo>
                    <a:pt x="73177" y="108483"/>
                  </a:lnTo>
                  <a:lnTo>
                    <a:pt x="106337" y="108483"/>
                  </a:lnTo>
                  <a:lnTo>
                    <a:pt x="96393" y="98539"/>
                  </a:lnTo>
                  <a:close/>
                </a:path>
                <a:path w="143509" h="143509">
                  <a:moveTo>
                    <a:pt x="131465" y="34696"/>
                  </a:moveTo>
                  <a:lnTo>
                    <a:pt x="73202" y="34696"/>
                  </a:lnTo>
                  <a:lnTo>
                    <a:pt x="75882" y="34721"/>
                  </a:lnTo>
                  <a:lnTo>
                    <a:pt x="78536" y="35077"/>
                  </a:lnTo>
                  <a:lnTo>
                    <a:pt x="105397" y="60655"/>
                  </a:lnTo>
                  <a:lnTo>
                    <a:pt x="140971" y="60655"/>
                  </a:lnTo>
                  <a:lnTo>
                    <a:pt x="137553" y="43725"/>
                  </a:lnTo>
                  <a:lnTo>
                    <a:pt x="131465" y="346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16">
              <a:extLst>
                <a:ext uri="{FF2B5EF4-FFF2-40B4-BE49-F238E27FC236}">
                  <a16:creationId xmlns:a16="http://schemas.microsoft.com/office/drawing/2014/main" id="{D2ED4D87-B502-A0F1-A5D1-4F3012005B5B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23531" y="589165"/>
              <a:ext cx="144208" cy="138760"/>
            </a:xfrm>
            <a:prstGeom prst="rect">
              <a:avLst/>
            </a:prstGeom>
          </p:spPr>
        </p:pic>
        <p:pic>
          <p:nvPicPr>
            <p:cNvPr id="21" name="object 17">
              <a:extLst>
                <a:ext uri="{FF2B5EF4-FFF2-40B4-BE49-F238E27FC236}">
                  <a16:creationId xmlns:a16="http://schemas.microsoft.com/office/drawing/2014/main" id="{31C8109B-613F-8159-ED80-18E5FA432F6C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90379" y="589165"/>
              <a:ext cx="144183" cy="138760"/>
            </a:xfrm>
            <a:prstGeom prst="rect">
              <a:avLst/>
            </a:prstGeom>
          </p:spPr>
        </p:pic>
        <p:sp>
          <p:nvSpPr>
            <p:cNvPr id="22" name="object 18">
              <a:extLst>
                <a:ext uri="{FF2B5EF4-FFF2-40B4-BE49-F238E27FC236}">
                  <a16:creationId xmlns:a16="http://schemas.microsoft.com/office/drawing/2014/main" id="{F573CE7A-E7F5-689D-7C6A-BC126E7AAA55}"/>
                </a:ext>
              </a:extLst>
            </p:cNvPr>
            <p:cNvSpPr/>
            <p:nvPr/>
          </p:nvSpPr>
          <p:spPr>
            <a:xfrm>
              <a:off x="10037125" y="516867"/>
              <a:ext cx="99695" cy="211454"/>
            </a:xfrm>
            <a:custGeom>
              <a:avLst/>
              <a:gdLst/>
              <a:ahLst/>
              <a:cxnLst/>
              <a:rect l="l" t="t" r="r" b="b"/>
              <a:pathLst>
                <a:path w="99695" h="211454">
                  <a:moveTo>
                    <a:pt x="67843" y="112839"/>
                  </a:moveTo>
                  <a:lnTo>
                    <a:pt x="28143" y="112839"/>
                  </a:lnTo>
                  <a:lnTo>
                    <a:pt x="28143" y="210997"/>
                  </a:lnTo>
                  <a:lnTo>
                    <a:pt x="67843" y="210997"/>
                  </a:lnTo>
                  <a:lnTo>
                    <a:pt x="67843" y="112839"/>
                  </a:lnTo>
                  <a:close/>
                </a:path>
                <a:path w="99695" h="211454">
                  <a:moveTo>
                    <a:pt x="99098" y="76263"/>
                  </a:moveTo>
                  <a:lnTo>
                    <a:pt x="0" y="76263"/>
                  </a:lnTo>
                  <a:lnTo>
                    <a:pt x="0" y="112839"/>
                  </a:lnTo>
                  <a:lnTo>
                    <a:pt x="99098" y="112839"/>
                  </a:lnTo>
                  <a:lnTo>
                    <a:pt x="99098" y="76263"/>
                  </a:lnTo>
                  <a:close/>
                </a:path>
                <a:path w="99695" h="211454">
                  <a:moveTo>
                    <a:pt x="67843" y="0"/>
                  </a:moveTo>
                  <a:lnTo>
                    <a:pt x="28155" y="39687"/>
                  </a:lnTo>
                  <a:lnTo>
                    <a:pt x="28143" y="76263"/>
                  </a:lnTo>
                  <a:lnTo>
                    <a:pt x="67843" y="76263"/>
                  </a:lnTo>
                  <a:lnTo>
                    <a:pt x="6784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Holder 4">
            <a:extLst>
              <a:ext uri="{FF2B5EF4-FFF2-40B4-BE49-F238E27FC236}">
                <a16:creationId xmlns:a16="http://schemas.microsoft.com/office/drawing/2014/main" id="{8FEF0216-90FB-4C9A-14C7-154BA0455437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635299" y="7235299"/>
            <a:ext cx="1936750" cy="107722"/>
          </a:xfrm>
          <a:prstGeom prst="rect">
            <a:avLst/>
          </a:prstGeom>
        </p:spPr>
        <p:txBody>
          <a:bodyPr lIns="0" tIns="0" rIns="0" bIns="0"/>
          <a:lstStyle>
            <a:lvl1pPr>
              <a:defRPr sz="700" b="1" i="0">
                <a:solidFill>
                  <a:schemeClr val="bg1"/>
                </a:solidFill>
                <a:latin typeface="Loew-Heavy"/>
                <a:cs typeface="Loew-Heavy"/>
              </a:defRPr>
            </a:lvl1pPr>
          </a:lstStyle>
          <a:p>
            <a:pPr marL="12700">
              <a:spcBef>
                <a:spcPts val="244"/>
              </a:spcBef>
            </a:pPr>
            <a:r>
              <a:rPr lang="en-GB" spc="-25" dirty="0"/>
              <a:t>INNOVATE</a:t>
            </a:r>
            <a:r>
              <a:rPr lang="en-GB" spc="5" dirty="0"/>
              <a:t> </a:t>
            </a:r>
            <a:r>
              <a:rPr lang="en-GB" spc="-20" dirty="0"/>
              <a:t>AWARDING</a:t>
            </a:r>
            <a:r>
              <a:rPr lang="en-GB" spc="10" dirty="0"/>
              <a:t> </a:t>
            </a:r>
            <a:endParaRPr lang="en-GB" b="0" spc="-1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94577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47B4B01B-2D7B-A68B-ED1A-1851BADB863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388010" y="0"/>
            <a:ext cx="7305391" cy="7641872"/>
          </a:xfrm>
          <a:custGeom>
            <a:avLst/>
            <a:gdLst>
              <a:gd name="connsiteX0" fmla="*/ 7305391 w 7305391"/>
              <a:gd name="connsiteY0" fmla="*/ 7243904 h 7562850"/>
              <a:gd name="connsiteX1" fmla="*/ 7305391 w 7305391"/>
              <a:gd name="connsiteY1" fmla="*/ 7562850 h 7562850"/>
              <a:gd name="connsiteX2" fmla="*/ 6923343 w 7305391"/>
              <a:gd name="connsiteY2" fmla="*/ 7562850 h 7562850"/>
              <a:gd name="connsiteX3" fmla="*/ 7065059 w 7305391"/>
              <a:gd name="connsiteY3" fmla="*/ 7282288 h 7562850"/>
              <a:gd name="connsiteX4" fmla="*/ 0 w 7305391"/>
              <a:gd name="connsiteY4" fmla="*/ 0 h 7562850"/>
              <a:gd name="connsiteX5" fmla="*/ 7305391 w 7305391"/>
              <a:gd name="connsiteY5" fmla="*/ 0 h 7562850"/>
              <a:gd name="connsiteX6" fmla="*/ 7305391 w 7305391"/>
              <a:gd name="connsiteY6" fmla="*/ 6408251 h 7562850"/>
              <a:gd name="connsiteX7" fmla="*/ 6525250 w 7305391"/>
              <a:gd name="connsiteY7" fmla="*/ 6532875 h 7562850"/>
              <a:gd name="connsiteX8" fmla="*/ 6004997 w 7305391"/>
              <a:gd name="connsiteY8" fmla="*/ 7562850 h 7562850"/>
              <a:gd name="connsiteX9" fmla="*/ 96743 w 7305391"/>
              <a:gd name="connsiteY9" fmla="*/ 7562850 h 7562850"/>
              <a:gd name="connsiteX10" fmla="*/ 1958614 w 7305391"/>
              <a:gd name="connsiteY10" fmla="*/ 3877195 h 7562850"/>
              <a:gd name="connsiteX0" fmla="*/ 7305391 w 7305391"/>
              <a:gd name="connsiteY0" fmla="*/ 7243904 h 7641872"/>
              <a:gd name="connsiteX1" fmla="*/ 7305391 w 7305391"/>
              <a:gd name="connsiteY1" fmla="*/ 7562850 h 7641872"/>
              <a:gd name="connsiteX2" fmla="*/ 6923343 w 7305391"/>
              <a:gd name="connsiteY2" fmla="*/ 7562850 h 7641872"/>
              <a:gd name="connsiteX3" fmla="*/ 7065059 w 7305391"/>
              <a:gd name="connsiteY3" fmla="*/ 7282288 h 7641872"/>
              <a:gd name="connsiteX4" fmla="*/ 7305391 w 7305391"/>
              <a:gd name="connsiteY4" fmla="*/ 7243904 h 7641872"/>
              <a:gd name="connsiteX5" fmla="*/ 0 w 7305391"/>
              <a:gd name="connsiteY5" fmla="*/ 0 h 7641872"/>
              <a:gd name="connsiteX6" fmla="*/ 7305391 w 7305391"/>
              <a:gd name="connsiteY6" fmla="*/ 0 h 7641872"/>
              <a:gd name="connsiteX7" fmla="*/ 7305391 w 7305391"/>
              <a:gd name="connsiteY7" fmla="*/ 6408251 h 7641872"/>
              <a:gd name="connsiteX8" fmla="*/ 6525250 w 7305391"/>
              <a:gd name="connsiteY8" fmla="*/ 6532875 h 7641872"/>
              <a:gd name="connsiteX9" fmla="*/ 6004997 w 7305391"/>
              <a:gd name="connsiteY9" fmla="*/ 7562850 h 7641872"/>
              <a:gd name="connsiteX10" fmla="*/ 51587 w 7305391"/>
              <a:gd name="connsiteY10" fmla="*/ 7641872 h 7641872"/>
              <a:gd name="connsiteX11" fmla="*/ 1958614 w 7305391"/>
              <a:gd name="connsiteY11" fmla="*/ 3877195 h 7641872"/>
              <a:gd name="connsiteX12" fmla="*/ 0 w 7305391"/>
              <a:gd name="connsiteY12" fmla="*/ 0 h 7641872"/>
              <a:gd name="connsiteX0" fmla="*/ 7305391 w 7305391"/>
              <a:gd name="connsiteY0" fmla="*/ 7243904 h 7641872"/>
              <a:gd name="connsiteX1" fmla="*/ 7305391 w 7305391"/>
              <a:gd name="connsiteY1" fmla="*/ 7562850 h 7641872"/>
              <a:gd name="connsiteX2" fmla="*/ 6923343 w 7305391"/>
              <a:gd name="connsiteY2" fmla="*/ 7562850 h 7641872"/>
              <a:gd name="connsiteX3" fmla="*/ 7065059 w 7305391"/>
              <a:gd name="connsiteY3" fmla="*/ 7282288 h 7641872"/>
              <a:gd name="connsiteX4" fmla="*/ 7305391 w 7305391"/>
              <a:gd name="connsiteY4" fmla="*/ 7243904 h 7641872"/>
              <a:gd name="connsiteX5" fmla="*/ 0 w 7305391"/>
              <a:gd name="connsiteY5" fmla="*/ 0 h 7641872"/>
              <a:gd name="connsiteX6" fmla="*/ 7305391 w 7305391"/>
              <a:gd name="connsiteY6" fmla="*/ 0 h 7641872"/>
              <a:gd name="connsiteX7" fmla="*/ 7305391 w 7305391"/>
              <a:gd name="connsiteY7" fmla="*/ 6408251 h 7641872"/>
              <a:gd name="connsiteX8" fmla="*/ 6525250 w 7305391"/>
              <a:gd name="connsiteY8" fmla="*/ 6532875 h 7641872"/>
              <a:gd name="connsiteX9" fmla="*/ 5971131 w 7305391"/>
              <a:gd name="connsiteY9" fmla="*/ 7630583 h 7641872"/>
              <a:gd name="connsiteX10" fmla="*/ 51587 w 7305391"/>
              <a:gd name="connsiteY10" fmla="*/ 7641872 h 7641872"/>
              <a:gd name="connsiteX11" fmla="*/ 1958614 w 7305391"/>
              <a:gd name="connsiteY11" fmla="*/ 3877195 h 7641872"/>
              <a:gd name="connsiteX12" fmla="*/ 0 w 7305391"/>
              <a:gd name="connsiteY12" fmla="*/ 0 h 7641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05391" h="7641872">
                <a:moveTo>
                  <a:pt x="7305391" y="7243904"/>
                </a:moveTo>
                <a:lnTo>
                  <a:pt x="7305391" y="7562850"/>
                </a:lnTo>
                <a:lnTo>
                  <a:pt x="6923343" y="7562850"/>
                </a:lnTo>
                <a:lnTo>
                  <a:pt x="7065059" y="7282288"/>
                </a:lnTo>
                <a:lnTo>
                  <a:pt x="7305391" y="7243904"/>
                </a:lnTo>
                <a:close/>
                <a:moveTo>
                  <a:pt x="0" y="0"/>
                </a:moveTo>
                <a:lnTo>
                  <a:pt x="7305391" y="0"/>
                </a:lnTo>
                <a:lnTo>
                  <a:pt x="7305391" y="6408251"/>
                </a:lnTo>
                <a:lnTo>
                  <a:pt x="6525250" y="6532875"/>
                </a:lnTo>
                <a:lnTo>
                  <a:pt x="5971131" y="7630583"/>
                </a:lnTo>
                <a:lnTo>
                  <a:pt x="51587" y="7641872"/>
                </a:lnTo>
                <a:lnTo>
                  <a:pt x="1958614" y="3877195"/>
                </a:lnTo>
                <a:lnTo>
                  <a:pt x="0" y="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7" name="object 4">
            <a:extLst>
              <a:ext uri="{FF2B5EF4-FFF2-40B4-BE49-F238E27FC236}">
                <a16:creationId xmlns:a16="http://schemas.microsoft.com/office/drawing/2014/main" id="{CABFD533-FD33-E238-B2D5-88A704A17F73}"/>
              </a:ext>
            </a:extLst>
          </p:cNvPr>
          <p:cNvSpPr/>
          <p:nvPr userDrawn="1"/>
        </p:nvSpPr>
        <p:spPr>
          <a:xfrm>
            <a:off x="-33867" y="-53381"/>
            <a:ext cx="10761133" cy="7675145"/>
          </a:xfrm>
          <a:custGeom>
            <a:avLst/>
            <a:gdLst/>
            <a:ahLst/>
            <a:cxnLst/>
            <a:rect l="l" t="t" r="r" b="b"/>
            <a:pathLst>
              <a:path w="10692130" h="7560309">
                <a:moveTo>
                  <a:pt x="5345989" y="3877564"/>
                </a:moveTo>
                <a:lnTo>
                  <a:pt x="3370186" y="0"/>
                </a:lnTo>
                <a:lnTo>
                  <a:pt x="0" y="0"/>
                </a:lnTo>
                <a:lnTo>
                  <a:pt x="0" y="7559992"/>
                </a:lnTo>
                <a:lnTo>
                  <a:pt x="3469602" y="7559992"/>
                </a:lnTo>
                <a:lnTo>
                  <a:pt x="5345989" y="3877564"/>
                </a:lnTo>
                <a:close/>
              </a:path>
              <a:path w="10692130" h="7560309">
                <a:moveTo>
                  <a:pt x="10691990" y="6365443"/>
                </a:moveTo>
                <a:lnTo>
                  <a:pt x="9883343" y="6493510"/>
                </a:lnTo>
                <a:lnTo>
                  <a:pt x="9339974" y="7559992"/>
                </a:lnTo>
                <a:lnTo>
                  <a:pt x="10252431" y="7559992"/>
                </a:lnTo>
                <a:lnTo>
                  <a:pt x="10419690" y="7231710"/>
                </a:lnTo>
                <a:lnTo>
                  <a:pt x="10691990" y="7188594"/>
                </a:lnTo>
                <a:lnTo>
                  <a:pt x="10691990" y="6365443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74700" y="3629025"/>
            <a:ext cx="3999230" cy="492443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>
              <a:defRPr sz="3200" b="1" i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chemeClr val="bg1"/>
                </a:solidFill>
                <a:latin typeface="Loew"/>
                <a:cs typeface="Loew"/>
              </a:defRPr>
            </a:lvl1pPr>
          </a:lstStyle>
          <a:p>
            <a:pPr marL="12700">
              <a:spcBef>
                <a:spcPts val="190"/>
              </a:spcBef>
            </a:pPr>
            <a:r>
              <a:rPr lang="en-GB" dirty="0">
                <a:latin typeface="Tahoma" panose="020B0604030504040204" pitchFamily="34" charset="0"/>
                <a:cs typeface="Tahoma" panose="020B0604030504040204" pitchFamily="34" charset="0"/>
              </a:rPr>
              <a:t>Page</a:t>
            </a:r>
            <a:r>
              <a:rPr lang="en-GB" spc="-25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fld id="{81D60167-4931-47E6-BA6A-407CBD079E47}" type="slidenum">
              <a:rPr spc="-25" smtClean="0">
                <a:latin typeface="Tahoma" panose="020B0604030504040204" pitchFamily="34" charset="0"/>
                <a:cs typeface="Tahoma" panose="020B0604030504040204" pitchFamily="34" charset="0"/>
              </a:rPr>
              <a:pPr marL="12700">
                <a:spcBef>
                  <a:spcPts val="190"/>
                </a:spcBef>
              </a:pPr>
              <a:t>‹#›</a:t>
            </a:fld>
            <a:endParaRPr spc="-25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0" name="object 6">
            <a:extLst>
              <a:ext uri="{FF2B5EF4-FFF2-40B4-BE49-F238E27FC236}">
                <a16:creationId xmlns:a16="http://schemas.microsoft.com/office/drawing/2014/main" id="{F0E438EA-5A94-D458-1AA3-BC29B339FCA1}"/>
              </a:ext>
            </a:extLst>
          </p:cNvPr>
          <p:cNvGrpSpPr/>
          <p:nvPr userDrawn="1"/>
        </p:nvGrpSpPr>
        <p:grpSpPr>
          <a:xfrm>
            <a:off x="8658047" y="396012"/>
            <a:ext cx="1638300" cy="461645"/>
            <a:chOff x="8658047" y="396012"/>
            <a:chExt cx="1638300" cy="461645"/>
          </a:xfrm>
        </p:grpSpPr>
        <p:sp>
          <p:nvSpPr>
            <p:cNvPr id="11" name="object 7">
              <a:extLst>
                <a:ext uri="{FF2B5EF4-FFF2-40B4-BE49-F238E27FC236}">
                  <a16:creationId xmlns:a16="http://schemas.microsoft.com/office/drawing/2014/main" id="{7E62622C-2F31-BDE5-978F-E2462E1D3261}"/>
                </a:ext>
              </a:extLst>
            </p:cNvPr>
            <p:cNvSpPr/>
            <p:nvPr/>
          </p:nvSpPr>
          <p:spPr>
            <a:xfrm>
              <a:off x="8658047" y="396023"/>
              <a:ext cx="542290" cy="461645"/>
            </a:xfrm>
            <a:custGeom>
              <a:avLst/>
              <a:gdLst/>
              <a:ahLst/>
              <a:cxnLst/>
              <a:rect l="l" t="t" r="r" b="b"/>
              <a:pathLst>
                <a:path w="542290" h="461644">
                  <a:moveTo>
                    <a:pt x="230708" y="400659"/>
                  </a:moveTo>
                  <a:lnTo>
                    <a:pt x="189039" y="272440"/>
                  </a:lnTo>
                  <a:lnTo>
                    <a:pt x="60820" y="230784"/>
                  </a:lnTo>
                  <a:lnTo>
                    <a:pt x="0" y="291528"/>
                  </a:lnTo>
                  <a:lnTo>
                    <a:pt x="128155" y="333248"/>
                  </a:lnTo>
                  <a:lnTo>
                    <a:pt x="169837" y="461492"/>
                  </a:lnTo>
                  <a:lnTo>
                    <a:pt x="230708" y="400659"/>
                  </a:lnTo>
                  <a:close/>
                </a:path>
                <a:path w="542290" h="461644">
                  <a:moveTo>
                    <a:pt x="230708" y="60820"/>
                  </a:moveTo>
                  <a:lnTo>
                    <a:pt x="169862" y="0"/>
                  </a:lnTo>
                  <a:lnTo>
                    <a:pt x="128155" y="128206"/>
                  </a:lnTo>
                  <a:lnTo>
                    <a:pt x="0" y="169900"/>
                  </a:lnTo>
                  <a:lnTo>
                    <a:pt x="60820" y="230746"/>
                  </a:lnTo>
                  <a:lnTo>
                    <a:pt x="189039" y="189077"/>
                  </a:lnTo>
                  <a:lnTo>
                    <a:pt x="230708" y="60820"/>
                  </a:lnTo>
                  <a:close/>
                </a:path>
                <a:path w="542290" h="461644">
                  <a:moveTo>
                    <a:pt x="461391" y="169900"/>
                  </a:moveTo>
                  <a:lnTo>
                    <a:pt x="333159" y="128206"/>
                  </a:lnTo>
                  <a:lnTo>
                    <a:pt x="291528" y="0"/>
                  </a:lnTo>
                  <a:lnTo>
                    <a:pt x="230708" y="60820"/>
                  </a:lnTo>
                  <a:lnTo>
                    <a:pt x="272402" y="189077"/>
                  </a:lnTo>
                  <a:lnTo>
                    <a:pt x="400621" y="230746"/>
                  </a:lnTo>
                  <a:lnTo>
                    <a:pt x="461378" y="169976"/>
                  </a:lnTo>
                  <a:close/>
                </a:path>
                <a:path w="542290" h="461644">
                  <a:moveTo>
                    <a:pt x="461403" y="291528"/>
                  </a:moveTo>
                  <a:lnTo>
                    <a:pt x="400621" y="230746"/>
                  </a:lnTo>
                  <a:lnTo>
                    <a:pt x="272402" y="272440"/>
                  </a:lnTo>
                  <a:lnTo>
                    <a:pt x="230733" y="400659"/>
                  </a:lnTo>
                  <a:lnTo>
                    <a:pt x="291566" y="461492"/>
                  </a:lnTo>
                  <a:lnTo>
                    <a:pt x="333222" y="333286"/>
                  </a:lnTo>
                  <a:lnTo>
                    <a:pt x="461365" y="291604"/>
                  </a:lnTo>
                  <a:close/>
                </a:path>
                <a:path w="542290" h="461644">
                  <a:moveTo>
                    <a:pt x="542099" y="129679"/>
                  </a:moveTo>
                  <a:lnTo>
                    <a:pt x="501764" y="170014"/>
                  </a:lnTo>
                  <a:lnTo>
                    <a:pt x="501764" y="291477"/>
                  </a:lnTo>
                  <a:lnTo>
                    <a:pt x="542099" y="331800"/>
                  </a:lnTo>
                  <a:lnTo>
                    <a:pt x="542099" y="12967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8">
              <a:extLst>
                <a:ext uri="{FF2B5EF4-FFF2-40B4-BE49-F238E27FC236}">
                  <a16:creationId xmlns:a16="http://schemas.microsoft.com/office/drawing/2014/main" id="{2E8E9D93-DE89-0739-F9FF-F823A1EC2082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0155" y="759122"/>
              <a:ext cx="335344" cy="90347"/>
            </a:xfrm>
            <a:prstGeom prst="rect">
              <a:avLst/>
            </a:prstGeom>
          </p:spPr>
        </p:pic>
        <p:pic>
          <p:nvPicPr>
            <p:cNvPr id="13" name="object 9">
              <a:extLst>
                <a:ext uri="{FF2B5EF4-FFF2-40B4-BE49-F238E27FC236}">
                  <a16:creationId xmlns:a16="http://schemas.microsoft.com/office/drawing/2014/main" id="{F677DCE1-9A0C-9074-683C-7648A77D75CE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58948" y="759150"/>
              <a:ext cx="79895" cy="90309"/>
            </a:xfrm>
            <a:prstGeom prst="rect">
              <a:avLst/>
            </a:prstGeom>
          </p:spPr>
        </p:pic>
        <p:pic>
          <p:nvPicPr>
            <p:cNvPr id="14" name="object 10">
              <a:extLst>
                <a:ext uri="{FF2B5EF4-FFF2-40B4-BE49-F238E27FC236}">
                  <a16:creationId xmlns:a16="http://schemas.microsoft.com/office/drawing/2014/main" id="{C6387103-E7C9-3E86-3154-5D94DDB621BF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62414" y="759150"/>
              <a:ext cx="83375" cy="90347"/>
            </a:xfrm>
            <a:prstGeom prst="rect">
              <a:avLst/>
            </a:prstGeom>
          </p:spPr>
        </p:pic>
        <p:sp>
          <p:nvSpPr>
            <p:cNvPr id="15" name="object 11">
              <a:extLst>
                <a:ext uri="{FF2B5EF4-FFF2-40B4-BE49-F238E27FC236}">
                  <a16:creationId xmlns:a16="http://schemas.microsoft.com/office/drawing/2014/main" id="{87C357F3-F4C9-ADF4-C112-2A505CAFE442}"/>
                </a:ext>
              </a:extLst>
            </p:cNvPr>
            <p:cNvSpPr/>
            <p:nvPr/>
          </p:nvSpPr>
          <p:spPr>
            <a:xfrm>
              <a:off x="9775952" y="759155"/>
              <a:ext cx="13335" cy="90805"/>
            </a:xfrm>
            <a:custGeom>
              <a:avLst/>
              <a:gdLst/>
              <a:ahLst/>
              <a:cxnLst/>
              <a:rect l="l" t="t" r="r" b="b"/>
              <a:pathLst>
                <a:path w="13334" h="90805">
                  <a:moveTo>
                    <a:pt x="13042" y="0"/>
                  </a:moveTo>
                  <a:lnTo>
                    <a:pt x="0" y="0"/>
                  </a:lnTo>
                  <a:lnTo>
                    <a:pt x="0" y="90309"/>
                  </a:lnTo>
                  <a:lnTo>
                    <a:pt x="13042" y="90309"/>
                  </a:lnTo>
                  <a:lnTo>
                    <a:pt x="1304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2">
              <a:extLst>
                <a:ext uri="{FF2B5EF4-FFF2-40B4-BE49-F238E27FC236}">
                  <a16:creationId xmlns:a16="http://schemas.microsoft.com/office/drawing/2014/main" id="{3F5BFC6A-E606-EFB9-D4B1-1C5B17DCA325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18788" y="759155"/>
              <a:ext cx="80276" cy="90309"/>
            </a:xfrm>
            <a:prstGeom prst="rect">
              <a:avLst/>
            </a:prstGeom>
          </p:spPr>
        </p:pic>
        <p:pic>
          <p:nvPicPr>
            <p:cNvPr id="17" name="object 13">
              <a:extLst>
                <a:ext uri="{FF2B5EF4-FFF2-40B4-BE49-F238E27FC236}">
                  <a16:creationId xmlns:a16="http://schemas.microsoft.com/office/drawing/2014/main" id="{36F5D8AA-4AC3-6679-5165-E02186E0FA63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26623" y="757855"/>
              <a:ext cx="86093" cy="92925"/>
            </a:xfrm>
            <a:prstGeom prst="rect">
              <a:avLst/>
            </a:prstGeom>
          </p:spPr>
        </p:pic>
        <p:pic>
          <p:nvPicPr>
            <p:cNvPr id="18" name="object 14">
              <a:extLst>
                <a:ext uri="{FF2B5EF4-FFF2-40B4-BE49-F238E27FC236}">
                  <a16:creationId xmlns:a16="http://schemas.microsoft.com/office/drawing/2014/main" id="{EE8E9617-04A0-902E-FE2F-F2B9961795D7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57212" y="589070"/>
              <a:ext cx="455503" cy="142557"/>
            </a:xfrm>
            <a:prstGeom prst="rect">
              <a:avLst/>
            </a:prstGeom>
          </p:spPr>
        </p:pic>
        <p:sp>
          <p:nvSpPr>
            <p:cNvPr id="19" name="object 15">
              <a:extLst>
                <a:ext uri="{FF2B5EF4-FFF2-40B4-BE49-F238E27FC236}">
                  <a16:creationId xmlns:a16="http://schemas.microsoft.com/office/drawing/2014/main" id="{A6219522-8F8D-16A0-FBEA-B7BA6FA3CDDA}"/>
                </a:ext>
              </a:extLst>
            </p:cNvPr>
            <p:cNvSpPr/>
            <p:nvPr/>
          </p:nvSpPr>
          <p:spPr>
            <a:xfrm>
              <a:off x="10152814" y="588440"/>
              <a:ext cx="143510" cy="143510"/>
            </a:xfrm>
            <a:custGeom>
              <a:avLst/>
              <a:gdLst/>
              <a:ahLst/>
              <a:cxnLst/>
              <a:rect l="l" t="t" r="r" b="b"/>
              <a:pathLst>
                <a:path w="143509" h="143509">
                  <a:moveTo>
                    <a:pt x="71589" y="0"/>
                  </a:moveTo>
                  <a:lnTo>
                    <a:pt x="43725" y="5626"/>
                  </a:lnTo>
                  <a:lnTo>
                    <a:pt x="20969" y="20969"/>
                  </a:lnTo>
                  <a:lnTo>
                    <a:pt x="5626" y="43725"/>
                  </a:lnTo>
                  <a:lnTo>
                    <a:pt x="0" y="71589"/>
                  </a:lnTo>
                  <a:lnTo>
                    <a:pt x="5626" y="99454"/>
                  </a:lnTo>
                  <a:lnTo>
                    <a:pt x="20969" y="122210"/>
                  </a:lnTo>
                  <a:lnTo>
                    <a:pt x="43725" y="137553"/>
                  </a:lnTo>
                  <a:lnTo>
                    <a:pt x="71589" y="143179"/>
                  </a:lnTo>
                  <a:lnTo>
                    <a:pt x="85237" y="141879"/>
                  </a:lnTo>
                  <a:lnTo>
                    <a:pt x="98263" y="138017"/>
                  </a:lnTo>
                  <a:lnTo>
                    <a:pt x="110312" y="131735"/>
                  </a:lnTo>
                  <a:lnTo>
                    <a:pt x="121031" y="123177"/>
                  </a:lnTo>
                  <a:lnTo>
                    <a:pt x="106337" y="108483"/>
                  </a:lnTo>
                  <a:lnTo>
                    <a:pt x="73177" y="108483"/>
                  </a:lnTo>
                  <a:lnTo>
                    <a:pt x="66380" y="107737"/>
                  </a:lnTo>
                  <a:lnTo>
                    <a:pt x="41275" y="84416"/>
                  </a:lnTo>
                  <a:lnTo>
                    <a:pt x="141922" y="84416"/>
                  </a:lnTo>
                  <a:lnTo>
                    <a:pt x="142798" y="80200"/>
                  </a:lnTo>
                  <a:lnTo>
                    <a:pt x="143230" y="75895"/>
                  </a:lnTo>
                  <a:lnTo>
                    <a:pt x="143179" y="71589"/>
                  </a:lnTo>
                  <a:lnTo>
                    <a:pt x="140971" y="60655"/>
                  </a:lnTo>
                  <a:lnTo>
                    <a:pt x="40640" y="60655"/>
                  </a:lnTo>
                  <a:lnTo>
                    <a:pt x="42456" y="55054"/>
                  </a:lnTo>
                  <a:lnTo>
                    <a:pt x="73202" y="34696"/>
                  </a:lnTo>
                  <a:lnTo>
                    <a:pt x="131465" y="34696"/>
                  </a:lnTo>
                  <a:lnTo>
                    <a:pt x="122210" y="20969"/>
                  </a:lnTo>
                  <a:lnTo>
                    <a:pt x="99454" y="5626"/>
                  </a:lnTo>
                  <a:lnTo>
                    <a:pt x="71589" y="0"/>
                  </a:lnTo>
                  <a:close/>
                </a:path>
                <a:path w="143509" h="143509">
                  <a:moveTo>
                    <a:pt x="96304" y="98475"/>
                  </a:moveTo>
                  <a:lnTo>
                    <a:pt x="90195" y="104711"/>
                  </a:lnTo>
                  <a:lnTo>
                    <a:pt x="81889" y="108305"/>
                  </a:lnTo>
                  <a:lnTo>
                    <a:pt x="73177" y="108483"/>
                  </a:lnTo>
                  <a:lnTo>
                    <a:pt x="106337" y="108483"/>
                  </a:lnTo>
                  <a:lnTo>
                    <a:pt x="96393" y="98539"/>
                  </a:lnTo>
                  <a:close/>
                </a:path>
                <a:path w="143509" h="143509">
                  <a:moveTo>
                    <a:pt x="131465" y="34696"/>
                  </a:moveTo>
                  <a:lnTo>
                    <a:pt x="73202" y="34696"/>
                  </a:lnTo>
                  <a:lnTo>
                    <a:pt x="75882" y="34721"/>
                  </a:lnTo>
                  <a:lnTo>
                    <a:pt x="78536" y="35077"/>
                  </a:lnTo>
                  <a:lnTo>
                    <a:pt x="105397" y="60655"/>
                  </a:lnTo>
                  <a:lnTo>
                    <a:pt x="140971" y="60655"/>
                  </a:lnTo>
                  <a:lnTo>
                    <a:pt x="137553" y="43725"/>
                  </a:lnTo>
                  <a:lnTo>
                    <a:pt x="131465" y="346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16">
              <a:extLst>
                <a:ext uri="{FF2B5EF4-FFF2-40B4-BE49-F238E27FC236}">
                  <a16:creationId xmlns:a16="http://schemas.microsoft.com/office/drawing/2014/main" id="{D2ED4D87-B502-A0F1-A5D1-4F3012005B5B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23531" y="589165"/>
              <a:ext cx="144208" cy="138760"/>
            </a:xfrm>
            <a:prstGeom prst="rect">
              <a:avLst/>
            </a:prstGeom>
          </p:spPr>
        </p:pic>
        <p:pic>
          <p:nvPicPr>
            <p:cNvPr id="21" name="object 17">
              <a:extLst>
                <a:ext uri="{FF2B5EF4-FFF2-40B4-BE49-F238E27FC236}">
                  <a16:creationId xmlns:a16="http://schemas.microsoft.com/office/drawing/2014/main" id="{31C8109B-613F-8159-ED80-18E5FA432F6C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90379" y="589165"/>
              <a:ext cx="144183" cy="138760"/>
            </a:xfrm>
            <a:prstGeom prst="rect">
              <a:avLst/>
            </a:prstGeom>
          </p:spPr>
        </p:pic>
        <p:sp>
          <p:nvSpPr>
            <p:cNvPr id="22" name="object 18">
              <a:extLst>
                <a:ext uri="{FF2B5EF4-FFF2-40B4-BE49-F238E27FC236}">
                  <a16:creationId xmlns:a16="http://schemas.microsoft.com/office/drawing/2014/main" id="{F573CE7A-E7F5-689D-7C6A-BC126E7AAA55}"/>
                </a:ext>
              </a:extLst>
            </p:cNvPr>
            <p:cNvSpPr/>
            <p:nvPr/>
          </p:nvSpPr>
          <p:spPr>
            <a:xfrm>
              <a:off x="10037125" y="516867"/>
              <a:ext cx="99695" cy="211454"/>
            </a:xfrm>
            <a:custGeom>
              <a:avLst/>
              <a:gdLst/>
              <a:ahLst/>
              <a:cxnLst/>
              <a:rect l="l" t="t" r="r" b="b"/>
              <a:pathLst>
                <a:path w="99695" h="211454">
                  <a:moveTo>
                    <a:pt x="67843" y="112839"/>
                  </a:moveTo>
                  <a:lnTo>
                    <a:pt x="28143" y="112839"/>
                  </a:lnTo>
                  <a:lnTo>
                    <a:pt x="28143" y="210997"/>
                  </a:lnTo>
                  <a:lnTo>
                    <a:pt x="67843" y="210997"/>
                  </a:lnTo>
                  <a:lnTo>
                    <a:pt x="67843" y="112839"/>
                  </a:lnTo>
                  <a:close/>
                </a:path>
                <a:path w="99695" h="211454">
                  <a:moveTo>
                    <a:pt x="99098" y="76263"/>
                  </a:moveTo>
                  <a:lnTo>
                    <a:pt x="0" y="76263"/>
                  </a:lnTo>
                  <a:lnTo>
                    <a:pt x="0" y="112839"/>
                  </a:lnTo>
                  <a:lnTo>
                    <a:pt x="99098" y="112839"/>
                  </a:lnTo>
                  <a:lnTo>
                    <a:pt x="99098" y="76263"/>
                  </a:lnTo>
                  <a:close/>
                </a:path>
                <a:path w="99695" h="211454">
                  <a:moveTo>
                    <a:pt x="67843" y="0"/>
                  </a:moveTo>
                  <a:lnTo>
                    <a:pt x="28155" y="39687"/>
                  </a:lnTo>
                  <a:lnTo>
                    <a:pt x="28143" y="76263"/>
                  </a:lnTo>
                  <a:lnTo>
                    <a:pt x="67843" y="76263"/>
                  </a:lnTo>
                  <a:lnTo>
                    <a:pt x="6784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Holder 4">
            <a:extLst>
              <a:ext uri="{FF2B5EF4-FFF2-40B4-BE49-F238E27FC236}">
                <a16:creationId xmlns:a16="http://schemas.microsoft.com/office/drawing/2014/main" id="{8FEF0216-90FB-4C9A-14C7-154BA0455437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635299" y="7235299"/>
            <a:ext cx="1936750" cy="107722"/>
          </a:xfrm>
          <a:prstGeom prst="rect">
            <a:avLst/>
          </a:prstGeom>
        </p:spPr>
        <p:txBody>
          <a:bodyPr lIns="0" tIns="0" rIns="0" bIns="0"/>
          <a:lstStyle>
            <a:lvl1pPr>
              <a:defRPr sz="700" b="1" i="0">
                <a:solidFill>
                  <a:schemeClr val="bg1"/>
                </a:solidFill>
                <a:latin typeface="Loew-Heavy"/>
                <a:cs typeface="Loew-Heavy"/>
              </a:defRPr>
            </a:lvl1pPr>
          </a:lstStyle>
          <a:p>
            <a:pPr marL="12700">
              <a:spcBef>
                <a:spcPts val="244"/>
              </a:spcBef>
            </a:pPr>
            <a:r>
              <a:rPr lang="en-GB" spc="-25" dirty="0"/>
              <a:t>INNOVATE</a:t>
            </a:r>
            <a:r>
              <a:rPr lang="en-GB" spc="5" dirty="0"/>
              <a:t> </a:t>
            </a:r>
            <a:r>
              <a:rPr lang="en-GB" spc="-20" dirty="0"/>
              <a:t>AWARDING</a:t>
            </a:r>
            <a:r>
              <a:rPr lang="en-GB" spc="10" dirty="0"/>
              <a:t> </a:t>
            </a:r>
            <a:endParaRPr lang="en-GB" b="0" spc="-1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28923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47B4B01B-2D7B-A68B-ED1A-1851BADB863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388010" y="0"/>
            <a:ext cx="7305391" cy="7641872"/>
          </a:xfrm>
          <a:custGeom>
            <a:avLst/>
            <a:gdLst>
              <a:gd name="connsiteX0" fmla="*/ 7305391 w 7305391"/>
              <a:gd name="connsiteY0" fmla="*/ 7243904 h 7562850"/>
              <a:gd name="connsiteX1" fmla="*/ 7305391 w 7305391"/>
              <a:gd name="connsiteY1" fmla="*/ 7562850 h 7562850"/>
              <a:gd name="connsiteX2" fmla="*/ 6923343 w 7305391"/>
              <a:gd name="connsiteY2" fmla="*/ 7562850 h 7562850"/>
              <a:gd name="connsiteX3" fmla="*/ 7065059 w 7305391"/>
              <a:gd name="connsiteY3" fmla="*/ 7282288 h 7562850"/>
              <a:gd name="connsiteX4" fmla="*/ 0 w 7305391"/>
              <a:gd name="connsiteY4" fmla="*/ 0 h 7562850"/>
              <a:gd name="connsiteX5" fmla="*/ 7305391 w 7305391"/>
              <a:gd name="connsiteY5" fmla="*/ 0 h 7562850"/>
              <a:gd name="connsiteX6" fmla="*/ 7305391 w 7305391"/>
              <a:gd name="connsiteY6" fmla="*/ 6408251 h 7562850"/>
              <a:gd name="connsiteX7" fmla="*/ 6525250 w 7305391"/>
              <a:gd name="connsiteY7" fmla="*/ 6532875 h 7562850"/>
              <a:gd name="connsiteX8" fmla="*/ 6004997 w 7305391"/>
              <a:gd name="connsiteY8" fmla="*/ 7562850 h 7562850"/>
              <a:gd name="connsiteX9" fmla="*/ 96743 w 7305391"/>
              <a:gd name="connsiteY9" fmla="*/ 7562850 h 7562850"/>
              <a:gd name="connsiteX10" fmla="*/ 1958614 w 7305391"/>
              <a:gd name="connsiteY10" fmla="*/ 3877195 h 7562850"/>
              <a:gd name="connsiteX0" fmla="*/ 7305391 w 7305391"/>
              <a:gd name="connsiteY0" fmla="*/ 7243904 h 7641872"/>
              <a:gd name="connsiteX1" fmla="*/ 7305391 w 7305391"/>
              <a:gd name="connsiteY1" fmla="*/ 7562850 h 7641872"/>
              <a:gd name="connsiteX2" fmla="*/ 6923343 w 7305391"/>
              <a:gd name="connsiteY2" fmla="*/ 7562850 h 7641872"/>
              <a:gd name="connsiteX3" fmla="*/ 7065059 w 7305391"/>
              <a:gd name="connsiteY3" fmla="*/ 7282288 h 7641872"/>
              <a:gd name="connsiteX4" fmla="*/ 7305391 w 7305391"/>
              <a:gd name="connsiteY4" fmla="*/ 7243904 h 7641872"/>
              <a:gd name="connsiteX5" fmla="*/ 0 w 7305391"/>
              <a:gd name="connsiteY5" fmla="*/ 0 h 7641872"/>
              <a:gd name="connsiteX6" fmla="*/ 7305391 w 7305391"/>
              <a:gd name="connsiteY6" fmla="*/ 0 h 7641872"/>
              <a:gd name="connsiteX7" fmla="*/ 7305391 w 7305391"/>
              <a:gd name="connsiteY7" fmla="*/ 6408251 h 7641872"/>
              <a:gd name="connsiteX8" fmla="*/ 6525250 w 7305391"/>
              <a:gd name="connsiteY8" fmla="*/ 6532875 h 7641872"/>
              <a:gd name="connsiteX9" fmla="*/ 6004997 w 7305391"/>
              <a:gd name="connsiteY9" fmla="*/ 7562850 h 7641872"/>
              <a:gd name="connsiteX10" fmla="*/ 51587 w 7305391"/>
              <a:gd name="connsiteY10" fmla="*/ 7641872 h 7641872"/>
              <a:gd name="connsiteX11" fmla="*/ 1958614 w 7305391"/>
              <a:gd name="connsiteY11" fmla="*/ 3877195 h 7641872"/>
              <a:gd name="connsiteX12" fmla="*/ 0 w 7305391"/>
              <a:gd name="connsiteY12" fmla="*/ 0 h 7641872"/>
              <a:gd name="connsiteX0" fmla="*/ 7305391 w 7305391"/>
              <a:gd name="connsiteY0" fmla="*/ 7243904 h 7641872"/>
              <a:gd name="connsiteX1" fmla="*/ 7305391 w 7305391"/>
              <a:gd name="connsiteY1" fmla="*/ 7562850 h 7641872"/>
              <a:gd name="connsiteX2" fmla="*/ 6923343 w 7305391"/>
              <a:gd name="connsiteY2" fmla="*/ 7562850 h 7641872"/>
              <a:gd name="connsiteX3" fmla="*/ 7065059 w 7305391"/>
              <a:gd name="connsiteY3" fmla="*/ 7282288 h 7641872"/>
              <a:gd name="connsiteX4" fmla="*/ 7305391 w 7305391"/>
              <a:gd name="connsiteY4" fmla="*/ 7243904 h 7641872"/>
              <a:gd name="connsiteX5" fmla="*/ 0 w 7305391"/>
              <a:gd name="connsiteY5" fmla="*/ 0 h 7641872"/>
              <a:gd name="connsiteX6" fmla="*/ 7305391 w 7305391"/>
              <a:gd name="connsiteY6" fmla="*/ 0 h 7641872"/>
              <a:gd name="connsiteX7" fmla="*/ 7305391 w 7305391"/>
              <a:gd name="connsiteY7" fmla="*/ 6408251 h 7641872"/>
              <a:gd name="connsiteX8" fmla="*/ 6525250 w 7305391"/>
              <a:gd name="connsiteY8" fmla="*/ 6532875 h 7641872"/>
              <a:gd name="connsiteX9" fmla="*/ 5971131 w 7305391"/>
              <a:gd name="connsiteY9" fmla="*/ 7630583 h 7641872"/>
              <a:gd name="connsiteX10" fmla="*/ 51587 w 7305391"/>
              <a:gd name="connsiteY10" fmla="*/ 7641872 h 7641872"/>
              <a:gd name="connsiteX11" fmla="*/ 1958614 w 7305391"/>
              <a:gd name="connsiteY11" fmla="*/ 3877195 h 7641872"/>
              <a:gd name="connsiteX12" fmla="*/ 0 w 7305391"/>
              <a:gd name="connsiteY12" fmla="*/ 0 h 7641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05391" h="7641872">
                <a:moveTo>
                  <a:pt x="7305391" y="7243904"/>
                </a:moveTo>
                <a:lnTo>
                  <a:pt x="7305391" y="7562850"/>
                </a:lnTo>
                <a:lnTo>
                  <a:pt x="6923343" y="7562850"/>
                </a:lnTo>
                <a:lnTo>
                  <a:pt x="7065059" y="7282288"/>
                </a:lnTo>
                <a:lnTo>
                  <a:pt x="7305391" y="7243904"/>
                </a:lnTo>
                <a:close/>
                <a:moveTo>
                  <a:pt x="0" y="0"/>
                </a:moveTo>
                <a:lnTo>
                  <a:pt x="7305391" y="0"/>
                </a:lnTo>
                <a:lnTo>
                  <a:pt x="7305391" y="6408251"/>
                </a:lnTo>
                <a:lnTo>
                  <a:pt x="6525250" y="6532875"/>
                </a:lnTo>
                <a:lnTo>
                  <a:pt x="5971131" y="7630583"/>
                </a:lnTo>
                <a:lnTo>
                  <a:pt x="51587" y="7641872"/>
                </a:lnTo>
                <a:lnTo>
                  <a:pt x="1958614" y="3877195"/>
                </a:lnTo>
                <a:lnTo>
                  <a:pt x="0" y="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7" name="object 4">
            <a:extLst>
              <a:ext uri="{FF2B5EF4-FFF2-40B4-BE49-F238E27FC236}">
                <a16:creationId xmlns:a16="http://schemas.microsoft.com/office/drawing/2014/main" id="{CABFD533-FD33-E238-B2D5-88A704A17F73}"/>
              </a:ext>
            </a:extLst>
          </p:cNvPr>
          <p:cNvSpPr/>
          <p:nvPr userDrawn="1"/>
        </p:nvSpPr>
        <p:spPr>
          <a:xfrm>
            <a:off x="-33867" y="-53381"/>
            <a:ext cx="10761133" cy="7675145"/>
          </a:xfrm>
          <a:custGeom>
            <a:avLst/>
            <a:gdLst/>
            <a:ahLst/>
            <a:cxnLst/>
            <a:rect l="l" t="t" r="r" b="b"/>
            <a:pathLst>
              <a:path w="10692130" h="7560309">
                <a:moveTo>
                  <a:pt x="5345989" y="3877564"/>
                </a:moveTo>
                <a:lnTo>
                  <a:pt x="3370186" y="0"/>
                </a:lnTo>
                <a:lnTo>
                  <a:pt x="0" y="0"/>
                </a:lnTo>
                <a:lnTo>
                  <a:pt x="0" y="7559992"/>
                </a:lnTo>
                <a:lnTo>
                  <a:pt x="3469602" y="7559992"/>
                </a:lnTo>
                <a:lnTo>
                  <a:pt x="5345989" y="3877564"/>
                </a:lnTo>
                <a:close/>
              </a:path>
              <a:path w="10692130" h="7560309">
                <a:moveTo>
                  <a:pt x="10691990" y="6365443"/>
                </a:moveTo>
                <a:lnTo>
                  <a:pt x="9883343" y="6493510"/>
                </a:lnTo>
                <a:lnTo>
                  <a:pt x="9339974" y="7559992"/>
                </a:lnTo>
                <a:lnTo>
                  <a:pt x="10252431" y="7559992"/>
                </a:lnTo>
                <a:lnTo>
                  <a:pt x="10419690" y="7231710"/>
                </a:lnTo>
                <a:lnTo>
                  <a:pt x="10691990" y="7188594"/>
                </a:lnTo>
                <a:lnTo>
                  <a:pt x="10691990" y="6365443"/>
                </a:lnTo>
                <a:close/>
              </a:path>
            </a:pathLst>
          </a:custGeom>
          <a:solidFill>
            <a:schemeClr val="accent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74700" y="3629025"/>
            <a:ext cx="3999230" cy="492443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>
              <a:defRPr sz="3200" b="1" i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chemeClr val="bg1"/>
                </a:solidFill>
                <a:latin typeface="Loew"/>
                <a:cs typeface="Loew"/>
              </a:defRPr>
            </a:lvl1pPr>
          </a:lstStyle>
          <a:p>
            <a:pPr marL="12700">
              <a:spcBef>
                <a:spcPts val="190"/>
              </a:spcBef>
            </a:pPr>
            <a:r>
              <a:rPr lang="en-GB" dirty="0">
                <a:latin typeface="Tahoma" panose="020B0604030504040204" pitchFamily="34" charset="0"/>
                <a:cs typeface="Tahoma" panose="020B0604030504040204" pitchFamily="34" charset="0"/>
              </a:rPr>
              <a:t>Page</a:t>
            </a:r>
            <a:r>
              <a:rPr lang="en-GB" spc="-25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fld id="{81D60167-4931-47E6-BA6A-407CBD079E47}" type="slidenum">
              <a:rPr spc="-25" smtClean="0">
                <a:latin typeface="Tahoma" panose="020B0604030504040204" pitchFamily="34" charset="0"/>
                <a:cs typeface="Tahoma" panose="020B0604030504040204" pitchFamily="34" charset="0"/>
              </a:rPr>
              <a:pPr marL="12700">
                <a:spcBef>
                  <a:spcPts val="190"/>
                </a:spcBef>
              </a:pPr>
              <a:t>‹#›</a:t>
            </a:fld>
            <a:endParaRPr spc="-25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0" name="object 6">
            <a:extLst>
              <a:ext uri="{FF2B5EF4-FFF2-40B4-BE49-F238E27FC236}">
                <a16:creationId xmlns:a16="http://schemas.microsoft.com/office/drawing/2014/main" id="{F0E438EA-5A94-D458-1AA3-BC29B339FCA1}"/>
              </a:ext>
            </a:extLst>
          </p:cNvPr>
          <p:cNvGrpSpPr/>
          <p:nvPr userDrawn="1"/>
        </p:nvGrpSpPr>
        <p:grpSpPr>
          <a:xfrm>
            <a:off x="8658047" y="396012"/>
            <a:ext cx="1638300" cy="461645"/>
            <a:chOff x="8658047" y="396012"/>
            <a:chExt cx="1638300" cy="461645"/>
          </a:xfrm>
        </p:grpSpPr>
        <p:sp>
          <p:nvSpPr>
            <p:cNvPr id="11" name="object 7">
              <a:extLst>
                <a:ext uri="{FF2B5EF4-FFF2-40B4-BE49-F238E27FC236}">
                  <a16:creationId xmlns:a16="http://schemas.microsoft.com/office/drawing/2014/main" id="{7E62622C-2F31-BDE5-978F-E2462E1D3261}"/>
                </a:ext>
              </a:extLst>
            </p:cNvPr>
            <p:cNvSpPr/>
            <p:nvPr/>
          </p:nvSpPr>
          <p:spPr>
            <a:xfrm>
              <a:off x="8658047" y="396023"/>
              <a:ext cx="542290" cy="461645"/>
            </a:xfrm>
            <a:custGeom>
              <a:avLst/>
              <a:gdLst/>
              <a:ahLst/>
              <a:cxnLst/>
              <a:rect l="l" t="t" r="r" b="b"/>
              <a:pathLst>
                <a:path w="542290" h="461644">
                  <a:moveTo>
                    <a:pt x="230708" y="400659"/>
                  </a:moveTo>
                  <a:lnTo>
                    <a:pt x="189039" y="272440"/>
                  </a:lnTo>
                  <a:lnTo>
                    <a:pt x="60820" y="230784"/>
                  </a:lnTo>
                  <a:lnTo>
                    <a:pt x="0" y="291528"/>
                  </a:lnTo>
                  <a:lnTo>
                    <a:pt x="128155" y="333248"/>
                  </a:lnTo>
                  <a:lnTo>
                    <a:pt x="169837" y="461492"/>
                  </a:lnTo>
                  <a:lnTo>
                    <a:pt x="230708" y="400659"/>
                  </a:lnTo>
                  <a:close/>
                </a:path>
                <a:path w="542290" h="461644">
                  <a:moveTo>
                    <a:pt x="230708" y="60820"/>
                  </a:moveTo>
                  <a:lnTo>
                    <a:pt x="169862" y="0"/>
                  </a:lnTo>
                  <a:lnTo>
                    <a:pt x="128155" y="128206"/>
                  </a:lnTo>
                  <a:lnTo>
                    <a:pt x="0" y="169900"/>
                  </a:lnTo>
                  <a:lnTo>
                    <a:pt x="60820" y="230746"/>
                  </a:lnTo>
                  <a:lnTo>
                    <a:pt x="189039" y="189077"/>
                  </a:lnTo>
                  <a:lnTo>
                    <a:pt x="230708" y="60820"/>
                  </a:lnTo>
                  <a:close/>
                </a:path>
                <a:path w="542290" h="461644">
                  <a:moveTo>
                    <a:pt x="461391" y="169900"/>
                  </a:moveTo>
                  <a:lnTo>
                    <a:pt x="333159" y="128206"/>
                  </a:lnTo>
                  <a:lnTo>
                    <a:pt x="291528" y="0"/>
                  </a:lnTo>
                  <a:lnTo>
                    <a:pt x="230708" y="60820"/>
                  </a:lnTo>
                  <a:lnTo>
                    <a:pt x="272402" y="189077"/>
                  </a:lnTo>
                  <a:lnTo>
                    <a:pt x="400621" y="230746"/>
                  </a:lnTo>
                  <a:lnTo>
                    <a:pt x="461378" y="169976"/>
                  </a:lnTo>
                  <a:close/>
                </a:path>
                <a:path w="542290" h="461644">
                  <a:moveTo>
                    <a:pt x="461403" y="291528"/>
                  </a:moveTo>
                  <a:lnTo>
                    <a:pt x="400621" y="230746"/>
                  </a:lnTo>
                  <a:lnTo>
                    <a:pt x="272402" y="272440"/>
                  </a:lnTo>
                  <a:lnTo>
                    <a:pt x="230733" y="400659"/>
                  </a:lnTo>
                  <a:lnTo>
                    <a:pt x="291566" y="461492"/>
                  </a:lnTo>
                  <a:lnTo>
                    <a:pt x="333222" y="333286"/>
                  </a:lnTo>
                  <a:lnTo>
                    <a:pt x="461365" y="291604"/>
                  </a:lnTo>
                  <a:close/>
                </a:path>
                <a:path w="542290" h="461644">
                  <a:moveTo>
                    <a:pt x="542099" y="129679"/>
                  </a:moveTo>
                  <a:lnTo>
                    <a:pt x="501764" y="170014"/>
                  </a:lnTo>
                  <a:lnTo>
                    <a:pt x="501764" y="291477"/>
                  </a:lnTo>
                  <a:lnTo>
                    <a:pt x="542099" y="331800"/>
                  </a:lnTo>
                  <a:lnTo>
                    <a:pt x="542099" y="12967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8">
              <a:extLst>
                <a:ext uri="{FF2B5EF4-FFF2-40B4-BE49-F238E27FC236}">
                  <a16:creationId xmlns:a16="http://schemas.microsoft.com/office/drawing/2014/main" id="{2E8E9D93-DE89-0739-F9FF-F823A1EC2082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0155" y="759122"/>
              <a:ext cx="335344" cy="90347"/>
            </a:xfrm>
            <a:prstGeom prst="rect">
              <a:avLst/>
            </a:prstGeom>
          </p:spPr>
        </p:pic>
        <p:pic>
          <p:nvPicPr>
            <p:cNvPr id="13" name="object 9">
              <a:extLst>
                <a:ext uri="{FF2B5EF4-FFF2-40B4-BE49-F238E27FC236}">
                  <a16:creationId xmlns:a16="http://schemas.microsoft.com/office/drawing/2014/main" id="{F677DCE1-9A0C-9074-683C-7648A77D75CE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58948" y="759150"/>
              <a:ext cx="79895" cy="90309"/>
            </a:xfrm>
            <a:prstGeom prst="rect">
              <a:avLst/>
            </a:prstGeom>
          </p:spPr>
        </p:pic>
        <p:pic>
          <p:nvPicPr>
            <p:cNvPr id="14" name="object 10">
              <a:extLst>
                <a:ext uri="{FF2B5EF4-FFF2-40B4-BE49-F238E27FC236}">
                  <a16:creationId xmlns:a16="http://schemas.microsoft.com/office/drawing/2014/main" id="{C6387103-E7C9-3E86-3154-5D94DDB621BF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62414" y="759150"/>
              <a:ext cx="83375" cy="90347"/>
            </a:xfrm>
            <a:prstGeom prst="rect">
              <a:avLst/>
            </a:prstGeom>
          </p:spPr>
        </p:pic>
        <p:sp>
          <p:nvSpPr>
            <p:cNvPr id="15" name="object 11">
              <a:extLst>
                <a:ext uri="{FF2B5EF4-FFF2-40B4-BE49-F238E27FC236}">
                  <a16:creationId xmlns:a16="http://schemas.microsoft.com/office/drawing/2014/main" id="{87C357F3-F4C9-ADF4-C112-2A505CAFE442}"/>
                </a:ext>
              </a:extLst>
            </p:cNvPr>
            <p:cNvSpPr/>
            <p:nvPr/>
          </p:nvSpPr>
          <p:spPr>
            <a:xfrm>
              <a:off x="9775952" y="759155"/>
              <a:ext cx="13335" cy="90805"/>
            </a:xfrm>
            <a:custGeom>
              <a:avLst/>
              <a:gdLst/>
              <a:ahLst/>
              <a:cxnLst/>
              <a:rect l="l" t="t" r="r" b="b"/>
              <a:pathLst>
                <a:path w="13334" h="90805">
                  <a:moveTo>
                    <a:pt x="13042" y="0"/>
                  </a:moveTo>
                  <a:lnTo>
                    <a:pt x="0" y="0"/>
                  </a:lnTo>
                  <a:lnTo>
                    <a:pt x="0" y="90309"/>
                  </a:lnTo>
                  <a:lnTo>
                    <a:pt x="13042" y="90309"/>
                  </a:lnTo>
                  <a:lnTo>
                    <a:pt x="1304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2">
              <a:extLst>
                <a:ext uri="{FF2B5EF4-FFF2-40B4-BE49-F238E27FC236}">
                  <a16:creationId xmlns:a16="http://schemas.microsoft.com/office/drawing/2014/main" id="{3F5BFC6A-E606-EFB9-D4B1-1C5B17DCA325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18788" y="759155"/>
              <a:ext cx="80276" cy="90309"/>
            </a:xfrm>
            <a:prstGeom prst="rect">
              <a:avLst/>
            </a:prstGeom>
          </p:spPr>
        </p:pic>
        <p:pic>
          <p:nvPicPr>
            <p:cNvPr id="17" name="object 13">
              <a:extLst>
                <a:ext uri="{FF2B5EF4-FFF2-40B4-BE49-F238E27FC236}">
                  <a16:creationId xmlns:a16="http://schemas.microsoft.com/office/drawing/2014/main" id="{36F5D8AA-4AC3-6679-5165-E02186E0FA63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26623" y="757855"/>
              <a:ext cx="86093" cy="92925"/>
            </a:xfrm>
            <a:prstGeom prst="rect">
              <a:avLst/>
            </a:prstGeom>
          </p:spPr>
        </p:pic>
        <p:pic>
          <p:nvPicPr>
            <p:cNvPr id="18" name="object 14">
              <a:extLst>
                <a:ext uri="{FF2B5EF4-FFF2-40B4-BE49-F238E27FC236}">
                  <a16:creationId xmlns:a16="http://schemas.microsoft.com/office/drawing/2014/main" id="{EE8E9617-04A0-902E-FE2F-F2B9961795D7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57212" y="589070"/>
              <a:ext cx="455503" cy="142557"/>
            </a:xfrm>
            <a:prstGeom prst="rect">
              <a:avLst/>
            </a:prstGeom>
          </p:spPr>
        </p:pic>
        <p:sp>
          <p:nvSpPr>
            <p:cNvPr id="19" name="object 15">
              <a:extLst>
                <a:ext uri="{FF2B5EF4-FFF2-40B4-BE49-F238E27FC236}">
                  <a16:creationId xmlns:a16="http://schemas.microsoft.com/office/drawing/2014/main" id="{A6219522-8F8D-16A0-FBEA-B7BA6FA3CDDA}"/>
                </a:ext>
              </a:extLst>
            </p:cNvPr>
            <p:cNvSpPr/>
            <p:nvPr/>
          </p:nvSpPr>
          <p:spPr>
            <a:xfrm>
              <a:off x="10152814" y="588440"/>
              <a:ext cx="143510" cy="143510"/>
            </a:xfrm>
            <a:custGeom>
              <a:avLst/>
              <a:gdLst/>
              <a:ahLst/>
              <a:cxnLst/>
              <a:rect l="l" t="t" r="r" b="b"/>
              <a:pathLst>
                <a:path w="143509" h="143509">
                  <a:moveTo>
                    <a:pt x="71589" y="0"/>
                  </a:moveTo>
                  <a:lnTo>
                    <a:pt x="43725" y="5626"/>
                  </a:lnTo>
                  <a:lnTo>
                    <a:pt x="20969" y="20969"/>
                  </a:lnTo>
                  <a:lnTo>
                    <a:pt x="5626" y="43725"/>
                  </a:lnTo>
                  <a:lnTo>
                    <a:pt x="0" y="71589"/>
                  </a:lnTo>
                  <a:lnTo>
                    <a:pt x="5626" y="99454"/>
                  </a:lnTo>
                  <a:lnTo>
                    <a:pt x="20969" y="122210"/>
                  </a:lnTo>
                  <a:lnTo>
                    <a:pt x="43725" y="137553"/>
                  </a:lnTo>
                  <a:lnTo>
                    <a:pt x="71589" y="143179"/>
                  </a:lnTo>
                  <a:lnTo>
                    <a:pt x="85237" y="141879"/>
                  </a:lnTo>
                  <a:lnTo>
                    <a:pt x="98263" y="138017"/>
                  </a:lnTo>
                  <a:lnTo>
                    <a:pt x="110312" y="131735"/>
                  </a:lnTo>
                  <a:lnTo>
                    <a:pt x="121031" y="123177"/>
                  </a:lnTo>
                  <a:lnTo>
                    <a:pt x="106337" y="108483"/>
                  </a:lnTo>
                  <a:lnTo>
                    <a:pt x="73177" y="108483"/>
                  </a:lnTo>
                  <a:lnTo>
                    <a:pt x="66380" y="107737"/>
                  </a:lnTo>
                  <a:lnTo>
                    <a:pt x="41275" y="84416"/>
                  </a:lnTo>
                  <a:lnTo>
                    <a:pt x="141922" y="84416"/>
                  </a:lnTo>
                  <a:lnTo>
                    <a:pt x="142798" y="80200"/>
                  </a:lnTo>
                  <a:lnTo>
                    <a:pt x="143230" y="75895"/>
                  </a:lnTo>
                  <a:lnTo>
                    <a:pt x="143179" y="71589"/>
                  </a:lnTo>
                  <a:lnTo>
                    <a:pt x="140971" y="60655"/>
                  </a:lnTo>
                  <a:lnTo>
                    <a:pt x="40640" y="60655"/>
                  </a:lnTo>
                  <a:lnTo>
                    <a:pt x="42456" y="55054"/>
                  </a:lnTo>
                  <a:lnTo>
                    <a:pt x="73202" y="34696"/>
                  </a:lnTo>
                  <a:lnTo>
                    <a:pt x="131465" y="34696"/>
                  </a:lnTo>
                  <a:lnTo>
                    <a:pt x="122210" y="20969"/>
                  </a:lnTo>
                  <a:lnTo>
                    <a:pt x="99454" y="5626"/>
                  </a:lnTo>
                  <a:lnTo>
                    <a:pt x="71589" y="0"/>
                  </a:lnTo>
                  <a:close/>
                </a:path>
                <a:path w="143509" h="143509">
                  <a:moveTo>
                    <a:pt x="96304" y="98475"/>
                  </a:moveTo>
                  <a:lnTo>
                    <a:pt x="90195" y="104711"/>
                  </a:lnTo>
                  <a:lnTo>
                    <a:pt x="81889" y="108305"/>
                  </a:lnTo>
                  <a:lnTo>
                    <a:pt x="73177" y="108483"/>
                  </a:lnTo>
                  <a:lnTo>
                    <a:pt x="106337" y="108483"/>
                  </a:lnTo>
                  <a:lnTo>
                    <a:pt x="96393" y="98539"/>
                  </a:lnTo>
                  <a:close/>
                </a:path>
                <a:path w="143509" h="143509">
                  <a:moveTo>
                    <a:pt x="131465" y="34696"/>
                  </a:moveTo>
                  <a:lnTo>
                    <a:pt x="73202" y="34696"/>
                  </a:lnTo>
                  <a:lnTo>
                    <a:pt x="75882" y="34721"/>
                  </a:lnTo>
                  <a:lnTo>
                    <a:pt x="78536" y="35077"/>
                  </a:lnTo>
                  <a:lnTo>
                    <a:pt x="105397" y="60655"/>
                  </a:lnTo>
                  <a:lnTo>
                    <a:pt x="140971" y="60655"/>
                  </a:lnTo>
                  <a:lnTo>
                    <a:pt x="137553" y="43725"/>
                  </a:lnTo>
                  <a:lnTo>
                    <a:pt x="131465" y="346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16">
              <a:extLst>
                <a:ext uri="{FF2B5EF4-FFF2-40B4-BE49-F238E27FC236}">
                  <a16:creationId xmlns:a16="http://schemas.microsoft.com/office/drawing/2014/main" id="{D2ED4D87-B502-A0F1-A5D1-4F3012005B5B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23531" y="589165"/>
              <a:ext cx="144208" cy="138760"/>
            </a:xfrm>
            <a:prstGeom prst="rect">
              <a:avLst/>
            </a:prstGeom>
          </p:spPr>
        </p:pic>
        <p:pic>
          <p:nvPicPr>
            <p:cNvPr id="21" name="object 17">
              <a:extLst>
                <a:ext uri="{FF2B5EF4-FFF2-40B4-BE49-F238E27FC236}">
                  <a16:creationId xmlns:a16="http://schemas.microsoft.com/office/drawing/2014/main" id="{31C8109B-613F-8159-ED80-18E5FA432F6C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90379" y="589165"/>
              <a:ext cx="144183" cy="138760"/>
            </a:xfrm>
            <a:prstGeom prst="rect">
              <a:avLst/>
            </a:prstGeom>
          </p:spPr>
        </p:pic>
        <p:sp>
          <p:nvSpPr>
            <p:cNvPr id="22" name="object 18">
              <a:extLst>
                <a:ext uri="{FF2B5EF4-FFF2-40B4-BE49-F238E27FC236}">
                  <a16:creationId xmlns:a16="http://schemas.microsoft.com/office/drawing/2014/main" id="{F573CE7A-E7F5-689D-7C6A-BC126E7AAA55}"/>
                </a:ext>
              </a:extLst>
            </p:cNvPr>
            <p:cNvSpPr/>
            <p:nvPr/>
          </p:nvSpPr>
          <p:spPr>
            <a:xfrm>
              <a:off x="10037125" y="516867"/>
              <a:ext cx="99695" cy="211454"/>
            </a:xfrm>
            <a:custGeom>
              <a:avLst/>
              <a:gdLst/>
              <a:ahLst/>
              <a:cxnLst/>
              <a:rect l="l" t="t" r="r" b="b"/>
              <a:pathLst>
                <a:path w="99695" h="211454">
                  <a:moveTo>
                    <a:pt x="67843" y="112839"/>
                  </a:moveTo>
                  <a:lnTo>
                    <a:pt x="28143" y="112839"/>
                  </a:lnTo>
                  <a:lnTo>
                    <a:pt x="28143" y="210997"/>
                  </a:lnTo>
                  <a:lnTo>
                    <a:pt x="67843" y="210997"/>
                  </a:lnTo>
                  <a:lnTo>
                    <a:pt x="67843" y="112839"/>
                  </a:lnTo>
                  <a:close/>
                </a:path>
                <a:path w="99695" h="211454">
                  <a:moveTo>
                    <a:pt x="99098" y="76263"/>
                  </a:moveTo>
                  <a:lnTo>
                    <a:pt x="0" y="76263"/>
                  </a:lnTo>
                  <a:lnTo>
                    <a:pt x="0" y="112839"/>
                  </a:lnTo>
                  <a:lnTo>
                    <a:pt x="99098" y="112839"/>
                  </a:lnTo>
                  <a:lnTo>
                    <a:pt x="99098" y="76263"/>
                  </a:lnTo>
                  <a:close/>
                </a:path>
                <a:path w="99695" h="211454">
                  <a:moveTo>
                    <a:pt x="67843" y="0"/>
                  </a:moveTo>
                  <a:lnTo>
                    <a:pt x="28155" y="39687"/>
                  </a:lnTo>
                  <a:lnTo>
                    <a:pt x="28143" y="76263"/>
                  </a:lnTo>
                  <a:lnTo>
                    <a:pt x="67843" y="76263"/>
                  </a:lnTo>
                  <a:lnTo>
                    <a:pt x="6784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Holder 4">
            <a:extLst>
              <a:ext uri="{FF2B5EF4-FFF2-40B4-BE49-F238E27FC236}">
                <a16:creationId xmlns:a16="http://schemas.microsoft.com/office/drawing/2014/main" id="{8FEF0216-90FB-4C9A-14C7-154BA0455437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635299" y="7235299"/>
            <a:ext cx="1936750" cy="107722"/>
          </a:xfrm>
          <a:prstGeom prst="rect">
            <a:avLst/>
          </a:prstGeom>
        </p:spPr>
        <p:txBody>
          <a:bodyPr lIns="0" tIns="0" rIns="0" bIns="0"/>
          <a:lstStyle>
            <a:lvl1pPr>
              <a:defRPr sz="700" b="1" i="0">
                <a:solidFill>
                  <a:schemeClr val="bg1"/>
                </a:solidFill>
                <a:latin typeface="Loew-Heavy"/>
                <a:cs typeface="Loew-Heavy"/>
              </a:defRPr>
            </a:lvl1pPr>
          </a:lstStyle>
          <a:p>
            <a:pPr marL="12700">
              <a:spcBef>
                <a:spcPts val="244"/>
              </a:spcBef>
            </a:pPr>
            <a:r>
              <a:rPr lang="en-GB" spc="-25" dirty="0"/>
              <a:t>INNOVATE</a:t>
            </a:r>
            <a:r>
              <a:rPr lang="en-GB" spc="5" dirty="0"/>
              <a:t> </a:t>
            </a:r>
            <a:r>
              <a:rPr lang="en-GB" spc="-20" dirty="0"/>
              <a:t>AWARDING</a:t>
            </a:r>
            <a:r>
              <a:rPr lang="en-GB" spc="10" dirty="0"/>
              <a:t> </a:t>
            </a:r>
            <a:endParaRPr lang="en-GB" b="0" spc="-1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16462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9">
            <a:extLst>
              <a:ext uri="{FF2B5EF4-FFF2-40B4-BE49-F238E27FC236}">
                <a16:creationId xmlns:a16="http://schemas.microsoft.com/office/drawing/2014/main" id="{A98386B1-0051-E8AE-A6D6-DA7835B826D5}"/>
              </a:ext>
            </a:extLst>
          </p:cNvPr>
          <p:cNvSpPr/>
          <p:nvPr userDrawn="1"/>
        </p:nvSpPr>
        <p:spPr>
          <a:xfrm>
            <a:off x="5604515" y="8"/>
            <a:ext cx="5087620" cy="7560309"/>
          </a:xfrm>
          <a:custGeom>
            <a:avLst/>
            <a:gdLst/>
            <a:ahLst/>
            <a:cxnLst/>
            <a:rect l="l" t="t" r="r" b="b"/>
            <a:pathLst>
              <a:path w="5087620" h="7560309">
                <a:moveTo>
                  <a:pt x="5087480" y="0"/>
                </a:moveTo>
                <a:lnTo>
                  <a:pt x="2038642" y="0"/>
                </a:lnTo>
                <a:lnTo>
                  <a:pt x="0" y="3715766"/>
                </a:lnTo>
                <a:lnTo>
                  <a:pt x="1813153" y="7559992"/>
                </a:lnTo>
                <a:lnTo>
                  <a:pt x="5087480" y="7559992"/>
                </a:lnTo>
                <a:lnTo>
                  <a:pt x="5087480" y="0"/>
                </a:lnTo>
                <a:close/>
              </a:path>
            </a:pathLst>
          </a:custGeom>
          <a:solidFill>
            <a:srgbClr val="88AC8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DB1785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35299" y="7235299"/>
            <a:ext cx="1936750" cy="107722"/>
          </a:xfrm>
          <a:prstGeom prst="rect">
            <a:avLst/>
          </a:prstGeom>
        </p:spPr>
        <p:txBody>
          <a:bodyPr lIns="0" tIns="0" rIns="0" bIns="0"/>
          <a:lstStyle>
            <a:lvl1pPr>
              <a:defRPr sz="700" b="1" i="0">
                <a:solidFill>
                  <a:schemeClr val="bg1">
                    <a:lumMod val="65000"/>
                  </a:schemeClr>
                </a:solidFill>
                <a:latin typeface="Loew-Heavy"/>
                <a:cs typeface="Loew-Heavy"/>
              </a:defRPr>
            </a:lvl1pPr>
          </a:lstStyle>
          <a:p>
            <a:pPr marL="12700">
              <a:spcBef>
                <a:spcPts val="244"/>
              </a:spcBef>
            </a:pPr>
            <a:r>
              <a:rPr lang="en-GB" spc="-25" dirty="0"/>
              <a:t>INNOVATE</a:t>
            </a:r>
            <a:r>
              <a:rPr lang="en-GB" spc="5" dirty="0"/>
              <a:t> </a:t>
            </a:r>
            <a:r>
              <a:rPr lang="en-GB" spc="-20" dirty="0"/>
              <a:t>AWARDING</a:t>
            </a:r>
            <a:r>
              <a:rPr lang="en-GB" spc="10" dirty="0"/>
              <a:t> </a:t>
            </a:r>
            <a:endParaRPr lang="en-GB" b="0" spc="-1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chemeClr val="bg1">
                    <a:lumMod val="95000"/>
                  </a:schemeClr>
                </a:solidFill>
                <a:latin typeface="Loew"/>
                <a:cs typeface="Loew"/>
              </a:defRPr>
            </a:lvl1pPr>
          </a:lstStyle>
          <a:p>
            <a:pPr marL="12700">
              <a:spcBef>
                <a:spcPts val="190"/>
              </a:spcBef>
            </a:pPr>
            <a:r>
              <a:rPr lang="en-GB">
                <a:latin typeface="Tahoma" panose="020B0604030504040204" pitchFamily="34" charset="0"/>
                <a:cs typeface="Tahoma" panose="020B0604030504040204" pitchFamily="34" charset="0"/>
              </a:rPr>
              <a:t>Page</a:t>
            </a:r>
            <a:r>
              <a:rPr lang="en-GB" spc="-25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fld id="{81D60167-4931-47E6-BA6A-407CBD079E47}" type="slidenum">
              <a:rPr spc="-25" smtClean="0">
                <a:latin typeface="Tahoma" panose="020B0604030504040204" pitchFamily="34" charset="0"/>
                <a:cs typeface="Tahoma" panose="020B0604030504040204" pitchFamily="34" charset="0"/>
              </a:rPr>
              <a:pPr marL="12700">
                <a:spcBef>
                  <a:spcPts val="190"/>
                </a:spcBef>
              </a:pPr>
              <a:t>‹#›</a:t>
            </a:fld>
            <a:endParaRPr spc="-25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21" name="object 6">
            <a:extLst>
              <a:ext uri="{FF2B5EF4-FFF2-40B4-BE49-F238E27FC236}">
                <a16:creationId xmlns:a16="http://schemas.microsoft.com/office/drawing/2014/main" id="{5BADE525-A529-BB5C-DAF9-125A973C1414}"/>
              </a:ext>
            </a:extLst>
          </p:cNvPr>
          <p:cNvGrpSpPr/>
          <p:nvPr userDrawn="1"/>
        </p:nvGrpSpPr>
        <p:grpSpPr>
          <a:xfrm>
            <a:off x="8658047" y="396012"/>
            <a:ext cx="1638300" cy="461645"/>
            <a:chOff x="8658047" y="396012"/>
            <a:chExt cx="1638300" cy="461645"/>
          </a:xfrm>
        </p:grpSpPr>
        <p:sp>
          <p:nvSpPr>
            <p:cNvPr id="22" name="object 7">
              <a:extLst>
                <a:ext uri="{FF2B5EF4-FFF2-40B4-BE49-F238E27FC236}">
                  <a16:creationId xmlns:a16="http://schemas.microsoft.com/office/drawing/2014/main" id="{072E216D-CD4E-4701-F1E6-DFCDF0171B14}"/>
                </a:ext>
              </a:extLst>
            </p:cNvPr>
            <p:cNvSpPr/>
            <p:nvPr/>
          </p:nvSpPr>
          <p:spPr>
            <a:xfrm>
              <a:off x="8658047" y="396023"/>
              <a:ext cx="542290" cy="461645"/>
            </a:xfrm>
            <a:custGeom>
              <a:avLst/>
              <a:gdLst/>
              <a:ahLst/>
              <a:cxnLst/>
              <a:rect l="l" t="t" r="r" b="b"/>
              <a:pathLst>
                <a:path w="542290" h="461644">
                  <a:moveTo>
                    <a:pt x="230708" y="400659"/>
                  </a:moveTo>
                  <a:lnTo>
                    <a:pt x="189039" y="272440"/>
                  </a:lnTo>
                  <a:lnTo>
                    <a:pt x="60820" y="230784"/>
                  </a:lnTo>
                  <a:lnTo>
                    <a:pt x="0" y="291528"/>
                  </a:lnTo>
                  <a:lnTo>
                    <a:pt x="128155" y="333248"/>
                  </a:lnTo>
                  <a:lnTo>
                    <a:pt x="169837" y="461492"/>
                  </a:lnTo>
                  <a:lnTo>
                    <a:pt x="230708" y="400659"/>
                  </a:lnTo>
                  <a:close/>
                </a:path>
                <a:path w="542290" h="461644">
                  <a:moveTo>
                    <a:pt x="230708" y="60820"/>
                  </a:moveTo>
                  <a:lnTo>
                    <a:pt x="169862" y="0"/>
                  </a:lnTo>
                  <a:lnTo>
                    <a:pt x="128155" y="128206"/>
                  </a:lnTo>
                  <a:lnTo>
                    <a:pt x="0" y="169900"/>
                  </a:lnTo>
                  <a:lnTo>
                    <a:pt x="60820" y="230746"/>
                  </a:lnTo>
                  <a:lnTo>
                    <a:pt x="189039" y="189077"/>
                  </a:lnTo>
                  <a:lnTo>
                    <a:pt x="230708" y="60820"/>
                  </a:lnTo>
                  <a:close/>
                </a:path>
                <a:path w="542290" h="461644">
                  <a:moveTo>
                    <a:pt x="461391" y="169900"/>
                  </a:moveTo>
                  <a:lnTo>
                    <a:pt x="333159" y="128206"/>
                  </a:lnTo>
                  <a:lnTo>
                    <a:pt x="291528" y="0"/>
                  </a:lnTo>
                  <a:lnTo>
                    <a:pt x="230708" y="60820"/>
                  </a:lnTo>
                  <a:lnTo>
                    <a:pt x="272402" y="189077"/>
                  </a:lnTo>
                  <a:lnTo>
                    <a:pt x="400621" y="230746"/>
                  </a:lnTo>
                  <a:lnTo>
                    <a:pt x="461378" y="169976"/>
                  </a:lnTo>
                  <a:close/>
                </a:path>
                <a:path w="542290" h="461644">
                  <a:moveTo>
                    <a:pt x="461403" y="291528"/>
                  </a:moveTo>
                  <a:lnTo>
                    <a:pt x="400621" y="230746"/>
                  </a:lnTo>
                  <a:lnTo>
                    <a:pt x="272402" y="272440"/>
                  </a:lnTo>
                  <a:lnTo>
                    <a:pt x="230733" y="400659"/>
                  </a:lnTo>
                  <a:lnTo>
                    <a:pt x="291566" y="461492"/>
                  </a:lnTo>
                  <a:lnTo>
                    <a:pt x="333222" y="333286"/>
                  </a:lnTo>
                  <a:lnTo>
                    <a:pt x="461365" y="291604"/>
                  </a:lnTo>
                  <a:close/>
                </a:path>
                <a:path w="542290" h="461644">
                  <a:moveTo>
                    <a:pt x="542099" y="129679"/>
                  </a:moveTo>
                  <a:lnTo>
                    <a:pt x="501764" y="170014"/>
                  </a:lnTo>
                  <a:lnTo>
                    <a:pt x="501764" y="291477"/>
                  </a:lnTo>
                  <a:lnTo>
                    <a:pt x="542099" y="331800"/>
                  </a:lnTo>
                  <a:lnTo>
                    <a:pt x="542099" y="12967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8">
              <a:extLst>
                <a:ext uri="{FF2B5EF4-FFF2-40B4-BE49-F238E27FC236}">
                  <a16:creationId xmlns:a16="http://schemas.microsoft.com/office/drawing/2014/main" id="{EDC744BE-8E11-4889-68DD-39AAD55FF931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0155" y="759122"/>
              <a:ext cx="335344" cy="90347"/>
            </a:xfrm>
            <a:prstGeom prst="rect">
              <a:avLst/>
            </a:prstGeom>
          </p:spPr>
        </p:pic>
        <p:pic>
          <p:nvPicPr>
            <p:cNvPr id="24" name="object 9">
              <a:extLst>
                <a:ext uri="{FF2B5EF4-FFF2-40B4-BE49-F238E27FC236}">
                  <a16:creationId xmlns:a16="http://schemas.microsoft.com/office/drawing/2014/main" id="{AC89E2FF-2CA8-FB9E-8D65-6E9259811906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58948" y="759150"/>
              <a:ext cx="79895" cy="90309"/>
            </a:xfrm>
            <a:prstGeom prst="rect">
              <a:avLst/>
            </a:prstGeom>
          </p:spPr>
        </p:pic>
        <p:pic>
          <p:nvPicPr>
            <p:cNvPr id="25" name="object 10">
              <a:extLst>
                <a:ext uri="{FF2B5EF4-FFF2-40B4-BE49-F238E27FC236}">
                  <a16:creationId xmlns:a16="http://schemas.microsoft.com/office/drawing/2014/main" id="{7D7F40BF-03C8-F0DE-F53E-602E007EDA2C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62414" y="759150"/>
              <a:ext cx="83375" cy="90347"/>
            </a:xfrm>
            <a:prstGeom prst="rect">
              <a:avLst/>
            </a:prstGeom>
          </p:spPr>
        </p:pic>
        <p:sp>
          <p:nvSpPr>
            <p:cNvPr id="26" name="object 11">
              <a:extLst>
                <a:ext uri="{FF2B5EF4-FFF2-40B4-BE49-F238E27FC236}">
                  <a16:creationId xmlns:a16="http://schemas.microsoft.com/office/drawing/2014/main" id="{C2C6DDA0-B76E-5AC8-0FEC-B018CC953DE7}"/>
                </a:ext>
              </a:extLst>
            </p:cNvPr>
            <p:cNvSpPr/>
            <p:nvPr/>
          </p:nvSpPr>
          <p:spPr>
            <a:xfrm>
              <a:off x="9775952" y="759155"/>
              <a:ext cx="13335" cy="90805"/>
            </a:xfrm>
            <a:custGeom>
              <a:avLst/>
              <a:gdLst/>
              <a:ahLst/>
              <a:cxnLst/>
              <a:rect l="l" t="t" r="r" b="b"/>
              <a:pathLst>
                <a:path w="13334" h="90805">
                  <a:moveTo>
                    <a:pt x="13042" y="0"/>
                  </a:moveTo>
                  <a:lnTo>
                    <a:pt x="0" y="0"/>
                  </a:lnTo>
                  <a:lnTo>
                    <a:pt x="0" y="90309"/>
                  </a:lnTo>
                  <a:lnTo>
                    <a:pt x="13042" y="90309"/>
                  </a:lnTo>
                  <a:lnTo>
                    <a:pt x="1304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12">
              <a:extLst>
                <a:ext uri="{FF2B5EF4-FFF2-40B4-BE49-F238E27FC236}">
                  <a16:creationId xmlns:a16="http://schemas.microsoft.com/office/drawing/2014/main" id="{4321397B-2DC4-BEE0-804D-A3D169E9484C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18788" y="759155"/>
              <a:ext cx="80276" cy="90309"/>
            </a:xfrm>
            <a:prstGeom prst="rect">
              <a:avLst/>
            </a:prstGeom>
          </p:spPr>
        </p:pic>
        <p:pic>
          <p:nvPicPr>
            <p:cNvPr id="28" name="object 13">
              <a:extLst>
                <a:ext uri="{FF2B5EF4-FFF2-40B4-BE49-F238E27FC236}">
                  <a16:creationId xmlns:a16="http://schemas.microsoft.com/office/drawing/2014/main" id="{CBD9D1A7-B845-FC5F-C603-AF37522BF1B0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26623" y="757855"/>
              <a:ext cx="86093" cy="92925"/>
            </a:xfrm>
            <a:prstGeom prst="rect">
              <a:avLst/>
            </a:prstGeom>
          </p:spPr>
        </p:pic>
        <p:pic>
          <p:nvPicPr>
            <p:cNvPr id="29" name="object 14">
              <a:extLst>
                <a:ext uri="{FF2B5EF4-FFF2-40B4-BE49-F238E27FC236}">
                  <a16:creationId xmlns:a16="http://schemas.microsoft.com/office/drawing/2014/main" id="{13E19866-4191-5A93-705A-D78A90779DCC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57212" y="589070"/>
              <a:ext cx="455503" cy="142557"/>
            </a:xfrm>
            <a:prstGeom prst="rect">
              <a:avLst/>
            </a:prstGeom>
          </p:spPr>
        </p:pic>
        <p:sp>
          <p:nvSpPr>
            <p:cNvPr id="30" name="object 15">
              <a:extLst>
                <a:ext uri="{FF2B5EF4-FFF2-40B4-BE49-F238E27FC236}">
                  <a16:creationId xmlns:a16="http://schemas.microsoft.com/office/drawing/2014/main" id="{DA3B6397-2AAC-5314-C8CE-3FB6ADCB6E1C}"/>
                </a:ext>
              </a:extLst>
            </p:cNvPr>
            <p:cNvSpPr/>
            <p:nvPr/>
          </p:nvSpPr>
          <p:spPr>
            <a:xfrm>
              <a:off x="10152814" y="588440"/>
              <a:ext cx="143510" cy="143510"/>
            </a:xfrm>
            <a:custGeom>
              <a:avLst/>
              <a:gdLst/>
              <a:ahLst/>
              <a:cxnLst/>
              <a:rect l="l" t="t" r="r" b="b"/>
              <a:pathLst>
                <a:path w="143509" h="143509">
                  <a:moveTo>
                    <a:pt x="71589" y="0"/>
                  </a:moveTo>
                  <a:lnTo>
                    <a:pt x="43725" y="5626"/>
                  </a:lnTo>
                  <a:lnTo>
                    <a:pt x="20969" y="20969"/>
                  </a:lnTo>
                  <a:lnTo>
                    <a:pt x="5626" y="43725"/>
                  </a:lnTo>
                  <a:lnTo>
                    <a:pt x="0" y="71589"/>
                  </a:lnTo>
                  <a:lnTo>
                    <a:pt x="5626" y="99454"/>
                  </a:lnTo>
                  <a:lnTo>
                    <a:pt x="20969" y="122210"/>
                  </a:lnTo>
                  <a:lnTo>
                    <a:pt x="43725" y="137553"/>
                  </a:lnTo>
                  <a:lnTo>
                    <a:pt x="71589" y="143179"/>
                  </a:lnTo>
                  <a:lnTo>
                    <a:pt x="85237" y="141879"/>
                  </a:lnTo>
                  <a:lnTo>
                    <a:pt x="98263" y="138017"/>
                  </a:lnTo>
                  <a:lnTo>
                    <a:pt x="110312" y="131735"/>
                  </a:lnTo>
                  <a:lnTo>
                    <a:pt x="121031" y="123177"/>
                  </a:lnTo>
                  <a:lnTo>
                    <a:pt x="106337" y="108483"/>
                  </a:lnTo>
                  <a:lnTo>
                    <a:pt x="73177" y="108483"/>
                  </a:lnTo>
                  <a:lnTo>
                    <a:pt x="66380" y="107737"/>
                  </a:lnTo>
                  <a:lnTo>
                    <a:pt x="41275" y="84416"/>
                  </a:lnTo>
                  <a:lnTo>
                    <a:pt x="141922" y="84416"/>
                  </a:lnTo>
                  <a:lnTo>
                    <a:pt x="142798" y="80200"/>
                  </a:lnTo>
                  <a:lnTo>
                    <a:pt x="143230" y="75895"/>
                  </a:lnTo>
                  <a:lnTo>
                    <a:pt x="143179" y="71589"/>
                  </a:lnTo>
                  <a:lnTo>
                    <a:pt x="140971" y="60655"/>
                  </a:lnTo>
                  <a:lnTo>
                    <a:pt x="40640" y="60655"/>
                  </a:lnTo>
                  <a:lnTo>
                    <a:pt x="42456" y="55054"/>
                  </a:lnTo>
                  <a:lnTo>
                    <a:pt x="73202" y="34696"/>
                  </a:lnTo>
                  <a:lnTo>
                    <a:pt x="131465" y="34696"/>
                  </a:lnTo>
                  <a:lnTo>
                    <a:pt x="122210" y="20969"/>
                  </a:lnTo>
                  <a:lnTo>
                    <a:pt x="99454" y="5626"/>
                  </a:lnTo>
                  <a:lnTo>
                    <a:pt x="71589" y="0"/>
                  </a:lnTo>
                  <a:close/>
                </a:path>
                <a:path w="143509" h="143509">
                  <a:moveTo>
                    <a:pt x="96304" y="98475"/>
                  </a:moveTo>
                  <a:lnTo>
                    <a:pt x="90195" y="104711"/>
                  </a:lnTo>
                  <a:lnTo>
                    <a:pt x="81889" y="108305"/>
                  </a:lnTo>
                  <a:lnTo>
                    <a:pt x="73177" y="108483"/>
                  </a:lnTo>
                  <a:lnTo>
                    <a:pt x="106337" y="108483"/>
                  </a:lnTo>
                  <a:lnTo>
                    <a:pt x="96393" y="98539"/>
                  </a:lnTo>
                  <a:close/>
                </a:path>
                <a:path w="143509" h="143509">
                  <a:moveTo>
                    <a:pt x="131465" y="34696"/>
                  </a:moveTo>
                  <a:lnTo>
                    <a:pt x="73202" y="34696"/>
                  </a:lnTo>
                  <a:lnTo>
                    <a:pt x="75882" y="34721"/>
                  </a:lnTo>
                  <a:lnTo>
                    <a:pt x="78536" y="35077"/>
                  </a:lnTo>
                  <a:lnTo>
                    <a:pt x="105397" y="60655"/>
                  </a:lnTo>
                  <a:lnTo>
                    <a:pt x="140971" y="60655"/>
                  </a:lnTo>
                  <a:lnTo>
                    <a:pt x="137553" y="43725"/>
                  </a:lnTo>
                  <a:lnTo>
                    <a:pt x="131465" y="346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16">
              <a:extLst>
                <a:ext uri="{FF2B5EF4-FFF2-40B4-BE49-F238E27FC236}">
                  <a16:creationId xmlns:a16="http://schemas.microsoft.com/office/drawing/2014/main" id="{B2CD115C-7EF0-09FE-D7BF-59A6790B34AA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23531" y="589165"/>
              <a:ext cx="144208" cy="138760"/>
            </a:xfrm>
            <a:prstGeom prst="rect">
              <a:avLst/>
            </a:prstGeom>
          </p:spPr>
        </p:pic>
        <p:pic>
          <p:nvPicPr>
            <p:cNvPr id="32" name="object 17">
              <a:extLst>
                <a:ext uri="{FF2B5EF4-FFF2-40B4-BE49-F238E27FC236}">
                  <a16:creationId xmlns:a16="http://schemas.microsoft.com/office/drawing/2014/main" id="{22CAC506-D13B-62B5-4524-E0A3CED00AE7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90379" y="589165"/>
              <a:ext cx="144183" cy="138760"/>
            </a:xfrm>
            <a:prstGeom prst="rect">
              <a:avLst/>
            </a:prstGeom>
          </p:spPr>
        </p:pic>
        <p:sp>
          <p:nvSpPr>
            <p:cNvPr id="33" name="object 18">
              <a:extLst>
                <a:ext uri="{FF2B5EF4-FFF2-40B4-BE49-F238E27FC236}">
                  <a16:creationId xmlns:a16="http://schemas.microsoft.com/office/drawing/2014/main" id="{F5615F68-C39C-1CD8-DD9E-C6F7D7032343}"/>
                </a:ext>
              </a:extLst>
            </p:cNvPr>
            <p:cNvSpPr/>
            <p:nvPr/>
          </p:nvSpPr>
          <p:spPr>
            <a:xfrm>
              <a:off x="10037125" y="516867"/>
              <a:ext cx="99695" cy="211454"/>
            </a:xfrm>
            <a:custGeom>
              <a:avLst/>
              <a:gdLst/>
              <a:ahLst/>
              <a:cxnLst/>
              <a:rect l="l" t="t" r="r" b="b"/>
              <a:pathLst>
                <a:path w="99695" h="211454">
                  <a:moveTo>
                    <a:pt x="67843" y="112839"/>
                  </a:moveTo>
                  <a:lnTo>
                    <a:pt x="28143" y="112839"/>
                  </a:lnTo>
                  <a:lnTo>
                    <a:pt x="28143" y="210997"/>
                  </a:lnTo>
                  <a:lnTo>
                    <a:pt x="67843" y="210997"/>
                  </a:lnTo>
                  <a:lnTo>
                    <a:pt x="67843" y="112839"/>
                  </a:lnTo>
                  <a:close/>
                </a:path>
                <a:path w="99695" h="211454">
                  <a:moveTo>
                    <a:pt x="99098" y="76263"/>
                  </a:moveTo>
                  <a:lnTo>
                    <a:pt x="0" y="76263"/>
                  </a:lnTo>
                  <a:lnTo>
                    <a:pt x="0" y="112839"/>
                  </a:lnTo>
                  <a:lnTo>
                    <a:pt x="99098" y="112839"/>
                  </a:lnTo>
                  <a:lnTo>
                    <a:pt x="99098" y="76263"/>
                  </a:lnTo>
                  <a:close/>
                </a:path>
                <a:path w="99695" h="211454">
                  <a:moveTo>
                    <a:pt x="67843" y="0"/>
                  </a:moveTo>
                  <a:lnTo>
                    <a:pt x="28155" y="39687"/>
                  </a:lnTo>
                  <a:lnTo>
                    <a:pt x="28143" y="76263"/>
                  </a:lnTo>
                  <a:lnTo>
                    <a:pt x="67843" y="76263"/>
                  </a:lnTo>
                  <a:lnTo>
                    <a:pt x="6784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31767CB-A811-A056-7D7F-878539936B4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871423" y="2592377"/>
            <a:ext cx="3224213" cy="20574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 b="0" i="0">
                <a:solidFill>
                  <a:schemeClr val="bg1"/>
                </a:solidFill>
                <a:latin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Tahoma" panose="020B060403050404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9BF20A6-34FC-9774-D174-6216C6905BD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5299" y="1526947"/>
            <a:ext cx="4454576" cy="5226277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latin typeface="Tahoma" panose="020B0604030504040204" pitchFamily="34" charset="0"/>
              </a:defRPr>
            </a:lvl2pPr>
            <a:lvl3pPr>
              <a:defRPr sz="1400" b="0" i="0">
                <a:latin typeface="Tahoma" panose="020B0604030504040204" pitchFamily="34" charset="0"/>
              </a:defRPr>
            </a:lvl3pPr>
            <a:lvl4pPr>
              <a:defRPr sz="1200" b="0" i="0">
                <a:latin typeface="Tahoma" panose="020B0604030504040204" pitchFamily="34" charset="0"/>
              </a:defRPr>
            </a:lvl4pPr>
            <a:lvl5pPr>
              <a:defRPr sz="1100" b="0" i="0">
                <a:latin typeface="Tahoma" panose="020B060403050404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60145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9">
            <a:extLst>
              <a:ext uri="{FF2B5EF4-FFF2-40B4-BE49-F238E27FC236}">
                <a16:creationId xmlns:a16="http://schemas.microsoft.com/office/drawing/2014/main" id="{A98386B1-0051-E8AE-A6D6-DA7835B826D5}"/>
              </a:ext>
            </a:extLst>
          </p:cNvPr>
          <p:cNvSpPr/>
          <p:nvPr userDrawn="1"/>
        </p:nvSpPr>
        <p:spPr>
          <a:xfrm>
            <a:off x="5604515" y="8"/>
            <a:ext cx="5087620" cy="7560309"/>
          </a:xfrm>
          <a:custGeom>
            <a:avLst/>
            <a:gdLst/>
            <a:ahLst/>
            <a:cxnLst/>
            <a:rect l="l" t="t" r="r" b="b"/>
            <a:pathLst>
              <a:path w="5087620" h="7560309">
                <a:moveTo>
                  <a:pt x="5087480" y="0"/>
                </a:moveTo>
                <a:lnTo>
                  <a:pt x="2038642" y="0"/>
                </a:lnTo>
                <a:lnTo>
                  <a:pt x="0" y="3715766"/>
                </a:lnTo>
                <a:lnTo>
                  <a:pt x="1813153" y="7559992"/>
                </a:lnTo>
                <a:lnTo>
                  <a:pt x="5087480" y="7559992"/>
                </a:lnTo>
                <a:lnTo>
                  <a:pt x="5087480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DB1785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chemeClr val="bg1">
                    <a:lumMod val="95000"/>
                  </a:schemeClr>
                </a:solidFill>
                <a:latin typeface="Loew"/>
                <a:cs typeface="Loew"/>
              </a:defRPr>
            </a:lvl1pPr>
          </a:lstStyle>
          <a:p>
            <a:pPr marL="12700">
              <a:spcBef>
                <a:spcPts val="190"/>
              </a:spcBef>
            </a:pPr>
            <a:r>
              <a:rPr lang="en-GB">
                <a:latin typeface="Tahoma" panose="020B0604030504040204" pitchFamily="34" charset="0"/>
                <a:cs typeface="Tahoma" panose="020B0604030504040204" pitchFamily="34" charset="0"/>
              </a:rPr>
              <a:t>Page</a:t>
            </a:r>
            <a:r>
              <a:rPr lang="en-GB" spc="-25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fld id="{81D60167-4931-47E6-BA6A-407CBD079E47}" type="slidenum">
              <a:rPr spc="-25" smtClean="0">
                <a:latin typeface="Tahoma" panose="020B0604030504040204" pitchFamily="34" charset="0"/>
                <a:cs typeface="Tahoma" panose="020B0604030504040204" pitchFamily="34" charset="0"/>
              </a:rPr>
              <a:pPr marL="12700">
                <a:spcBef>
                  <a:spcPts val="190"/>
                </a:spcBef>
              </a:pPr>
              <a:t>‹#›</a:t>
            </a:fld>
            <a:endParaRPr spc="-25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21" name="object 6">
            <a:extLst>
              <a:ext uri="{FF2B5EF4-FFF2-40B4-BE49-F238E27FC236}">
                <a16:creationId xmlns:a16="http://schemas.microsoft.com/office/drawing/2014/main" id="{5BADE525-A529-BB5C-DAF9-125A973C1414}"/>
              </a:ext>
            </a:extLst>
          </p:cNvPr>
          <p:cNvGrpSpPr/>
          <p:nvPr userDrawn="1"/>
        </p:nvGrpSpPr>
        <p:grpSpPr>
          <a:xfrm>
            <a:off x="8658047" y="396012"/>
            <a:ext cx="1638300" cy="461645"/>
            <a:chOff x="8658047" y="396012"/>
            <a:chExt cx="1638300" cy="461645"/>
          </a:xfrm>
        </p:grpSpPr>
        <p:sp>
          <p:nvSpPr>
            <p:cNvPr id="22" name="object 7">
              <a:extLst>
                <a:ext uri="{FF2B5EF4-FFF2-40B4-BE49-F238E27FC236}">
                  <a16:creationId xmlns:a16="http://schemas.microsoft.com/office/drawing/2014/main" id="{072E216D-CD4E-4701-F1E6-DFCDF0171B14}"/>
                </a:ext>
              </a:extLst>
            </p:cNvPr>
            <p:cNvSpPr/>
            <p:nvPr/>
          </p:nvSpPr>
          <p:spPr>
            <a:xfrm>
              <a:off x="8658047" y="396023"/>
              <a:ext cx="542290" cy="461645"/>
            </a:xfrm>
            <a:custGeom>
              <a:avLst/>
              <a:gdLst/>
              <a:ahLst/>
              <a:cxnLst/>
              <a:rect l="l" t="t" r="r" b="b"/>
              <a:pathLst>
                <a:path w="542290" h="461644">
                  <a:moveTo>
                    <a:pt x="230708" y="400659"/>
                  </a:moveTo>
                  <a:lnTo>
                    <a:pt x="189039" y="272440"/>
                  </a:lnTo>
                  <a:lnTo>
                    <a:pt x="60820" y="230784"/>
                  </a:lnTo>
                  <a:lnTo>
                    <a:pt x="0" y="291528"/>
                  </a:lnTo>
                  <a:lnTo>
                    <a:pt x="128155" y="333248"/>
                  </a:lnTo>
                  <a:lnTo>
                    <a:pt x="169837" y="461492"/>
                  </a:lnTo>
                  <a:lnTo>
                    <a:pt x="230708" y="400659"/>
                  </a:lnTo>
                  <a:close/>
                </a:path>
                <a:path w="542290" h="461644">
                  <a:moveTo>
                    <a:pt x="230708" y="60820"/>
                  </a:moveTo>
                  <a:lnTo>
                    <a:pt x="169862" y="0"/>
                  </a:lnTo>
                  <a:lnTo>
                    <a:pt x="128155" y="128206"/>
                  </a:lnTo>
                  <a:lnTo>
                    <a:pt x="0" y="169900"/>
                  </a:lnTo>
                  <a:lnTo>
                    <a:pt x="60820" y="230746"/>
                  </a:lnTo>
                  <a:lnTo>
                    <a:pt x="189039" y="189077"/>
                  </a:lnTo>
                  <a:lnTo>
                    <a:pt x="230708" y="60820"/>
                  </a:lnTo>
                  <a:close/>
                </a:path>
                <a:path w="542290" h="461644">
                  <a:moveTo>
                    <a:pt x="461391" y="169900"/>
                  </a:moveTo>
                  <a:lnTo>
                    <a:pt x="333159" y="128206"/>
                  </a:lnTo>
                  <a:lnTo>
                    <a:pt x="291528" y="0"/>
                  </a:lnTo>
                  <a:lnTo>
                    <a:pt x="230708" y="60820"/>
                  </a:lnTo>
                  <a:lnTo>
                    <a:pt x="272402" y="189077"/>
                  </a:lnTo>
                  <a:lnTo>
                    <a:pt x="400621" y="230746"/>
                  </a:lnTo>
                  <a:lnTo>
                    <a:pt x="461378" y="169976"/>
                  </a:lnTo>
                  <a:close/>
                </a:path>
                <a:path w="542290" h="461644">
                  <a:moveTo>
                    <a:pt x="461403" y="291528"/>
                  </a:moveTo>
                  <a:lnTo>
                    <a:pt x="400621" y="230746"/>
                  </a:lnTo>
                  <a:lnTo>
                    <a:pt x="272402" y="272440"/>
                  </a:lnTo>
                  <a:lnTo>
                    <a:pt x="230733" y="400659"/>
                  </a:lnTo>
                  <a:lnTo>
                    <a:pt x="291566" y="461492"/>
                  </a:lnTo>
                  <a:lnTo>
                    <a:pt x="333222" y="333286"/>
                  </a:lnTo>
                  <a:lnTo>
                    <a:pt x="461365" y="291604"/>
                  </a:lnTo>
                  <a:close/>
                </a:path>
                <a:path w="542290" h="461644">
                  <a:moveTo>
                    <a:pt x="542099" y="129679"/>
                  </a:moveTo>
                  <a:lnTo>
                    <a:pt x="501764" y="170014"/>
                  </a:lnTo>
                  <a:lnTo>
                    <a:pt x="501764" y="291477"/>
                  </a:lnTo>
                  <a:lnTo>
                    <a:pt x="542099" y="331800"/>
                  </a:lnTo>
                  <a:lnTo>
                    <a:pt x="542099" y="12967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8">
              <a:extLst>
                <a:ext uri="{FF2B5EF4-FFF2-40B4-BE49-F238E27FC236}">
                  <a16:creationId xmlns:a16="http://schemas.microsoft.com/office/drawing/2014/main" id="{EDC744BE-8E11-4889-68DD-39AAD55FF931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0155" y="759122"/>
              <a:ext cx="335344" cy="90347"/>
            </a:xfrm>
            <a:prstGeom prst="rect">
              <a:avLst/>
            </a:prstGeom>
          </p:spPr>
        </p:pic>
        <p:pic>
          <p:nvPicPr>
            <p:cNvPr id="24" name="object 9">
              <a:extLst>
                <a:ext uri="{FF2B5EF4-FFF2-40B4-BE49-F238E27FC236}">
                  <a16:creationId xmlns:a16="http://schemas.microsoft.com/office/drawing/2014/main" id="{AC89E2FF-2CA8-FB9E-8D65-6E9259811906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58948" y="759150"/>
              <a:ext cx="79895" cy="90309"/>
            </a:xfrm>
            <a:prstGeom prst="rect">
              <a:avLst/>
            </a:prstGeom>
          </p:spPr>
        </p:pic>
        <p:pic>
          <p:nvPicPr>
            <p:cNvPr id="25" name="object 10">
              <a:extLst>
                <a:ext uri="{FF2B5EF4-FFF2-40B4-BE49-F238E27FC236}">
                  <a16:creationId xmlns:a16="http://schemas.microsoft.com/office/drawing/2014/main" id="{7D7F40BF-03C8-F0DE-F53E-602E007EDA2C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62414" y="759150"/>
              <a:ext cx="83375" cy="90347"/>
            </a:xfrm>
            <a:prstGeom prst="rect">
              <a:avLst/>
            </a:prstGeom>
          </p:spPr>
        </p:pic>
        <p:sp>
          <p:nvSpPr>
            <p:cNvPr id="26" name="object 11">
              <a:extLst>
                <a:ext uri="{FF2B5EF4-FFF2-40B4-BE49-F238E27FC236}">
                  <a16:creationId xmlns:a16="http://schemas.microsoft.com/office/drawing/2014/main" id="{C2C6DDA0-B76E-5AC8-0FEC-B018CC953DE7}"/>
                </a:ext>
              </a:extLst>
            </p:cNvPr>
            <p:cNvSpPr/>
            <p:nvPr/>
          </p:nvSpPr>
          <p:spPr>
            <a:xfrm>
              <a:off x="9775952" y="759155"/>
              <a:ext cx="13335" cy="90805"/>
            </a:xfrm>
            <a:custGeom>
              <a:avLst/>
              <a:gdLst/>
              <a:ahLst/>
              <a:cxnLst/>
              <a:rect l="l" t="t" r="r" b="b"/>
              <a:pathLst>
                <a:path w="13334" h="90805">
                  <a:moveTo>
                    <a:pt x="13042" y="0"/>
                  </a:moveTo>
                  <a:lnTo>
                    <a:pt x="0" y="0"/>
                  </a:lnTo>
                  <a:lnTo>
                    <a:pt x="0" y="90309"/>
                  </a:lnTo>
                  <a:lnTo>
                    <a:pt x="13042" y="90309"/>
                  </a:lnTo>
                  <a:lnTo>
                    <a:pt x="1304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12">
              <a:extLst>
                <a:ext uri="{FF2B5EF4-FFF2-40B4-BE49-F238E27FC236}">
                  <a16:creationId xmlns:a16="http://schemas.microsoft.com/office/drawing/2014/main" id="{4321397B-2DC4-BEE0-804D-A3D169E9484C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18788" y="759155"/>
              <a:ext cx="80276" cy="90309"/>
            </a:xfrm>
            <a:prstGeom prst="rect">
              <a:avLst/>
            </a:prstGeom>
          </p:spPr>
        </p:pic>
        <p:pic>
          <p:nvPicPr>
            <p:cNvPr id="28" name="object 13">
              <a:extLst>
                <a:ext uri="{FF2B5EF4-FFF2-40B4-BE49-F238E27FC236}">
                  <a16:creationId xmlns:a16="http://schemas.microsoft.com/office/drawing/2014/main" id="{CBD9D1A7-B845-FC5F-C603-AF37522BF1B0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26623" y="757855"/>
              <a:ext cx="86093" cy="92925"/>
            </a:xfrm>
            <a:prstGeom prst="rect">
              <a:avLst/>
            </a:prstGeom>
          </p:spPr>
        </p:pic>
        <p:pic>
          <p:nvPicPr>
            <p:cNvPr id="29" name="object 14">
              <a:extLst>
                <a:ext uri="{FF2B5EF4-FFF2-40B4-BE49-F238E27FC236}">
                  <a16:creationId xmlns:a16="http://schemas.microsoft.com/office/drawing/2014/main" id="{13E19866-4191-5A93-705A-D78A90779DCC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57212" y="589070"/>
              <a:ext cx="455503" cy="142557"/>
            </a:xfrm>
            <a:prstGeom prst="rect">
              <a:avLst/>
            </a:prstGeom>
          </p:spPr>
        </p:pic>
        <p:sp>
          <p:nvSpPr>
            <p:cNvPr id="30" name="object 15">
              <a:extLst>
                <a:ext uri="{FF2B5EF4-FFF2-40B4-BE49-F238E27FC236}">
                  <a16:creationId xmlns:a16="http://schemas.microsoft.com/office/drawing/2014/main" id="{DA3B6397-2AAC-5314-C8CE-3FB6ADCB6E1C}"/>
                </a:ext>
              </a:extLst>
            </p:cNvPr>
            <p:cNvSpPr/>
            <p:nvPr/>
          </p:nvSpPr>
          <p:spPr>
            <a:xfrm>
              <a:off x="10152814" y="588440"/>
              <a:ext cx="143510" cy="143510"/>
            </a:xfrm>
            <a:custGeom>
              <a:avLst/>
              <a:gdLst/>
              <a:ahLst/>
              <a:cxnLst/>
              <a:rect l="l" t="t" r="r" b="b"/>
              <a:pathLst>
                <a:path w="143509" h="143509">
                  <a:moveTo>
                    <a:pt x="71589" y="0"/>
                  </a:moveTo>
                  <a:lnTo>
                    <a:pt x="43725" y="5626"/>
                  </a:lnTo>
                  <a:lnTo>
                    <a:pt x="20969" y="20969"/>
                  </a:lnTo>
                  <a:lnTo>
                    <a:pt x="5626" y="43725"/>
                  </a:lnTo>
                  <a:lnTo>
                    <a:pt x="0" y="71589"/>
                  </a:lnTo>
                  <a:lnTo>
                    <a:pt x="5626" y="99454"/>
                  </a:lnTo>
                  <a:lnTo>
                    <a:pt x="20969" y="122210"/>
                  </a:lnTo>
                  <a:lnTo>
                    <a:pt x="43725" y="137553"/>
                  </a:lnTo>
                  <a:lnTo>
                    <a:pt x="71589" y="143179"/>
                  </a:lnTo>
                  <a:lnTo>
                    <a:pt x="85237" y="141879"/>
                  </a:lnTo>
                  <a:lnTo>
                    <a:pt x="98263" y="138017"/>
                  </a:lnTo>
                  <a:lnTo>
                    <a:pt x="110312" y="131735"/>
                  </a:lnTo>
                  <a:lnTo>
                    <a:pt x="121031" y="123177"/>
                  </a:lnTo>
                  <a:lnTo>
                    <a:pt x="106337" y="108483"/>
                  </a:lnTo>
                  <a:lnTo>
                    <a:pt x="73177" y="108483"/>
                  </a:lnTo>
                  <a:lnTo>
                    <a:pt x="66380" y="107737"/>
                  </a:lnTo>
                  <a:lnTo>
                    <a:pt x="41275" y="84416"/>
                  </a:lnTo>
                  <a:lnTo>
                    <a:pt x="141922" y="84416"/>
                  </a:lnTo>
                  <a:lnTo>
                    <a:pt x="142798" y="80200"/>
                  </a:lnTo>
                  <a:lnTo>
                    <a:pt x="143230" y="75895"/>
                  </a:lnTo>
                  <a:lnTo>
                    <a:pt x="143179" y="71589"/>
                  </a:lnTo>
                  <a:lnTo>
                    <a:pt x="140971" y="60655"/>
                  </a:lnTo>
                  <a:lnTo>
                    <a:pt x="40640" y="60655"/>
                  </a:lnTo>
                  <a:lnTo>
                    <a:pt x="42456" y="55054"/>
                  </a:lnTo>
                  <a:lnTo>
                    <a:pt x="73202" y="34696"/>
                  </a:lnTo>
                  <a:lnTo>
                    <a:pt x="131465" y="34696"/>
                  </a:lnTo>
                  <a:lnTo>
                    <a:pt x="122210" y="20969"/>
                  </a:lnTo>
                  <a:lnTo>
                    <a:pt x="99454" y="5626"/>
                  </a:lnTo>
                  <a:lnTo>
                    <a:pt x="71589" y="0"/>
                  </a:lnTo>
                  <a:close/>
                </a:path>
                <a:path w="143509" h="143509">
                  <a:moveTo>
                    <a:pt x="96304" y="98475"/>
                  </a:moveTo>
                  <a:lnTo>
                    <a:pt x="90195" y="104711"/>
                  </a:lnTo>
                  <a:lnTo>
                    <a:pt x="81889" y="108305"/>
                  </a:lnTo>
                  <a:lnTo>
                    <a:pt x="73177" y="108483"/>
                  </a:lnTo>
                  <a:lnTo>
                    <a:pt x="106337" y="108483"/>
                  </a:lnTo>
                  <a:lnTo>
                    <a:pt x="96393" y="98539"/>
                  </a:lnTo>
                  <a:close/>
                </a:path>
                <a:path w="143509" h="143509">
                  <a:moveTo>
                    <a:pt x="131465" y="34696"/>
                  </a:moveTo>
                  <a:lnTo>
                    <a:pt x="73202" y="34696"/>
                  </a:lnTo>
                  <a:lnTo>
                    <a:pt x="75882" y="34721"/>
                  </a:lnTo>
                  <a:lnTo>
                    <a:pt x="78536" y="35077"/>
                  </a:lnTo>
                  <a:lnTo>
                    <a:pt x="105397" y="60655"/>
                  </a:lnTo>
                  <a:lnTo>
                    <a:pt x="140971" y="60655"/>
                  </a:lnTo>
                  <a:lnTo>
                    <a:pt x="137553" y="43725"/>
                  </a:lnTo>
                  <a:lnTo>
                    <a:pt x="131465" y="346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16">
              <a:extLst>
                <a:ext uri="{FF2B5EF4-FFF2-40B4-BE49-F238E27FC236}">
                  <a16:creationId xmlns:a16="http://schemas.microsoft.com/office/drawing/2014/main" id="{B2CD115C-7EF0-09FE-D7BF-59A6790B34AA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23531" y="589165"/>
              <a:ext cx="144208" cy="138760"/>
            </a:xfrm>
            <a:prstGeom prst="rect">
              <a:avLst/>
            </a:prstGeom>
          </p:spPr>
        </p:pic>
        <p:pic>
          <p:nvPicPr>
            <p:cNvPr id="32" name="object 17">
              <a:extLst>
                <a:ext uri="{FF2B5EF4-FFF2-40B4-BE49-F238E27FC236}">
                  <a16:creationId xmlns:a16="http://schemas.microsoft.com/office/drawing/2014/main" id="{22CAC506-D13B-62B5-4524-E0A3CED00AE7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90379" y="589165"/>
              <a:ext cx="144183" cy="138760"/>
            </a:xfrm>
            <a:prstGeom prst="rect">
              <a:avLst/>
            </a:prstGeom>
          </p:spPr>
        </p:pic>
        <p:sp>
          <p:nvSpPr>
            <p:cNvPr id="33" name="object 18">
              <a:extLst>
                <a:ext uri="{FF2B5EF4-FFF2-40B4-BE49-F238E27FC236}">
                  <a16:creationId xmlns:a16="http://schemas.microsoft.com/office/drawing/2014/main" id="{F5615F68-C39C-1CD8-DD9E-C6F7D7032343}"/>
                </a:ext>
              </a:extLst>
            </p:cNvPr>
            <p:cNvSpPr/>
            <p:nvPr/>
          </p:nvSpPr>
          <p:spPr>
            <a:xfrm>
              <a:off x="10037125" y="516867"/>
              <a:ext cx="99695" cy="211454"/>
            </a:xfrm>
            <a:custGeom>
              <a:avLst/>
              <a:gdLst/>
              <a:ahLst/>
              <a:cxnLst/>
              <a:rect l="l" t="t" r="r" b="b"/>
              <a:pathLst>
                <a:path w="99695" h="211454">
                  <a:moveTo>
                    <a:pt x="67843" y="112839"/>
                  </a:moveTo>
                  <a:lnTo>
                    <a:pt x="28143" y="112839"/>
                  </a:lnTo>
                  <a:lnTo>
                    <a:pt x="28143" y="210997"/>
                  </a:lnTo>
                  <a:lnTo>
                    <a:pt x="67843" y="210997"/>
                  </a:lnTo>
                  <a:lnTo>
                    <a:pt x="67843" y="112839"/>
                  </a:lnTo>
                  <a:close/>
                </a:path>
                <a:path w="99695" h="211454">
                  <a:moveTo>
                    <a:pt x="99098" y="76263"/>
                  </a:moveTo>
                  <a:lnTo>
                    <a:pt x="0" y="76263"/>
                  </a:lnTo>
                  <a:lnTo>
                    <a:pt x="0" y="112839"/>
                  </a:lnTo>
                  <a:lnTo>
                    <a:pt x="99098" y="112839"/>
                  </a:lnTo>
                  <a:lnTo>
                    <a:pt x="99098" y="76263"/>
                  </a:lnTo>
                  <a:close/>
                </a:path>
                <a:path w="99695" h="211454">
                  <a:moveTo>
                    <a:pt x="67843" y="0"/>
                  </a:moveTo>
                  <a:lnTo>
                    <a:pt x="28155" y="39687"/>
                  </a:lnTo>
                  <a:lnTo>
                    <a:pt x="28143" y="76263"/>
                  </a:lnTo>
                  <a:lnTo>
                    <a:pt x="67843" y="76263"/>
                  </a:lnTo>
                  <a:lnTo>
                    <a:pt x="6784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Holder 4">
            <a:extLst>
              <a:ext uri="{FF2B5EF4-FFF2-40B4-BE49-F238E27FC236}">
                <a16:creationId xmlns:a16="http://schemas.microsoft.com/office/drawing/2014/main" id="{015EA63D-7CF7-2A16-ACF3-D664B6488261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635299" y="7235299"/>
            <a:ext cx="1936750" cy="107722"/>
          </a:xfrm>
          <a:prstGeom prst="rect">
            <a:avLst/>
          </a:prstGeom>
        </p:spPr>
        <p:txBody>
          <a:bodyPr lIns="0" tIns="0" rIns="0" bIns="0"/>
          <a:lstStyle>
            <a:lvl1pPr>
              <a:defRPr sz="700" b="1" i="0">
                <a:solidFill>
                  <a:schemeClr val="bg1">
                    <a:lumMod val="65000"/>
                  </a:schemeClr>
                </a:solidFill>
                <a:latin typeface="Loew-Heavy"/>
                <a:cs typeface="Loew-Heavy"/>
              </a:defRPr>
            </a:lvl1pPr>
          </a:lstStyle>
          <a:p>
            <a:pPr marL="12700">
              <a:spcBef>
                <a:spcPts val="244"/>
              </a:spcBef>
            </a:pPr>
            <a:r>
              <a:rPr lang="en-GB" spc="-25" dirty="0"/>
              <a:t>INNOVATE</a:t>
            </a:r>
            <a:r>
              <a:rPr lang="en-GB" spc="5" dirty="0"/>
              <a:t> </a:t>
            </a:r>
            <a:r>
              <a:rPr lang="en-GB" spc="-20" dirty="0"/>
              <a:t>AWARDING</a:t>
            </a:r>
            <a:r>
              <a:rPr lang="en-GB" spc="10" dirty="0"/>
              <a:t> </a:t>
            </a:r>
            <a:endParaRPr lang="en-GB" b="0" spc="-1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254F5E14-51C0-0C86-3292-CCCBE4A9DFE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871423" y="2592377"/>
            <a:ext cx="3224213" cy="20574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600" b="0" i="0">
                <a:solidFill>
                  <a:schemeClr val="bg1"/>
                </a:solidFill>
                <a:latin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Tahoma" panose="020B060403050404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3A1BCFEC-2E47-3DBA-EA04-5253B0BCDEA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5299" y="1526947"/>
            <a:ext cx="4454576" cy="5226277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latin typeface="Tahoma" panose="020B0604030504040204" pitchFamily="34" charset="0"/>
              </a:defRPr>
            </a:lvl2pPr>
            <a:lvl3pPr>
              <a:defRPr sz="1400" b="0" i="0">
                <a:latin typeface="Tahoma" panose="020B0604030504040204" pitchFamily="34" charset="0"/>
              </a:defRPr>
            </a:lvl3pPr>
            <a:lvl4pPr>
              <a:defRPr sz="1200" b="0" i="0">
                <a:latin typeface="Tahoma" panose="020B0604030504040204" pitchFamily="34" charset="0"/>
              </a:defRPr>
            </a:lvl4pPr>
            <a:lvl5pPr>
              <a:defRPr sz="1100" b="0" i="0">
                <a:latin typeface="Tahoma" panose="020B060403050404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30000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5">
            <a:extLst>
              <a:ext uri="{FF2B5EF4-FFF2-40B4-BE49-F238E27FC236}">
                <a16:creationId xmlns:a16="http://schemas.microsoft.com/office/drawing/2014/main" id="{AB6FB1F1-1A25-207E-1ACE-25664F5887C1}"/>
              </a:ext>
            </a:extLst>
          </p:cNvPr>
          <p:cNvSpPr/>
          <p:nvPr userDrawn="1"/>
        </p:nvSpPr>
        <p:spPr>
          <a:xfrm>
            <a:off x="8936845" y="5731155"/>
            <a:ext cx="1744345" cy="1829436"/>
          </a:xfrm>
          <a:custGeom>
            <a:avLst/>
            <a:gdLst/>
            <a:ahLst/>
            <a:cxnLst/>
            <a:rect l="l" t="t" r="r" b="b"/>
            <a:pathLst>
              <a:path w="1744345" h="1829434">
                <a:moveTo>
                  <a:pt x="1743786" y="0"/>
                </a:moveTo>
                <a:lnTo>
                  <a:pt x="458520" y="417576"/>
                </a:lnTo>
                <a:lnTo>
                  <a:pt x="0" y="1828850"/>
                </a:lnTo>
                <a:lnTo>
                  <a:pt x="1743786" y="1828850"/>
                </a:lnTo>
                <a:lnTo>
                  <a:pt x="1743786" y="0"/>
                </a:lnTo>
                <a:close/>
              </a:path>
            </a:pathLst>
          </a:custGeom>
          <a:solidFill>
            <a:srgbClr val="84619D"/>
          </a:solidFill>
        </p:spPr>
        <p:txBody>
          <a:bodyPr wrap="square" lIns="0" tIns="0" rIns="0" bIns="0" rtlCol="0"/>
          <a:lstStyle/>
          <a:p>
            <a:endParaRPr sz="1431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545" b="1" i="0">
                <a:solidFill>
                  <a:srgbClr val="DB1785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75688" y="1739455"/>
            <a:ext cx="4651629" cy="4601248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>
              <a:defRPr b="0" i="0" baseline="0">
                <a:latin typeface="+mn-l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2" y="1739455"/>
            <a:ext cx="4651629" cy="4601248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>
              <a:defRPr b="0" i="0" baseline="0">
                <a:latin typeface="+mn-lt"/>
              </a:defRPr>
            </a:lvl1pPr>
          </a:lstStyle>
          <a:p>
            <a:endParaRPr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557" b="0" i="0">
                <a:solidFill>
                  <a:schemeClr val="bg1"/>
                </a:solidFill>
                <a:latin typeface="Loew"/>
                <a:cs typeface="Loew"/>
              </a:defRPr>
            </a:lvl1pPr>
          </a:lstStyle>
          <a:p>
            <a:pPr marL="10101">
              <a:spcBef>
                <a:spcPts val="151"/>
              </a:spcBef>
            </a:pPr>
            <a:r>
              <a:rPr lang="en-GB">
                <a:latin typeface="Tahoma" panose="020B0604030504040204" pitchFamily="34" charset="0"/>
                <a:cs typeface="Tahoma" panose="020B0604030504040204" pitchFamily="34" charset="0"/>
              </a:rPr>
              <a:t>Page</a:t>
            </a:r>
            <a:r>
              <a:rPr lang="en-GB" spc="-2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fld id="{81D60167-4931-47E6-BA6A-407CBD079E47}" type="slidenum">
              <a:rPr spc="-20" smtClean="0">
                <a:latin typeface="Tahoma" panose="020B0604030504040204" pitchFamily="34" charset="0"/>
                <a:cs typeface="Tahoma" panose="020B0604030504040204" pitchFamily="34" charset="0"/>
              </a:rPr>
              <a:pPr marL="10101">
                <a:spcBef>
                  <a:spcPts val="151"/>
                </a:spcBef>
              </a:pPr>
              <a:t>‹#›</a:t>
            </a:fld>
            <a:endParaRPr spc="-2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Holder 4">
            <a:extLst>
              <a:ext uri="{FF2B5EF4-FFF2-40B4-BE49-F238E27FC236}">
                <a16:creationId xmlns:a16="http://schemas.microsoft.com/office/drawing/2014/main" id="{D6A76DE8-58AC-2115-908D-FF29258CAD77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635299" y="7235299"/>
            <a:ext cx="1936750" cy="107722"/>
          </a:xfrm>
          <a:prstGeom prst="rect">
            <a:avLst/>
          </a:prstGeom>
        </p:spPr>
        <p:txBody>
          <a:bodyPr lIns="0" tIns="0" rIns="0" bIns="0"/>
          <a:lstStyle>
            <a:lvl1pPr>
              <a:defRPr sz="557" b="1" i="0">
                <a:solidFill>
                  <a:schemeClr val="bg1">
                    <a:lumMod val="65000"/>
                  </a:schemeClr>
                </a:solidFill>
                <a:latin typeface="Loew-Heavy"/>
                <a:cs typeface="Loew-Heavy"/>
              </a:defRPr>
            </a:lvl1pPr>
          </a:lstStyle>
          <a:p>
            <a:pPr marL="10101">
              <a:spcBef>
                <a:spcPts val="194"/>
              </a:spcBef>
            </a:pPr>
            <a:r>
              <a:rPr lang="en-GB" spc="-20"/>
              <a:t>INNOVATE</a:t>
            </a:r>
            <a:r>
              <a:rPr lang="en-GB" spc="4"/>
              <a:t> </a:t>
            </a:r>
            <a:r>
              <a:rPr lang="en-GB" spc="-16"/>
              <a:t>AWARDING</a:t>
            </a:r>
            <a:r>
              <a:rPr lang="en-GB" spc="8"/>
              <a:t> </a:t>
            </a:r>
            <a:endParaRPr lang="en-GB" b="0" spc="-8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92220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75A7E84-9DC5-0717-3036-FE1146D91BA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31795" y="-24748"/>
            <a:ext cx="5515790" cy="7630794"/>
          </a:xfrm>
          <a:custGeom>
            <a:avLst/>
            <a:gdLst>
              <a:gd name="connsiteX0" fmla="*/ 0 w 5515790"/>
              <a:gd name="connsiteY0" fmla="*/ 0 h 7630794"/>
              <a:gd name="connsiteX1" fmla="*/ 5515790 w 5515790"/>
              <a:gd name="connsiteY1" fmla="*/ 1817 h 7630794"/>
              <a:gd name="connsiteX2" fmla="*/ 5240379 w 5515790"/>
              <a:gd name="connsiteY2" fmla="*/ 5452533 h 7630794"/>
              <a:gd name="connsiteX3" fmla="*/ 4893169 w 5515790"/>
              <a:gd name="connsiteY3" fmla="*/ 5766007 h 7630794"/>
              <a:gd name="connsiteX4" fmla="*/ 4824503 w 5515790"/>
              <a:gd name="connsiteY4" fmla="*/ 5688711 h 7630794"/>
              <a:gd name="connsiteX5" fmla="*/ 3890184 w 5515790"/>
              <a:gd name="connsiteY5" fmla="*/ 5932353 h 7630794"/>
              <a:gd name="connsiteX6" fmla="*/ 3538149 w 5515790"/>
              <a:gd name="connsiteY6" fmla="*/ 6831445 h 7630794"/>
              <a:gd name="connsiteX7" fmla="*/ 3616001 w 5515790"/>
              <a:gd name="connsiteY7" fmla="*/ 6919082 h 7630794"/>
              <a:gd name="connsiteX8" fmla="*/ 2827695 w 5515790"/>
              <a:gd name="connsiteY8" fmla="*/ 7630794 h 7630794"/>
              <a:gd name="connsiteX9" fmla="*/ 19440 w 5515790"/>
              <a:gd name="connsiteY9" fmla="*/ 7619506 h 7630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15790" h="7630794">
                <a:moveTo>
                  <a:pt x="0" y="0"/>
                </a:moveTo>
                <a:lnTo>
                  <a:pt x="5515790" y="1817"/>
                </a:lnTo>
                <a:lnTo>
                  <a:pt x="5240379" y="5452533"/>
                </a:lnTo>
                <a:lnTo>
                  <a:pt x="4893169" y="5766007"/>
                </a:lnTo>
                <a:lnTo>
                  <a:pt x="4824503" y="5688711"/>
                </a:lnTo>
                <a:lnTo>
                  <a:pt x="3890184" y="5932353"/>
                </a:lnTo>
                <a:lnTo>
                  <a:pt x="3538149" y="6831445"/>
                </a:lnTo>
                <a:lnTo>
                  <a:pt x="3616001" y="6919082"/>
                </a:lnTo>
                <a:lnTo>
                  <a:pt x="2827695" y="7630794"/>
                </a:lnTo>
                <a:lnTo>
                  <a:pt x="19440" y="761950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897968" y="1329466"/>
            <a:ext cx="4361180" cy="492443"/>
          </a:xfrm>
        </p:spPr>
        <p:txBody>
          <a:bodyPr lIns="0" tIns="0" rIns="0" bIns="0"/>
          <a:lstStyle>
            <a:lvl1pPr>
              <a:defRPr sz="2545" b="1" i="0">
                <a:solidFill>
                  <a:srgbClr val="DB1785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557" b="0" i="0">
                <a:solidFill>
                  <a:schemeClr val="bg1">
                    <a:lumMod val="65000"/>
                  </a:schemeClr>
                </a:solidFill>
                <a:latin typeface="Loew"/>
                <a:cs typeface="Loew"/>
              </a:defRPr>
            </a:lvl1pPr>
          </a:lstStyle>
          <a:p>
            <a:pPr marL="10101">
              <a:spcBef>
                <a:spcPts val="151"/>
              </a:spcBef>
            </a:pPr>
            <a:r>
              <a:rPr lang="en-GB">
                <a:latin typeface="Tahoma" panose="020B0604030504040204" pitchFamily="34" charset="0"/>
                <a:cs typeface="Tahoma" panose="020B0604030504040204" pitchFamily="34" charset="0"/>
              </a:rPr>
              <a:t>Page</a:t>
            </a:r>
            <a:r>
              <a:rPr lang="en-GB" spc="-2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fld id="{81D60167-4931-47E6-BA6A-407CBD079E47}" type="slidenum">
              <a:rPr spc="-20" smtClean="0">
                <a:latin typeface="Tahoma" panose="020B0604030504040204" pitchFamily="34" charset="0"/>
                <a:cs typeface="Tahoma" panose="020B0604030504040204" pitchFamily="34" charset="0"/>
              </a:rPr>
              <a:pPr marL="10101">
                <a:spcBef>
                  <a:spcPts val="151"/>
                </a:spcBef>
              </a:pPr>
              <a:t>‹#›</a:t>
            </a:fld>
            <a:endParaRPr spc="-2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Holder 4">
            <a:extLst>
              <a:ext uri="{FF2B5EF4-FFF2-40B4-BE49-F238E27FC236}">
                <a16:creationId xmlns:a16="http://schemas.microsoft.com/office/drawing/2014/main" id="{015EA63D-7CF7-2A16-ACF3-D664B6488261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635299" y="7235299"/>
            <a:ext cx="1936750" cy="107722"/>
          </a:xfrm>
          <a:prstGeom prst="rect">
            <a:avLst/>
          </a:prstGeom>
        </p:spPr>
        <p:txBody>
          <a:bodyPr lIns="0" tIns="0" rIns="0" bIns="0"/>
          <a:lstStyle>
            <a:lvl1pPr>
              <a:defRPr sz="557" b="1" i="0">
                <a:solidFill>
                  <a:schemeClr val="bg1"/>
                </a:solidFill>
                <a:latin typeface="Loew-Heavy"/>
                <a:cs typeface="Loew-Heavy"/>
              </a:defRPr>
            </a:lvl1pPr>
          </a:lstStyle>
          <a:p>
            <a:pPr marL="10101">
              <a:spcBef>
                <a:spcPts val="194"/>
              </a:spcBef>
            </a:pPr>
            <a:r>
              <a:rPr lang="en-GB" spc="-20"/>
              <a:t>INNOVATE</a:t>
            </a:r>
            <a:r>
              <a:rPr lang="en-GB" spc="4"/>
              <a:t> </a:t>
            </a:r>
            <a:r>
              <a:rPr lang="en-GB" spc="-16"/>
              <a:t>AWARDING</a:t>
            </a:r>
            <a:r>
              <a:rPr lang="en-GB" spc="8"/>
              <a:t> </a:t>
            </a:r>
            <a:endParaRPr lang="en-GB" b="0" spc="-8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1E58833C-B8EB-6D62-3A42-86875A705900}"/>
              </a:ext>
            </a:extLst>
          </p:cNvPr>
          <p:cNvSpPr/>
          <p:nvPr userDrawn="1"/>
        </p:nvSpPr>
        <p:spPr>
          <a:xfrm rot="13703020">
            <a:off x="3679280" y="5441209"/>
            <a:ext cx="1054419" cy="1720815"/>
          </a:xfrm>
          <a:custGeom>
            <a:avLst/>
            <a:gdLst/>
            <a:ahLst/>
            <a:cxnLst/>
            <a:rect l="l" t="t" r="r" b="b"/>
            <a:pathLst>
              <a:path w="1337310" h="2182495">
                <a:moveTo>
                  <a:pt x="781215" y="0"/>
                </a:moveTo>
                <a:lnTo>
                  <a:pt x="0" y="0"/>
                </a:lnTo>
                <a:lnTo>
                  <a:pt x="555980" y="1091120"/>
                </a:lnTo>
                <a:lnTo>
                  <a:pt x="0" y="2182253"/>
                </a:lnTo>
                <a:lnTo>
                  <a:pt x="781215" y="2182253"/>
                </a:lnTo>
                <a:lnTo>
                  <a:pt x="1337195" y="1091120"/>
                </a:lnTo>
                <a:lnTo>
                  <a:pt x="781215" y="0"/>
                </a:lnTo>
                <a:close/>
              </a:path>
            </a:pathLst>
          </a:custGeom>
          <a:solidFill>
            <a:srgbClr val="84619D"/>
          </a:solidFill>
        </p:spPr>
        <p:txBody>
          <a:bodyPr wrap="square" lIns="0" tIns="0" rIns="0" bIns="0" rtlCol="0"/>
          <a:lstStyle/>
          <a:p>
            <a:endParaRPr sz="1431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9008942-A003-5641-6269-E3D149875B2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98286" y="2310585"/>
            <a:ext cx="4360862" cy="4470400"/>
          </a:xfrm>
        </p:spPr>
        <p:txBody>
          <a:bodyPr/>
          <a:lstStyle>
            <a:lvl1pPr>
              <a:defRPr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273" b="0" i="0">
                <a:latin typeface="Tahoma" panose="020B0604030504040204" pitchFamily="34" charset="0"/>
              </a:defRPr>
            </a:lvl2pPr>
            <a:lvl3pPr>
              <a:defRPr sz="1114" b="0" i="0">
                <a:latin typeface="Tahoma" panose="020B0604030504040204" pitchFamily="34" charset="0"/>
              </a:defRPr>
            </a:lvl3pPr>
            <a:lvl4pPr>
              <a:defRPr sz="954" b="0" i="0">
                <a:latin typeface="Tahoma" panose="020B0604030504040204" pitchFamily="34" charset="0"/>
              </a:defRPr>
            </a:lvl4pPr>
            <a:lvl5pPr>
              <a:defRPr sz="874" b="0" i="0">
                <a:latin typeface="Tahoma" panose="020B060403050404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982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5">
            <a:extLst>
              <a:ext uri="{FF2B5EF4-FFF2-40B4-BE49-F238E27FC236}">
                <a16:creationId xmlns:a16="http://schemas.microsoft.com/office/drawing/2014/main" id="{AB6FB1F1-1A25-207E-1ACE-25664F5887C1}"/>
              </a:ext>
            </a:extLst>
          </p:cNvPr>
          <p:cNvSpPr/>
          <p:nvPr userDrawn="1"/>
        </p:nvSpPr>
        <p:spPr>
          <a:xfrm>
            <a:off x="8936845" y="5731155"/>
            <a:ext cx="1744345" cy="1829435"/>
          </a:xfrm>
          <a:custGeom>
            <a:avLst/>
            <a:gdLst/>
            <a:ahLst/>
            <a:cxnLst/>
            <a:rect l="l" t="t" r="r" b="b"/>
            <a:pathLst>
              <a:path w="1744345" h="1829434">
                <a:moveTo>
                  <a:pt x="1743786" y="0"/>
                </a:moveTo>
                <a:lnTo>
                  <a:pt x="458520" y="417576"/>
                </a:lnTo>
                <a:lnTo>
                  <a:pt x="0" y="1828850"/>
                </a:lnTo>
                <a:lnTo>
                  <a:pt x="1743786" y="1828850"/>
                </a:lnTo>
                <a:lnTo>
                  <a:pt x="1743786" y="0"/>
                </a:lnTo>
                <a:close/>
              </a:path>
            </a:pathLst>
          </a:custGeom>
          <a:solidFill>
            <a:srgbClr val="84619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DB1785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75688" y="1739455"/>
            <a:ext cx="4651629" cy="4601248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>
              <a:defRPr b="0" i="0" baseline="0">
                <a:latin typeface="+mn-l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601248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>
              <a:defRPr b="0" i="0" baseline="0">
                <a:latin typeface="+mn-lt"/>
              </a:defRPr>
            </a:lvl1pPr>
          </a:lstStyle>
          <a:p>
            <a:endParaRPr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chemeClr val="bg1"/>
                </a:solidFill>
                <a:latin typeface="Loew"/>
                <a:cs typeface="Loew"/>
              </a:defRPr>
            </a:lvl1pPr>
          </a:lstStyle>
          <a:p>
            <a:pPr marL="12700">
              <a:spcBef>
                <a:spcPts val="190"/>
              </a:spcBef>
            </a:pPr>
            <a:r>
              <a:rPr lang="en-GB" dirty="0">
                <a:latin typeface="Tahoma" panose="020B0604030504040204" pitchFamily="34" charset="0"/>
                <a:cs typeface="Tahoma" panose="020B0604030504040204" pitchFamily="34" charset="0"/>
              </a:rPr>
              <a:t>Page</a:t>
            </a:r>
            <a:r>
              <a:rPr lang="en-GB" spc="-25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fld id="{81D60167-4931-47E6-BA6A-407CBD079E47}" type="slidenum">
              <a:rPr spc="-25" smtClean="0">
                <a:latin typeface="Tahoma" panose="020B0604030504040204" pitchFamily="34" charset="0"/>
                <a:cs typeface="Tahoma" panose="020B0604030504040204" pitchFamily="34" charset="0"/>
              </a:rPr>
              <a:pPr marL="12700">
                <a:spcBef>
                  <a:spcPts val="190"/>
                </a:spcBef>
              </a:pPr>
              <a:t>‹#›</a:t>
            </a:fld>
            <a:endParaRPr spc="-25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Holder 4">
            <a:extLst>
              <a:ext uri="{FF2B5EF4-FFF2-40B4-BE49-F238E27FC236}">
                <a16:creationId xmlns:a16="http://schemas.microsoft.com/office/drawing/2014/main" id="{D6A76DE8-58AC-2115-908D-FF29258CAD77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635299" y="7235299"/>
            <a:ext cx="1936750" cy="107722"/>
          </a:xfrm>
          <a:prstGeom prst="rect">
            <a:avLst/>
          </a:prstGeom>
        </p:spPr>
        <p:txBody>
          <a:bodyPr lIns="0" tIns="0" rIns="0" bIns="0"/>
          <a:lstStyle>
            <a:lvl1pPr>
              <a:defRPr sz="700" b="1" i="0">
                <a:solidFill>
                  <a:schemeClr val="bg1">
                    <a:lumMod val="65000"/>
                  </a:schemeClr>
                </a:solidFill>
                <a:latin typeface="Loew-Heavy"/>
                <a:cs typeface="Loew-Heavy"/>
              </a:defRPr>
            </a:lvl1pPr>
          </a:lstStyle>
          <a:p>
            <a:pPr marL="12700">
              <a:spcBef>
                <a:spcPts val="244"/>
              </a:spcBef>
            </a:pPr>
            <a:r>
              <a:rPr lang="en-GB" spc="-25" dirty="0"/>
              <a:t>INNOVATE</a:t>
            </a:r>
            <a:r>
              <a:rPr lang="en-GB" spc="5" dirty="0"/>
              <a:t> </a:t>
            </a:r>
            <a:r>
              <a:rPr lang="en-GB" spc="-20" dirty="0"/>
              <a:t>AWARDING</a:t>
            </a:r>
            <a:r>
              <a:rPr lang="en-GB" spc="10" dirty="0"/>
              <a:t> </a:t>
            </a:r>
            <a:endParaRPr lang="en-GB" b="0" spc="-1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1864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DB1785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00" b="1" i="0">
                <a:solidFill>
                  <a:schemeClr val="bg1">
                    <a:lumMod val="75000"/>
                  </a:schemeClr>
                </a:solidFill>
                <a:latin typeface="Loew-Heavy"/>
                <a:cs typeface="Loew-Heavy"/>
              </a:defRPr>
            </a:lvl1pPr>
          </a:lstStyle>
          <a:p>
            <a:pPr marL="12700">
              <a:spcBef>
                <a:spcPts val="244"/>
              </a:spcBef>
            </a:pPr>
            <a:r>
              <a:rPr lang="en-GB" spc="-25" dirty="0"/>
              <a:t>INNOVATE</a:t>
            </a:r>
            <a:r>
              <a:rPr lang="en-GB" spc="5" dirty="0"/>
              <a:t> </a:t>
            </a:r>
            <a:r>
              <a:rPr lang="en-GB" spc="-20" dirty="0"/>
              <a:t>AWARDING</a:t>
            </a:r>
            <a:endParaRPr lang="en-GB" b="0" spc="-1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chemeClr val="bg1">
                    <a:lumMod val="65000"/>
                  </a:schemeClr>
                </a:solidFill>
                <a:latin typeface="Loew"/>
                <a:cs typeface="Loew"/>
              </a:defRPr>
            </a:lvl1pPr>
          </a:lstStyle>
          <a:p>
            <a:pPr marL="12700">
              <a:spcBef>
                <a:spcPts val="190"/>
              </a:spcBef>
            </a:pPr>
            <a:r>
              <a:rPr lang="en-GB">
                <a:latin typeface="Tahoma" panose="020B0604030504040204" pitchFamily="34" charset="0"/>
                <a:cs typeface="Tahoma" panose="020B0604030504040204" pitchFamily="34" charset="0"/>
              </a:rPr>
              <a:t>Page</a:t>
            </a:r>
            <a:r>
              <a:rPr lang="en-GB" spc="-25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fld id="{81D60167-4931-47E6-BA6A-407CBD079E47}" type="slidenum">
              <a:rPr spc="-25" smtClean="0">
                <a:latin typeface="Tahoma" panose="020B0604030504040204" pitchFamily="34" charset="0"/>
                <a:cs typeface="Tahoma" panose="020B0604030504040204" pitchFamily="34" charset="0"/>
              </a:rPr>
              <a:pPr marL="12700">
                <a:spcBef>
                  <a:spcPts val="190"/>
                </a:spcBef>
              </a:pPr>
              <a:t>‹#›</a:t>
            </a:fld>
            <a:endParaRPr spc="-25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object 102">
            <a:extLst>
              <a:ext uri="{FF2B5EF4-FFF2-40B4-BE49-F238E27FC236}">
                <a16:creationId xmlns:a16="http://schemas.microsoft.com/office/drawing/2014/main" id="{B91A5D9D-2C1A-A7E3-2C5D-A474B991E747}"/>
              </a:ext>
            </a:extLst>
          </p:cNvPr>
          <p:cNvSpPr/>
          <p:nvPr userDrawn="1"/>
        </p:nvSpPr>
        <p:spPr>
          <a:xfrm>
            <a:off x="6032500" y="1114425"/>
            <a:ext cx="1470979" cy="1470979"/>
          </a:xfrm>
          <a:custGeom>
            <a:avLst/>
            <a:gdLst/>
            <a:ahLst/>
            <a:cxnLst/>
            <a:rect l="l" t="t" r="r" b="b"/>
            <a:pathLst>
              <a:path w="1802129" h="1802130">
                <a:moveTo>
                  <a:pt x="1327048" y="0"/>
                </a:moveTo>
                <a:lnTo>
                  <a:pt x="1001623" y="1001623"/>
                </a:lnTo>
                <a:lnTo>
                  <a:pt x="0" y="1327048"/>
                </a:lnTo>
                <a:lnTo>
                  <a:pt x="475056" y="1802117"/>
                </a:lnTo>
                <a:lnTo>
                  <a:pt x="1476692" y="1476692"/>
                </a:lnTo>
                <a:lnTo>
                  <a:pt x="1802117" y="475068"/>
                </a:lnTo>
                <a:lnTo>
                  <a:pt x="1327048" y="0"/>
                </a:lnTo>
                <a:close/>
              </a:path>
            </a:pathLst>
          </a:custGeom>
          <a:solidFill>
            <a:srgbClr val="FBBA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Picture Placeholder 150">
            <a:extLst>
              <a:ext uri="{FF2B5EF4-FFF2-40B4-BE49-F238E27FC236}">
                <a16:creationId xmlns:a16="http://schemas.microsoft.com/office/drawing/2014/main" id="{654A60F2-8C4B-09B5-B91A-3363947C643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13500" y="1604963"/>
            <a:ext cx="3886200" cy="4995862"/>
          </a:xfrm>
          <a:custGeom>
            <a:avLst/>
            <a:gdLst>
              <a:gd name="connsiteX0" fmla="*/ 541995 w 3886200"/>
              <a:gd name="connsiteY0" fmla="*/ 10657 h 4995862"/>
              <a:gd name="connsiteX1" fmla="*/ 436569 w 3886200"/>
              <a:gd name="connsiteY1" fmla="*/ 335146 h 4995862"/>
              <a:gd name="connsiteX2" fmla="*/ 28511 w 3886200"/>
              <a:gd name="connsiteY2" fmla="*/ 467723 h 4995862"/>
              <a:gd name="connsiteX3" fmla="*/ 50901 w 3886200"/>
              <a:gd name="connsiteY3" fmla="*/ 395594 h 4995862"/>
              <a:gd name="connsiteX4" fmla="*/ 517177 w 3886200"/>
              <a:gd name="connsiteY4" fmla="*/ 13159 h 4995862"/>
              <a:gd name="connsiteX5" fmla="*/ 1059216 w 3886200"/>
              <a:gd name="connsiteY5" fmla="*/ 0 h 4995862"/>
              <a:gd name="connsiteX6" fmla="*/ 3886200 w 3886200"/>
              <a:gd name="connsiteY6" fmla="*/ 0 h 4995862"/>
              <a:gd name="connsiteX7" fmla="*/ 3886200 w 3886200"/>
              <a:gd name="connsiteY7" fmla="*/ 4348149 h 4995862"/>
              <a:gd name="connsiteX8" fmla="*/ 3238487 w 3886200"/>
              <a:gd name="connsiteY8" fmla="*/ 4995862 h 4995862"/>
              <a:gd name="connsiteX9" fmla="*/ 0 w 3886200"/>
              <a:gd name="connsiteY9" fmla="*/ 4995862 h 4995862"/>
              <a:gd name="connsiteX10" fmla="*/ 0 w 3886200"/>
              <a:gd name="connsiteY10" fmla="*/ 981784 h 4995862"/>
              <a:gd name="connsiteX11" fmla="*/ 6761 w 3886200"/>
              <a:gd name="connsiteY11" fmla="*/ 988545 h 4995862"/>
              <a:gd name="connsiteX12" fmla="*/ 824342 w 3886200"/>
              <a:gd name="connsiteY12" fmla="*/ 722918 h 4995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86200" h="4995862">
                <a:moveTo>
                  <a:pt x="541995" y="10657"/>
                </a:moveTo>
                <a:lnTo>
                  <a:pt x="436569" y="335146"/>
                </a:lnTo>
                <a:lnTo>
                  <a:pt x="28511" y="467723"/>
                </a:lnTo>
                <a:lnTo>
                  <a:pt x="50901" y="395594"/>
                </a:lnTo>
                <a:cubicBezTo>
                  <a:pt x="132841" y="201866"/>
                  <a:pt x="306354" y="56300"/>
                  <a:pt x="517177" y="13159"/>
                </a:cubicBezTo>
                <a:close/>
                <a:moveTo>
                  <a:pt x="1059216" y="0"/>
                </a:moveTo>
                <a:lnTo>
                  <a:pt x="3886200" y="0"/>
                </a:lnTo>
                <a:lnTo>
                  <a:pt x="3886200" y="4348149"/>
                </a:lnTo>
                <a:cubicBezTo>
                  <a:pt x="3886200" y="4705871"/>
                  <a:pt x="3596209" y="4995862"/>
                  <a:pt x="3238487" y="4995862"/>
                </a:cubicBezTo>
                <a:lnTo>
                  <a:pt x="0" y="4995862"/>
                </a:lnTo>
                <a:lnTo>
                  <a:pt x="0" y="981784"/>
                </a:lnTo>
                <a:lnTo>
                  <a:pt x="6761" y="988545"/>
                </a:lnTo>
                <a:lnTo>
                  <a:pt x="824342" y="72291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56" name="Text Placeholder 10">
            <a:extLst>
              <a:ext uri="{FF2B5EF4-FFF2-40B4-BE49-F238E27FC236}">
                <a16:creationId xmlns:a16="http://schemas.microsoft.com/office/drawing/2014/main" id="{5923DC6A-5F66-8B07-7287-5E9A04BE2A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5298" y="1604963"/>
            <a:ext cx="5244801" cy="5148261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latin typeface="Tahoma" panose="020B0604030504040204" pitchFamily="34" charset="0"/>
              </a:defRPr>
            </a:lvl2pPr>
            <a:lvl3pPr>
              <a:defRPr sz="1400" b="0" i="0">
                <a:latin typeface="Tahoma" panose="020B0604030504040204" pitchFamily="34" charset="0"/>
              </a:defRPr>
            </a:lvl3pPr>
            <a:lvl4pPr>
              <a:defRPr sz="1200" b="0" i="0">
                <a:latin typeface="Tahoma" panose="020B0604030504040204" pitchFamily="34" charset="0"/>
              </a:defRPr>
            </a:lvl4pPr>
            <a:lvl5pPr>
              <a:defRPr sz="1100" b="0" i="0">
                <a:latin typeface="Tahoma" panose="020B060403050404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9">
            <a:extLst>
              <a:ext uri="{FF2B5EF4-FFF2-40B4-BE49-F238E27FC236}">
                <a16:creationId xmlns:a16="http://schemas.microsoft.com/office/drawing/2014/main" id="{38DC272D-8BD8-E97A-391A-48512CF1901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31796" y="-24748"/>
            <a:ext cx="5515790" cy="7630794"/>
          </a:xfrm>
          <a:custGeom>
            <a:avLst/>
            <a:gdLst>
              <a:gd name="connsiteX0" fmla="*/ 6 w 5658079"/>
              <a:gd name="connsiteY0" fmla="*/ 2888138 h 7561263"/>
              <a:gd name="connsiteX1" fmla="*/ 2829040 w 5658079"/>
              <a:gd name="connsiteY1" fmla="*/ 0 h 7561263"/>
              <a:gd name="connsiteX2" fmla="*/ 5658073 w 5658079"/>
              <a:gd name="connsiteY2" fmla="*/ 2888138 h 7561263"/>
              <a:gd name="connsiteX3" fmla="*/ 4577478 w 5658079"/>
              <a:gd name="connsiteY3" fmla="*/ 7561244 h 7561263"/>
              <a:gd name="connsiteX4" fmla="*/ 1080601 w 5658079"/>
              <a:gd name="connsiteY4" fmla="*/ 7561244 h 7561263"/>
              <a:gd name="connsiteX5" fmla="*/ 6 w 5658079"/>
              <a:gd name="connsiteY5" fmla="*/ 2888138 h 7561263"/>
              <a:gd name="connsiteX0" fmla="*/ 0 w 5770956"/>
              <a:gd name="connsiteY0" fmla="*/ 483605 h 7561244"/>
              <a:gd name="connsiteX1" fmla="*/ 2941923 w 5770956"/>
              <a:gd name="connsiteY1" fmla="*/ 0 h 7561244"/>
              <a:gd name="connsiteX2" fmla="*/ 5770956 w 5770956"/>
              <a:gd name="connsiteY2" fmla="*/ 2888138 h 7561244"/>
              <a:gd name="connsiteX3" fmla="*/ 4690361 w 5770956"/>
              <a:gd name="connsiteY3" fmla="*/ 7561244 h 7561244"/>
              <a:gd name="connsiteX4" fmla="*/ 1193484 w 5770956"/>
              <a:gd name="connsiteY4" fmla="*/ 7561244 h 7561244"/>
              <a:gd name="connsiteX5" fmla="*/ 0 w 5770956"/>
              <a:gd name="connsiteY5" fmla="*/ 483605 h 7561244"/>
              <a:gd name="connsiteX0" fmla="*/ 0 w 5545179"/>
              <a:gd name="connsiteY0" fmla="*/ 0 h 7596928"/>
              <a:gd name="connsiteX1" fmla="*/ 2716146 w 5545179"/>
              <a:gd name="connsiteY1" fmla="*/ 35684 h 7596928"/>
              <a:gd name="connsiteX2" fmla="*/ 5545179 w 5545179"/>
              <a:gd name="connsiteY2" fmla="*/ 2923822 h 7596928"/>
              <a:gd name="connsiteX3" fmla="*/ 4464584 w 5545179"/>
              <a:gd name="connsiteY3" fmla="*/ 7596928 h 7596928"/>
              <a:gd name="connsiteX4" fmla="*/ 967707 w 5545179"/>
              <a:gd name="connsiteY4" fmla="*/ 7596928 h 7596928"/>
              <a:gd name="connsiteX5" fmla="*/ 0 w 5545179"/>
              <a:gd name="connsiteY5" fmla="*/ 0 h 7596928"/>
              <a:gd name="connsiteX0" fmla="*/ 0 w 5545179"/>
              <a:gd name="connsiteY0" fmla="*/ 0 h 7596928"/>
              <a:gd name="connsiteX1" fmla="*/ 2716146 w 5545179"/>
              <a:gd name="connsiteY1" fmla="*/ 1817 h 7596928"/>
              <a:gd name="connsiteX2" fmla="*/ 5545179 w 5545179"/>
              <a:gd name="connsiteY2" fmla="*/ 2923822 h 7596928"/>
              <a:gd name="connsiteX3" fmla="*/ 4464584 w 5545179"/>
              <a:gd name="connsiteY3" fmla="*/ 7596928 h 7596928"/>
              <a:gd name="connsiteX4" fmla="*/ 967707 w 5545179"/>
              <a:gd name="connsiteY4" fmla="*/ 7596928 h 7596928"/>
              <a:gd name="connsiteX5" fmla="*/ 0 w 5545179"/>
              <a:gd name="connsiteY5" fmla="*/ 0 h 7596928"/>
              <a:gd name="connsiteX0" fmla="*/ 0 w 5240379"/>
              <a:gd name="connsiteY0" fmla="*/ 0 h 7596928"/>
              <a:gd name="connsiteX1" fmla="*/ 2716146 w 5240379"/>
              <a:gd name="connsiteY1" fmla="*/ 1817 h 7596928"/>
              <a:gd name="connsiteX2" fmla="*/ 5240379 w 5240379"/>
              <a:gd name="connsiteY2" fmla="*/ 5452533 h 7596928"/>
              <a:gd name="connsiteX3" fmla="*/ 4464584 w 5240379"/>
              <a:gd name="connsiteY3" fmla="*/ 7596928 h 7596928"/>
              <a:gd name="connsiteX4" fmla="*/ 967707 w 5240379"/>
              <a:gd name="connsiteY4" fmla="*/ 7596928 h 7596928"/>
              <a:gd name="connsiteX5" fmla="*/ 0 w 5240379"/>
              <a:gd name="connsiteY5" fmla="*/ 0 h 7596928"/>
              <a:gd name="connsiteX0" fmla="*/ 0 w 5515790"/>
              <a:gd name="connsiteY0" fmla="*/ 0 h 7596928"/>
              <a:gd name="connsiteX1" fmla="*/ 5515790 w 5515790"/>
              <a:gd name="connsiteY1" fmla="*/ 1817 h 7596928"/>
              <a:gd name="connsiteX2" fmla="*/ 5240379 w 5515790"/>
              <a:gd name="connsiteY2" fmla="*/ 5452533 h 7596928"/>
              <a:gd name="connsiteX3" fmla="*/ 4464584 w 5515790"/>
              <a:gd name="connsiteY3" fmla="*/ 7596928 h 7596928"/>
              <a:gd name="connsiteX4" fmla="*/ 967707 w 5515790"/>
              <a:gd name="connsiteY4" fmla="*/ 7596928 h 7596928"/>
              <a:gd name="connsiteX5" fmla="*/ 0 w 5515790"/>
              <a:gd name="connsiteY5" fmla="*/ 0 h 7596928"/>
              <a:gd name="connsiteX0" fmla="*/ 0 w 5515790"/>
              <a:gd name="connsiteY0" fmla="*/ 0 h 7630794"/>
              <a:gd name="connsiteX1" fmla="*/ 5515790 w 5515790"/>
              <a:gd name="connsiteY1" fmla="*/ 1817 h 7630794"/>
              <a:gd name="connsiteX2" fmla="*/ 5240379 w 5515790"/>
              <a:gd name="connsiteY2" fmla="*/ 5452533 h 7630794"/>
              <a:gd name="connsiteX3" fmla="*/ 2827695 w 5515790"/>
              <a:gd name="connsiteY3" fmla="*/ 7630794 h 7630794"/>
              <a:gd name="connsiteX4" fmla="*/ 967707 w 5515790"/>
              <a:gd name="connsiteY4" fmla="*/ 7596928 h 7630794"/>
              <a:gd name="connsiteX5" fmla="*/ 0 w 5515790"/>
              <a:gd name="connsiteY5" fmla="*/ 0 h 7630794"/>
              <a:gd name="connsiteX0" fmla="*/ 0 w 5515790"/>
              <a:gd name="connsiteY0" fmla="*/ 0 h 7630794"/>
              <a:gd name="connsiteX1" fmla="*/ 5515790 w 5515790"/>
              <a:gd name="connsiteY1" fmla="*/ 1817 h 7630794"/>
              <a:gd name="connsiteX2" fmla="*/ 5240379 w 5515790"/>
              <a:gd name="connsiteY2" fmla="*/ 5452533 h 7630794"/>
              <a:gd name="connsiteX3" fmla="*/ 2827695 w 5515790"/>
              <a:gd name="connsiteY3" fmla="*/ 7630794 h 7630794"/>
              <a:gd name="connsiteX4" fmla="*/ 19440 w 5515790"/>
              <a:gd name="connsiteY4" fmla="*/ 7619506 h 7630794"/>
              <a:gd name="connsiteX5" fmla="*/ 0 w 5515790"/>
              <a:gd name="connsiteY5" fmla="*/ 0 h 7630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15790" h="7630794">
                <a:moveTo>
                  <a:pt x="0" y="0"/>
                </a:moveTo>
                <a:lnTo>
                  <a:pt x="5515790" y="1817"/>
                </a:lnTo>
                <a:lnTo>
                  <a:pt x="5240379" y="5452533"/>
                </a:lnTo>
                <a:lnTo>
                  <a:pt x="2827695" y="7630794"/>
                </a:lnTo>
                <a:lnTo>
                  <a:pt x="19440" y="7619506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4" name="object 5">
            <a:extLst>
              <a:ext uri="{FF2B5EF4-FFF2-40B4-BE49-F238E27FC236}">
                <a16:creationId xmlns:a16="http://schemas.microsoft.com/office/drawing/2014/main" id="{C4085DC5-D60F-0049-A248-97DDB954A37E}"/>
              </a:ext>
            </a:extLst>
          </p:cNvPr>
          <p:cNvSpPr/>
          <p:nvPr userDrawn="1"/>
        </p:nvSpPr>
        <p:spPr>
          <a:xfrm>
            <a:off x="8936845" y="5731155"/>
            <a:ext cx="1744345" cy="1829435"/>
          </a:xfrm>
          <a:custGeom>
            <a:avLst/>
            <a:gdLst/>
            <a:ahLst/>
            <a:cxnLst/>
            <a:rect l="l" t="t" r="r" b="b"/>
            <a:pathLst>
              <a:path w="1744345" h="1829434">
                <a:moveTo>
                  <a:pt x="1743786" y="0"/>
                </a:moveTo>
                <a:lnTo>
                  <a:pt x="458520" y="417576"/>
                </a:lnTo>
                <a:lnTo>
                  <a:pt x="0" y="1828850"/>
                </a:lnTo>
                <a:lnTo>
                  <a:pt x="1743786" y="1828850"/>
                </a:lnTo>
                <a:lnTo>
                  <a:pt x="1743786" y="0"/>
                </a:lnTo>
                <a:close/>
              </a:path>
            </a:pathLst>
          </a:custGeom>
          <a:solidFill>
            <a:srgbClr val="84619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897968" y="1329465"/>
            <a:ext cx="4361180" cy="492443"/>
          </a:xfrm>
        </p:spPr>
        <p:txBody>
          <a:bodyPr lIns="0" tIns="0" rIns="0" bIns="0"/>
          <a:lstStyle>
            <a:lvl1pPr>
              <a:defRPr sz="3200" b="1" i="0">
                <a:solidFill>
                  <a:srgbClr val="DB1785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chemeClr val="bg1">
                    <a:lumMod val="95000"/>
                  </a:schemeClr>
                </a:solidFill>
                <a:latin typeface="Loew"/>
                <a:cs typeface="Loew"/>
              </a:defRPr>
            </a:lvl1pPr>
          </a:lstStyle>
          <a:p>
            <a:pPr marL="12700">
              <a:spcBef>
                <a:spcPts val="190"/>
              </a:spcBef>
            </a:pPr>
            <a:r>
              <a:rPr lang="en-GB">
                <a:latin typeface="Tahoma" panose="020B0604030504040204" pitchFamily="34" charset="0"/>
                <a:cs typeface="Tahoma" panose="020B0604030504040204" pitchFamily="34" charset="0"/>
              </a:rPr>
              <a:t>Page</a:t>
            </a:r>
            <a:r>
              <a:rPr lang="en-GB" spc="-25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fld id="{81D60167-4931-47E6-BA6A-407CBD079E47}" type="slidenum">
              <a:rPr spc="-25" smtClean="0">
                <a:latin typeface="Tahoma" panose="020B0604030504040204" pitchFamily="34" charset="0"/>
                <a:cs typeface="Tahoma" panose="020B0604030504040204" pitchFamily="34" charset="0"/>
              </a:rPr>
              <a:pPr marL="12700">
                <a:spcBef>
                  <a:spcPts val="190"/>
                </a:spcBef>
              </a:pPr>
              <a:t>‹#›</a:t>
            </a:fld>
            <a:endParaRPr spc="-25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Holder 4">
            <a:extLst>
              <a:ext uri="{FF2B5EF4-FFF2-40B4-BE49-F238E27FC236}">
                <a16:creationId xmlns:a16="http://schemas.microsoft.com/office/drawing/2014/main" id="{015EA63D-7CF7-2A16-ACF3-D664B6488261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635299" y="7235299"/>
            <a:ext cx="1936750" cy="107722"/>
          </a:xfrm>
          <a:prstGeom prst="rect">
            <a:avLst/>
          </a:prstGeom>
        </p:spPr>
        <p:txBody>
          <a:bodyPr lIns="0" tIns="0" rIns="0" bIns="0"/>
          <a:lstStyle>
            <a:lvl1pPr>
              <a:defRPr sz="700" b="1" i="0">
                <a:solidFill>
                  <a:schemeClr val="bg1">
                    <a:lumMod val="65000"/>
                  </a:schemeClr>
                </a:solidFill>
                <a:latin typeface="Loew-Heavy"/>
                <a:cs typeface="Loew-Heavy"/>
              </a:defRPr>
            </a:lvl1pPr>
          </a:lstStyle>
          <a:p>
            <a:pPr marL="12700">
              <a:spcBef>
                <a:spcPts val="244"/>
              </a:spcBef>
            </a:pPr>
            <a:r>
              <a:rPr lang="en-GB" spc="-25" dirty="0"/>
              <a:t>INNOVATE</a:t>
            </a:r>
            <a:r>
              <a:rPr lang="en-GB" spc="5" dirty="0"/>
              <a:t> </a:t>
            </a:r>
            <a:r>
              <a:rPr lang="en-GB" spc="-20" dirty="0"/>
              <a:t>AWARDING</a:t>
            </a:r>
            <a:r>
              <a:rPr lang="en-GB" spc="10" dirty="0"/>
              <a:t> </a:t>
            </a:r>
            <a:endParaRPr lang="en-GB" b="0" spc="-1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344E6972-3723-337D-7E20-041F807CF9A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98286" y="2310584"/>
            <a:ext cx="4360862" cy="3299641"/>
          </a:xfrm>
        </p:spPr>
        <p:txBody>
          <a:bodyPr/>
          <a:lstStyle>
            <a:lvl1pPr>
              <a:defRPr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latin typeface="Tahoma" panose="020B0604030504040204" pitchFamily="34" charset="0"/>
              </a:defRPr>
            </a:lvl2pPr>
            <a:lvl3pPr>
              <a:defRPr sz="1400" b="0" i="0">
                <a:latin typeface="Tahoma" panose="020B0604030504040204" pitchFamily="34" charset="0"/>
              </a:defRPr>
            </a:lvl3pPr>
            <a:lvl4pPr>
              <a:defRPr sz="1200" b="0" i="0">
                <a:latin typeface="Tahoma" panose="020B0604030504040204" pitchFamily="34" charset="0"/>
              </a:defRPr>
            </a:lvl4pPr>
            <a:lvl5pPr>
              <a:defRPr sz="1100" b="0" i="0">
                <a:latin typeface="Tahoma" panose="020B060403050404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9050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949F3EA-27EB-5418-220B-1B1C2F302F2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31796" y="-24748"/>
            <a:ext cx="5515790" cy="7630794"/>
          </a:xfrm>
          <a:custGeom>
            <a:avLst/>
            <a:gdLst>
              <a:gd name="connsiteX0" fmla="*/ 6 w 5658079"/>
              <a:gd name="connsiteY0" fmla="*/ 2888138 h 7561263"/>
              <a:gd name="connsiteX1" fmla="*/ 2829040 w 5658079"/>
              <a:gd name="connsiteY1" fmla="*/ 0 h 7561263"/>
              <a:gd name="connsiteX2" fmla="*/ 5658073 w 5658079"/>
              <a:gd name="connsiteY2" fmla="*/ 2888138 h 7561263"/>
              <a:gd name="connsiteX3" fmla="*/ 4577478 w 5658079"/>
              <a:gd name="connsiteY3" fmla="*/ 7561244 h 7561263"/>
              <a:gd name="connsiteX4" fmla="*/ 1080601 w 5658079"/>
              <a:gd name="connsiteY4" fmla="*/ 7561244 h 7561263"/>
              <a:gd name="connsiteX5" fmla="*/ 6 w 5658079"/>
              <a:gd name="connsiteY5" fmla="*/ 2888138 h 7561263"/>
              <a:gd name="connsiteX0" fmla="*/ 0 w 5770956"/>
              <a:gd name="connsiteY0" fmla="*/ 483605 h 7561244"/>
              <a:gd name="connsiteX1" fmla="*/ 2941923 w 5770956"/>
              <a:gd name="connsiteY1" fmla="*/ 0 h 7561244"/>
              <a:gd name="connsiteX2" fmla="*/ 5770956 w 5770956"/>
              <a:gd name="connsiteY2" fmla="*/ 2888138 h 7561244"/>
              <a:gd name="connsiteX3" fmla="*/ 4690361 w 5770956"/>
              <a:gd name="connsiteY3" fmla="*/ 7561244 h 7561244"/>
              <a:gd name="connsiteX4" fmla="*/ 1193484 w 5770956"/>
              <a:gd name="connsiteY4" fmla="*/ 7561244 h 7561244"/>
              <a:gd name="connsiteX5" fmla="*/ 0 w 5770956"/>
              <a:gd name="connsiteY5" fmla="*/ 483605 h 7561244"/>
              <a:gd name="connsiteX0" fmla="*/ 0 w 5545179"/>
              <a:gd name="connsiteY0" fmla="*/ 0 h 7596928"/>
              <a:gd name="connsiteX1" fmla="*/ 2716146 w 5545179"/>
              <a:gd name="connsiteY1" fmla="*/ 35684 h 7596928"/>
              <a:gd name="connsiteX2" fmla="*/ 5545179 w 5545179"/>
              <a:gd name="connsiteY2" fmla="*/ 2923822 h 7596928"/>
              <a:gd name="connsiteX3" fmla="*/ 4464584 w 5545179"/>
              <a:gd name="connsiteY3" fmla="*/ 7596928 h 7596928"/>
              <a:gd name="connsiteX4" fmla="*/ 967707 w 5545179"/>
              <a:gd name="connsiteY4" fmla="*/ 7596928 h 7596928"/>
              <a:gd name="connsiteX5" fmla="*/ 0 w 5545179"/>
              <a:gd name="connsiteY5" fmla="*/ 0 h 7596928"/>
              <a:gd name="connsiteX0" fmla="*/ 0 w 5545179"/>
              <a:gd name="connsiteY0" fmla="*/ 0 h 7596928"/>
              <a:gd name="connsiteX1" fmla="*/ 2716146 w 5545179"/>
              <a:gd name="connsiteY1" fmla="*/ 1817 h 7596928"/>
              <a:gd name="connsiteX2" fmla="*/ 5545179 w 5545179"/>
              <a:gd name="connsiteY2" fmla="*/ 2923822 h 7596928"/>
              <a:gd name="connsiteX3" fmla="*/ 4464584 w 5545179"/>
              <a:gd name="connsiteY3" fmla="*/ 7596928 h 7596928"/>
              <a:gd name="connsiteX4" fmla="*/ 967707 w 5545179"/>
              <a:gd name="connsiteY4" fmla="*/ 7596928 h 7596928"/>
              <a:gd name="connsiteX5" fmla="*/ 0 w 5545179"/>
              <a:gd name="connsiteY5" fmla="*/ 0 h 7596928"/>
              <a:gd name="connsiteX0" fmla="*/ 0 w 5240379"/>
              <a:gd name="connsiteY0" fmla="*/ 0 h 7596928"/>
              <a:gd name="connsiteX1" fmla="*/ 2716146 w 5240379"/>
              <a:gd name="connsiteY1" fmla="*/ 1817 h 7596928"/>
              <a:gd name="connsiteX2" fmla="*/ 5240379 w 5240379"/>
              <a:gd name="connsiteY2" fmla="*/ 5452533 h 7596928"/>
              <a:gd name="connsiteX3" fmla="*/ 4464584 w 5240379"/>
              <a:gd name="connsiteY3" fmla="*/ 7596928 h 7596928"/>
              <a:gd name="connsiteX4" fmla="*/ 967707 w 5240379"/>
              <a:gd name="connsiteY4" fmla="*/ 7596928 h 7596928"/>
              <a:gd name="connsiteX5" fmla="*/ 0 w 5240379"/>
              <a:gd name="connsiteY5" fmla="*/ 0 h 7596928"/>
              <a:gd name="connsiteX0" fmla="*/ 0 w 5515790"/>
              <a:gd name="connsiteY0" fmla="*/ 0 h 7596928"/>
              <a:gd name="connsiteX1" fmla="*/ 5515790 w 5515790"/>
              <a:gd name="connsiteY1" fmla="*/ 1817 h 7596928"/>
              <a:gd name="connsiteX2" fmla="*/ 5240379 w 5515790"/>
              <a:gd name="connsiteY2" fmla="*/ 5452533 h 7596928"/>
              <a:gd name="connsiteX3" fmla="*/ 4464584 w 5515790"/>
              <a:gd name="connsiteY3" fmla="*/ 7596928 h 7596928"/>
              <a:gd name="connsiteX4" fmla="*/ 967707 w 5515790"/>
              <a:gd name="connsiteY4" fmla="*/ 7596928 h 7596928"/>
              <a:gd name="connsiteX5" fmla="*/ 0 w 5515790"/>
              <a:gd name="connsiteY5" fmla="*/ 0 h 7596928"/>
              <a:gd name="connsiteX0" fmla="*/ 0 w 5515790"/>
              <a:gd name="connsiteY0" fmla="*/ 0 h 7630794"/>
              <a:gd name="connsiteX1" fmla="*/ 5515790 w 5515790"/>
              <a:gd name="connsiteY1" fmla="*/ 1817 h 7630794"/>
              <a:gd name="connsiteX2" fmla="*/ 5240379 w 5515790"/>
              <a:gd name="connsiteY2" fmla="*/ 5452533 h 7630794"/>
              <a:gd name="connsiteX3" fmla="*/ 2827695 w 5515790"/>
              <a:gd name="connsiteY3" fmla="*/ 7630794 h 7630794"/>
              <a:gd name="connsiteX4" fmla="*/ 967707 w 5515790"/>
              <a:gd name="connsiteY4" fmla="*/ 7596928 h 7630794"/>
              <a:gd name="connsiteX5" fmla="*/ 0 w 5515790"/>
              <a:gd name="connsiteY5" fmla="*/ 0 h 7630794"/>
              <a:gd name="connsiteX0" fmla="*/ 0 w 5515790"/>
              <a:gd name="connsiteY0" fmla="*/ 0 h 7630794"/>
              <a:gd name="connsiteX1" fmla="*/ 5515790 w 5515790"/>
              <a:gd name="connsiteY1" fmla="*/ 1817 h 7630794"/>
              <a:gd name="connsiteX2" fmla="*/ 5240379 w 5515790"/>
              <a:gd name="connsiteY2" fmla="*/ 5452533 h 7630794"/>
              <a:gd name="connsiteX3" fmla="*/ 2827695 w 5515790"/>
              <a:gd name="connsiteY3" fmla="*/ 7630794 h 7630794"/>
              <a:gd name="connsiteX4" fmla="*/ 19440 w 5515790"/>
              <a:gd name="connsiteY4" fmla="*/ 7619506 h 7630794"/>
              <a:gd name="connsiteX5" fmla="*/ 0 w 5515790"/>
              <a:gd name="connsiteY5" fmla="*/ 0 h 7630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15790" h="7630794">
                <a:moveTo>
                  <a:pt x="0" y="0"/>
                </a:moveTo>
                <a:lnTo>
                  <a:pt x="5515790" y="1817"/>
                </a:lnTo>
                <a:lnTo>
                  <a:pt x="5240379" y="5452533"/>
                </a:lnTo>
                <a:lnTo>
                  <a:pt x="2827695" y="7630794"/>
                </a:lnTo>
                <a:lnTo>
                  <a:pt x="19440" y="7619506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endParaRPr lang="en-US" dirty="0"/>
          </a:p>
        </p:txBody>
      </p:sp>
      <p:sp>
        <p:nvSpPr>
          <p:cNvPr id="4" name="object 5">
            <a:extLst>
              <a:ext uri="{FF2B5EF4-FFF2-40B4-BE49-F238E27FC236}">
                <a16:creationId xmlns:a16="http://schemas.microsoft.com/office/drawing/2014/main" id="{C4085DC5-D60F-0049-A248-97DDB954A37E}"/>
              </a:ext>
            </a:extLst>
          </p:cNvPr>
          <p:cNvSpPr/>
          <p:nvPr userDrawn="1"/>
        </p:nvSpPr>
        <p:spPr>
          <a:xfrm>
            <a:off x="8936845" y="5731155"/>
            <a:ext cx="1744345" cy="1829435"/>
          </a:xfrm>
          <a:custGeom>
            <a:avLst/>
            <a:gdLst/>
            <a:ahLst/>
            <a:cxnLst/>
            <a:rect l="l" t="t" r="r" b="b"/>
            <a:pathLst>
              <a:path w="1744345" h="1829434">
                <a:moveTo>
                  <a:pt x="1743786" y="0"/>
                </a:moveTo>
                <a:lnTo>
                  <a:pt x="458520" y="417576"/>
                </a:lnTo>
                <a:lnTo>
                  <a:pt x="0" y="1828850"/>
                </a:lnTo>
                <a:lnTo>
                  <a:pt x="1743786" y="1828850"/>
                </a:lnTo>
                <a:lnTo>
                  <a:pt x="1743786" y="0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897968" y="1329465"/>
            <a:ext cx="4361180" cy="492443"/>
          </a:xfrm>
        </p:spPr>
        <p:txBody>
          <a:bodyPr lIns="0" tIns="0" rIns="0" bIns="0"/>
          <a:lstStyle>
            <a:lvl1pPr>
              <a:defRPr sz="3200" b="1" i="0">
                <a:solidFill>
                  <a:srgbClr val="DB1785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chemeClr val="bg1">
                    <a:lumMod val="95000"/>
                  </a:schemeClr>
                </a:solidFill>
                <a:latin typeface="Loew"/>
                <a:cs typeface="Loew"/>
              </a:defRPr>
            </a:lvl1pPr>
          </a:lstStyle>
          <a:p>
            <a:pPr marL="12700">
              <a:spcBef>
                <a:spcPts val="190"/>
              </a:spcBef>
            </a:pPr>
            <a:r>
              <a:rPr lang="en-GB">
                <a:latin typeface="Tahoma" panose="020B0604030504040204" pitchFamily="34" charset="0"/>
                <a:cs typeface="Tahoma" panose="020B0604030504040204" pitchFamily="34" charset="0"/>
              </a:rPr>
              <a:t>Page</a:t>
            </a:r>
            <a:r>
              <a:rPr lang="en-GB" spc="-25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fld id="{81D60167-4931-47E6-BA6A-407CBD079E47}" type="slidenum">
              <a:rPr spc="-25" smtClean="0">
                <a:latin typeface="Tahoma" panose="020B0604030504040204" pitchFamily="34" charset="0"/>
                <a:cs typeface="Tahoma" panose="020B0604030504040204" pitchFamily="34" charset="0"/>
              </a:rPr>
              <a:pPr marL="12700">
                <a:spcBef>
                  <a:spcPts val="190"/>
                </a:spcBef>
              </a:pPr>
              <a:t>‹#›</a:t>
            </a:fld>
            <a:endParaRPr spc="-25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Holder 4">
            <a:extLst>
              <a:ext uri="{FF2B5EF4-FFF2-40B4-BE49-F238E27FC236}">
                <a16:creationId xmlns:a16="http://schemas.microsoft.com/office/drawing/2014/main" id="{015EA63D-7CF7-2A16-ACF3-D664B6488261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635299" y="7235299"/>
            <a:ext cx="1936750" cy="107722"/>
          </a:xfrm>
          <a:prstGeom prst="rect">
            <a:avLst/>
          </a:prstGeom>
        </p:spPr>
        <p:txBody>
          <a:bodyPr lIns="0" tIns="0" rIns="0" bIns="0"/>
          <a:lstStyle>
            <a:lvl1pPr>
              <a:defRPr sz="700" b="1" i="0">
                <a:solidFill>
                  <a:schemeClr val="bg1"/>
                </a:solidFill>
                <a:latin typeface="Loew-Heavy"/>
                <a:cs typeface="Loew-Heavy"/>
              </a:defRPr>
            </a:lvl1pPr>
          </a:lstStyle>
          <a:p>
            <a:pPr marL="12700">
              <a:spcBef>
                <a:spcPts val="244"/>
              </a:spcBef>
            </a:pPr>
            <a:r>
              <a:rPr lang="en-GB" spc="-25" dirty="0"/>
              <a:t>INNOVATE</a:t>
            </a:r>
            <a:r>
              <a:rPr lang="en-GB" spc="5" dirty="0"/>
              <a:t> </a:t>
            </a:r>
            <a:r>
              <a:rPr lang="en-GB" spc="-20" dirty="0"/>
              <a:t>AWARDING</a:t>
            </a:r>
            <a:r>
              <a:rPr lang="en-GB" spc="10" dirty="0"/>
              <a:t> </a:t>
            </a:r>
            <a:endParaRPr lang="en-GB" b="0" spc="-1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3096620F-FC75-3FFB-03F5-715EC7B7312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98286" y="2310584"/>
            <a:ext cx="4360862" cy="3299641"/>
          </a:xfrm>
        </p:spPr>
        <p:txBody>
          <a:bodyPr/>
          <a:lstStyle>
            <a:lvl1pPr>
              <a:defRPr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latin typeface="Tahoma" panose="020B0604030504040204" pitchFamily="34" charset="0"/>
              </a:defRPr>
            </a:lvl2pPr>
            <a:lvl3pPr>
              <a:defRPr sz="1400" b="0" i="0">
                <a:latin typeface="Tahoma" panose="020B0604030504040204" pitchFamily="34" charset="0"/>
              </a:defRPr>
            </a:lvl3pPr>
            <a:lvl4pPr>
              <a:defRPr sz="1200" b="0" i="0">
                <a:latin typeface="Tahoma" panose="020B0604030504040204" pitchFamily="34" charset="0"/>
              </a:defRPr>
            </a:lvl4pPr>
            <a:lvl5pPr>
              <a:defRPr sz="1100" b="0" i="0">
                <a:latin typeface="Tahoma" panose="020B060403050404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9553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75A7E84-9DC5-0717-3036-FE1146D91BA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31796" y="-24748"/>
            <a:ext cx="5515790" cy="7630794"/>
          </a:xfrm>
          <a:custGeom>
            <a:avLst/>
            <a:gdLst>
              <a:gd name="connsiteX0" fmla="*/ 0 w 5515790"/>
              <a:gd name="connsiteY0" fmla="*/ 0 h 7630794"/>
              <a:gd name="connsiteX1" fmla="*/ 5515790 w 5515790"/>
              <a:gd name="connsiteY1" fmla="*/ 1817 h 7630794"/>
              <a:gd name="connsiteX2" fmla="*/ 5240379 w 5515790"/>
              <a:gd name="connsiteY2" fmla="*/ 5452533 h 7630794"/>
              <a:gd name="connsiteX3" fmla="*/ 4893169 w 5515790"/>
              <a:gd name="connsiteY3" fmla="*/ 5766007 h 7630794"/>
              <a:gd name="connsiteX4" fmla="*/ 4824503 w 5515790"/>
              <a:gd name="connsiteY4" fmla="*/ 5688711 h 7630794"/>
              <a:gd name="connsiteX5" fmla="*/ 3890184 w 5515790"/>
              <a:gd name="connsiteY5" fmla="*/ 5932353 h 7630794"/>
              <a:gd name="connsiteX6" fmla="*/ 3538149 w 5515790"/>
              <a:gd name="connsiteY6" fmla="*/ 6831445 h 7630794"/>
              <a:gd name="connsiteX7" fmla="*/ 3616001 w 5515790"/>
              <a:gd name="connsiteY7" fmla="*/ 6919082 h 7630794"/>
              <a:gd name="connsiteX8" fmla="*/ 2827695 w 5515790"/>
              <a:gd name="connsiteY8" fmla="*/ 7630794 h 7630794"/>
              <a:gd name="connsiteX9" fmla="*/ 19440 w 5515790"/>
              <a:gd name="connsiteY9" fmla="*/ 7619506 h 7630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15790" h="7630794">
                <a:moveTo>
                  <a:pt x="0" y="0"/>
                </a:moveTo>
                <a:lnTo>
                  <a:pt x="5515790" y="1817"/>
                </a:lnTo>
                <a:lnTo>
                  <a:pt x="5240379" y="5452533"/>
                </a:lnTo>
                <a:lnTo>
                  <a:pt x="4893169" y="5766007"/>
                </a:lnTo>
                <a:lnTo>
                  <a:pt x="4824503" y="5688711"/>
                </a:lnTo>
                <a:lnTo>
                  <a:pt x="3890184" y="5932353"/>
                </a:lnTo>
                <a:lnTo>
                  <a:pt x="3538149" y="6831445"/>
                </a:lnTo>
                <a:lnTo>
                  <a:pt x="3616001" y="6919082"/>
                </a:lnTo>
                <a:lnTo>
                  <a:pt x="2827695" y="7630794"/>
                </a:lnTo>
                <a:lnTo>
                  <a:pt x="19440" y="761950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897968" y="1329465"/>
            <a:ext cx="4361180" cy="492443"/>
          </a:xfrm>
        </p:spPr>
        <p:txBody>
          <a:bodyPr lIns="0" tIns="0" rIns="0" bIns="0"/>
          <a:lstStyle>
            <a:lvl1pPr>
              <a:defRPr sz="3200" b="1" i="0">
                <a:solidFill>
                  <a:srgbClr val="DB1785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chemeClr val="bg1">
                    <a:lumMod val="65000"/>
                  </a:schemeClr>
                </a:solidFill>
                <a:latin typeface="Loew"/>
                <a:cs typeface="Loew"/>
              </a:defRPr>
            </a:lvl1pPr>
          </a:lstStyle>
          <a:p>
            <a:pPr marL="12700">
              <a:spcBef>
                <a:spcPts val="190"/>
              </a:spcBef>
            </a:pPr>
            <a:r>
              <a:rPr lang="en-GB" dirty="0">
                <a:latin typeface="Tahoma" panose="020B0604030504040204" pitchFamily="34" charset="0"/>
                <a:cs typeface="Tahoma" panose="020B0604030504040204" pitchFamily="34" charset="0"/>
              </a:rPr>
              <a:t>Page</a:t>
            </a:r>
            <a:r>
              <a:rPr lang="en-GB" spc="-25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fld id="{81D60167-4931-47E6-BA6A-407CBD079E47}" type="slidenum">
              <a:rPr spc="-25" smtClean="0">
                <a:latin typeface="Tahoma" panose="020B0604030504040204" pitchFamily="34" charset="0"/>
                <a:cs typeface="Tahoma" panose="020B0604030504040204" pitchFamily="34" charset="0"/>
              </a:rPr>
              <a:pPr marL="12700">
                <a:spcBef>
                  <a:spcPts val="190"/>
                </a:spcBef>
              </a:pPr>
              <a:t>‹#›</a:t>
            </a:fld>
            <a:endParaRPr spc="-25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Holder 4">
            <a:extLst>
              <a:ext uri="{FF2B5EF4-FFF2-40B4-BE49-F238E27FC236}">
                <a16:creationId xmlns:a16="http://schemas.microsoft.com/office/drawing/2014/main" id="{015EA63D-7CF7-2A16-ACF3-D664B6488261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635299" y="7235299"/>
            <a:ext cx="1936750" cy="107722"/>
          </a:xfrm>
          <a:prstGeom prst="rect">
            <a:avLst/>
          </a:prstGeom>
        </p:spPr>
        <p:txBody>
          <a:bodyPr lIns="0" tIns="0" rIns="0" bIns="0"/>
          <a:lstStyle>
            <a:lvl1pPr>
              <a:defRPr sz="700" b="1" i="0">
                <a:solidFill>
                  <a:schemeClr val="bg1"/>
                </a:solidFill>
                <a:latin typeface="Loew-Heavy"/>
                <a:cs typeface="Loew-Heavy"/>
              </a:defRPr>
            </a:lvl1pPr>
          </a:lstStyle>
          <a:p>
            <a:pPr marL="12700">
              <a:spcBef>
                <a:spcPts val="244"/>
              </a:spcBef>
            </a:pPr>
            <a:r>
              <a:rPr lang="en-GB" spc="-25" dirty="0"/>
              <a:t>INNOVATE</a:t>
            </a:r>
            <a:r>
              <a:rPr lang="en-GB" spc="5" dirty="0"/>
              <a:t> </a:t>
            </a:r>
            <a:r>
              <a:rPr lang="en-GB" spc="-20" dirty="0"/>
              <a:t>AWARDING</a:t>
            </a:r>
            <a:r>
              <a:rPr lang="en-GB" spc="10" dirty="0"/>
              <a:t> </a:t>
            </a:r>
            <a:endParaRPr lang="en-GB" b="0" spc="-1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1E58833C-B8EB-6D62-3A42-86875A705900}"/>
              </a:ext>
            </a:extLst>
          </p:cNvPr>
          <p:cNvSpPr/>
          <p:nvPr userDrawn="1"/>
        </p:nvSpPr>
        <p:spPr>
          <a:xfrm rot="13703020">
            <a:off x="3679279" y="5441208"/>
            <a:ext cx="1054419" cy="1720815"/>
          </a:xfrm>
          <a:custGeom>
            <a:avLst/>
            <a:gdLst/>
            <a:ahLst/>
            <a:cxnLst/>
            <a:rect l="l" t="t" r="r" b="b"/>
            <a:pathLst>
              <a:path w="1337310" h="2182495">
                <a:moveTo>
                  <a:pt x="781215" y="0"/>
                </a:moveTo>
                <a:lnTo>
                  <a:pt x="0" y="0"/>
                </a:lnTo>
                <a:lnTo>
                  <a:pt x="555980" y="1091120"/>
                </a:lnTo>
                <a:lnTo>
                  <a:pt x="0" y="2182253"/>
                </a:lnTo>
                <a:lnTo>
                  <a:pt x="781215" y="2182253"/>
                </a:lnTo>
                <a:lnTo>
                  <a:pt x="1337195" y="1091120"/>
                </a:lnTo>
                <a:lnTo>
                  <a:pt x="781215" y="0"/>
                </a:lnTo>
                <a:close/>
              </a:path>
            </a:pathLst>
          </a:custGeom>
          <a:solidFill>
            <a:srgbClr val="84619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9008942-A003-5641-6269-E3D149875B2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98286" y="2310584"/>
            <a:ext cx="4360862" cy="4470400"/>
          </a:xfrm>
        </p:spPr>
        <p:txBody>
          <a:bodyPr/>
          <a:lstStyle>
            <a:lvl1pPr>
              <a:defRPr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latin typeface="Tahoma" panose="020B0604030504040204" pitchFamily="34" charset="0"/>
              </a:defRPr>
            </a:lvl2pPr>
            <a:lvl3pPr>
              <a:defRPr sz="1400" b="0" i="0">
                <a:latin typeface="Tahoma" panose="020B0604030504040204" pitchFamily="34" charset="0"/>
              </a:defRPr>
            </a:lvl3pPr>
            <a:lvl4pPr>
              <a:defRPr sz="1200" b="0" i="0">
                <a:latin typeface="Tahoma" panose="020B0604030504040204" pitchFamily="34" charset="0"/>
              </a:defRPr>
            </a:lvl4pPr>
            <a:lvl5pPr>
              <a:defRPr sz="1100" b="0" i="0">
                <a:latin typeface="Tahoma" panose="020B060403050404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1440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75A7E84-9DC5-0717-3036-FE1146D91BA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31796" y="-24748"/>
            <a:ext cx="5515790" cy="7630794"/>
          </a:xfrm>
          <a:custGeom>
            <a:avLst/>
            <a:gdLst>
              <a:gd name="connsiteX0" fmla="*/ 0 w 5515790"/>
              <a:gd name="connsiteY0" fmla="*/ 0 h 7630794"/>
              <a:gd name="connsiteX1" fmla="*/ 5515790 w 5515790"/>
              <a:gd name="connsiteY1" fmla="*/ 1817 h 7630794"/>
              <a:gd name="connsiteX2" fmla="*/ 5240379 w 5515790"/>
              <a:gd name="connsiteY2" fmla="*/ 5452533 h 7630794"/>
              <a:gd name="connsiteX3" fmla="*/ 4893169 w 5515790"/>
              <a:gd name="connsiteY3" fmla="*/ 5766007 h 7630794"/>
              <a:gd name="connsiteX4" fmla="*/ 4824503 w 5515790"/>
              <a:gd name="connsiteY4" fmla="*/ 5688711 h 7630794"/>
              <a:gd name="connsiteX5" fmla="*/ 3890184 w 5515790"/>
              <a:gd name="connsiteY5" fmla="*/ 5932353 h 7630794"/>
              <a:gd name="connsiteX6" fmla="*/ 3538149 w 5515790"/>
              <a:gd name="connsiteY6" fmla="*/ 6831445 h 7630794"/>
              <a:gd name="connsiteX7" fmla="*/ 3616001 w 5515790"/>
              <a:gd name="connsiteY7" fmla="*/ 6919082 h 7630794"/>
              <a:gd name="connsiteX8" fmla="*/ 2827695 w 5515790"/>
              <a:gd name="connsiteY8" fmla="*/ 7630794 h 7630794"/>
              <a:gd name="connsiteX9" fmla="*/ 19440 w 5515790"/>
              <a:gd name="connsiteY9" fmla="*/ 7619506 h 7630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15790" h="7630794">
                <a:moveTo>
                  <a:pt x="0" y="0"/>
                </a:moveTo>
                <a:lnTo>
                  <a:pt x="5515790" y="1817"/>
                </a:lnTo>
                <a:lnTo>
                  <a:pt x="5240379" y="5452533"/>
                </a:lnTo>
                <a:lnTo>
                  <a:pt x="4893169" y="5766007"/>
                </a:lnTo>
                <a:lnTo>
                  <a:pt x="4824503" y="5688711"/>
                </a:lnTo>
                <a:lnTo>
                  <a:pt x="3890184" y="5932353"/>
                </a:lnTo>
                <a:lnTo>
                  <a:pt x="3538149" y="6831445"/>
                </a:lnTo>
                <a:lnTo>
                  <a:pt x="3616001" y="6919082"/>
                </a:lnTo>
                <a:lnTo>
                  <a:pt x="2827695" y="7630794"/>
                </a:lnTo>
                <a:lnTo>
                  <a:pt x="19440" y="761950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897968" y="1329465"/>
            <a:ext cx="4361180" cy="492443"/>
          </a:xfrm>
        </p:spPr>
        <p:txBody>
          <a:bodyPr lIns="0" tIns="0" rIns="0" bIns="0"/>
          <a:lstStyle>
            <a:lvl1pPr>
              <a:defRPr sz="3200" b="1" i="0">
                <a:solidFill>
                  <a:srgbClr val="DB1785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chemeClr val="bg1">
                    <a:lumMod val="65000"/>
                  </a:schemeClr>
                </a:solidFill>
                <a:latin typeface="Loew"/>
                <a:cs typeface="Loew"/>
              </a:defRPr>
            </a:lvl1pPr>
          </a:lstStyle>
          <a:p>
            <a:pPr marL="12700">
              <a:spcBef>
                <a:spcPts val="190"/>
              </a:spcBef>
            </a:pPr>
            <a:r>
              <a:rPr lang="en-GB" dirty="0">
                <a:latin typeface="Tahoma" panose="020B0604030504040204" pitchFamily="34" charset="0"/>
                <a:cs typeface="Tahoma" panose="020B0604030504040204" pitchFamily="34" charset="0"/>
              </a:rPr>
              <a:t>Page</a:t>
            </a:r>
            <a:r>
              <a:rPr lang="en-GB" spc="-25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fld id="{81D60167-4931-47E6-BA6A-407CBD079E47}" type="slidenum">
              <a:rPr spc="-25" smtClean="0">
                <a:latin typeface="Tahoma" panose="020B0604030504040204" pitchFamily="34" charset="0"/>
                <a:cs typeface="Tahoma" panose="020B0604030504040204" pitchFamily="34" charset="0"/>
              </a:rPr>
              <a:pPr marL="12700">
                <a:spcBef>
                  <a:spcPts val="190"/>
                </a:spcBef>
              </a:pPr>
              <a:t>‹#›</a:t>
            </a:fld>
            <a:endParaRPr spc="-25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Holder 4">
            <a:extLst>
              <a:ext uri="{FF2B5EF4-FFF2-40B4-BE49-F238E27FC236}">
                <a16:creationId xmlns:a16="http://schemas.microsoft.com/office/drawing/2014/main" id="{015EA63D-7CF7-2A16-ACF3-D664B6488261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635299" y="7235299"/>
            <a:ext cx="1936750" cy="107722"/>
          </a:xfrm>
          <a:prstGeom prst="rect">
            <a:avLst/>
          </a:prstGeom>
        </p:spPr>
        <p:txBody>
          <a:bodyPr lIns="0" tIns="0" rIns="0" bIns="0"/>
          <a:lstStyle>
            <a:lvl1pPr>
              <a:defRPr sz="700" b="1" i="0">
                <a:solidFill>
                  <a:schemeClr val="bg1"/>
                </a:solidFill>
                <a:latin typeface="Loew-Heavy"/>
                <a:cs typeface="Loew-Heavy"/>
              </a:defRPr>
            </a:lvl1pPr>
          </a:lstStyle>
          <a:p>
            <a:pPr marL="12700">
              <a:spcBef>
                <a:spcPts val="244"/>
              </a:spcBef>
            </a:pPr>
            <a:r>
              <a:rPr lang="en-GB" spc="-25" dirty="0"/>
              <a:t>INNOVATE</a:t>
            </a:r>
            <a:r>
              <a:rPr lang="en-GB" spc="5" dirty="0"/>
              <a:t> </a:t>
            </a:r>
            <a:r>
              <a:rPr lang="en-GB" spc="-20" dirty="0"/>
              <a:t>AWARDING</a:t>
            </a:r>
            <a:r>
              <a:rPr lang="en-GB" spc="10" dirty="0"/>
              <a:t> </a:t>
            </a:r>
            <a:endParaRPr lang="en-GB" b="0" spc="-1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1E58833C-B8EB-6D62-3A42-86875A705900}"/>
              </a:ext>
            </a:extLst>
          </p:cNvPr>
          <p:cNvSpPr/>
          <p:nvPr userDrawn="1"/>
        </p:nvSpPr>
        <p:spPr>
          <a:xfrm rot="13703020">
            <a:off x="3679279" y="5441208"/>
            <a:ext cx="1054419" cy="1720815"/>
          </a:xfrm>
          <a:custGeom>
            <a:avLst/>
            <a:gdLst/>
            <a:ahLst/>
            <a:cxnLst/>
            <a:rect l="l" t="t" r="r" b="b"/>
            <a:pathLst>
              <a:path w="1337310" h="2182495">
                <a:moveTo>
                  <a:pt x="781215" y="0"/>
                </a:moveTo>
                <a:lnTo>
                  <a:pt x="0" y="0"/>
                </a:lnTo>
                <a:lnTo>
                  <a:pt x="555980" y="1091120"/>
                </a:lnTo>
                <a:lnTo>
                  <a:pt x="0" y="2182253"/>
                </a:lnTo>
                <a:lnTo>
                  <a:pt x="781215" y="2182253"/>
                </a:lnTo>
                <a:lnTo>
                  <a:pt x="1337195" y="1091120"/>
                </a:lnTo>
                <a:lnTo>
                  <a:pt x="781215" y="0"/>
                </a:lnTo>
                <a:close/>
              </a:path>
            </a:pathLst>
          </a:custGeom>
          <a:solidFill>
            <a:schemeClr val="accent5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Text Placeholder 10">
            <a:extLst>
              <a:ext uri="{FF2B5EF4-FFF2-40B4-BE49-F238E27FC236}">
                <a16:creationId xmlns:a16="http://schemas.microsoft.com/office/drawing/2014/main" id="{8C307C46-61D2-8D6F-10BE-568EAB2D064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98286" y="2310584"/>
            <a:ext cx="4360862" cy="4470400"/>
          </a:xfrm>
        </p:spPr>
        <p:txBody>
          <a:bodyPr/>
          <a:lstStyle>
            <a:lvl1pPr>
              <a:defRPr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latin typeface="Tahoma" panose="020B0604030504040204" pitchFamily="34" charset="0"/>
              </a:defRPr>
            </a:lvl2pPr>
            <a:lvl3pPr>
              <a:defRPr sz="1400" b="0" i="0">
                <a:latin typeface="Tahoma" panose="020B0604030504040204" pitchFamily="34" charset="0"/>
              </a:defRPr>
            </a:lvl3pPr>
            <a:lvl4pPr>
              <a:defRPr sz="1200" b="0" i="0">
                <a:latin typeface="Tahoma" panose="020B0604030504040204" pitchFamily="34" charset="0"/>
              </a:defRPr>
            </a:lvl4pPr>
            <a:lvl5pPr>
              <a:defRPr sz="1100" b="0" i="0">
                <a:latin typeface="Tahoma" panose="020B060403050404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7225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ED352AA-9B50-D45E-2184-06B00A315054}"/>
              </a:ext>
            </a:extLst>
          </p:cNvPr>
          <p:cNvSpPr/>
          <p:nvPr userDrawn="1"/>
        </p:nvSpPr>
        <p:spPr>
          <a:xfrm>
            <a:off x="6337300" y="0"/>
            <a:ext cx="4356100" cy="75628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ahoma" panose="020B0604030504040204" pitchFamily="34" charset="0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DB1785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00" b="1" i="0">
                <a:solidFill>
                  <a:schemeClr val="bg1">
                    <a:lumMod val="65000"/>
                  </a:schemeClr>
                </a:solidFill>
                <a:latin typeface="Loew-Heavy"/>
                <a:cs typeface="Loew-Heavy"/>
              </a:defRPr>
            </a:lvl1pPr>
          </a:lstStyle>
          <a:p>
            <a:pPr marL="12700">
              <a:spcBef>
                <a:spcPts val="244"/>
              </a:spcBef>
            </a:pPr>
            <a:r>
              <a:rPr lang="en-GB" spc="-25"/>
              <a:t>INNOVATE</a:t>
            </a:r>
            <a:r>
              <a:rPr lang="en-GB" spc="5"/>
              <a:t> </a:t>
            </a:r>
            <a:r>
              <a:rPr lang="en-GB" spc="-20"/>
              <a:t>AWARDING</a:t>
            </a:r>
            <a:r>
              <a:rPr lang="en-GB" spc="10"/>
              <a:t> </a:t>
            </a:r>
            <a:endParaRPr lang="en-GB" b="0" spc="-1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chemeClr val="bg1">
                    <a:lumMod val="65000"/>
                  </a:schemeClr>
                </a:solidFill>
                <a:latin typeface="Loew"/>
                <a:cs typeface="Loew"/>
              </a:defRPr>
            </a:lvl1pPr>
          </a:lstStyle>
          <a:p>
            <a:pPr marL="12700">
              <a:spcBef>
                <a:spcPts val="190"/>
              </a:spcBef>
            </a:pPr>
            <a:r>
              <a:rPr lang="en-GB">
                <a:latin typeface="Tahoma" panose="020B0604030504040204" pitchFamily="34" charset="0"/>
                <a:cs typeface="Tahoma" panose="020B0604030504040204" pitchFamily="34" charset="0"/>
              </a:rPr>
              <a:t>Page</a:t>
            </a:r>
            <a:r>
              <a:rPr lang="en-GB" spc="-25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fld id="{81D60167-4931-47E6-BA6A-407CBD079E47}" type="slidenum">
              <a:rPr spc="-25" smtClean="0">
                <a:latin typeface="Tahoma" panose="020B0604030504040204" pitchFamily="34" charset="0"/>
                <a:cs typeface="Tahoma" panose="020B0604030504040204" pitchFamily="34" charset="0"/>
              </a:rPr>
              <a:pPr marL="12700">
                <a:spcBef>
                  <a:spcPts val="190"/>
                </a:spcBef>
              </a:pPr>
              <a:t>‹#›</a:t>
            </a:fld>
            <a:endParaRPr spc="-25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9" name="object 52">
            <a:extLst>
              <a:ext uri="{FF2B5EF4-FFF2-40B4-BE49-F238E27FC236}">
                <a16:creationId xmlns:a16="http://schemas.microsoft.com/office/drawing/2014/main" id="{44A284DD-E392-DE4B-E868-CB193D60F6CC}"/>
              </a:ext>
            </a:extLst>
          </p:cNvPr>
          <p:cNvGrpSpPr/>
          <p:nvPr userDrawn="1"/>
        </p:nvGrpSpPr>
        <p:grpSpPr>
          <a:xfrm>
            <a:off x="8658059" y="396011"/>
            <a:ext cx="1638300" cy="461645"/>
            <a:chOff x="8658059" y="396011"/>
            <a:chExt cx="1638300" cy="461645"/>
          </a:xfrm>
        </p:grpSpPr>
        <p:pic>
          <p:nvPicPr>
            <p:cNvPr id="10" name="object 53">
              <a:extLst>
                <a:ext uri="{FF2B5EF4-FFF2-40B4-BE49-F238E27FC236}">
                  <a16:creationId xmlns:a16="http://schemas.microsoft.com/office/drawing/2014/main" id="{0307F61C-2774-15A8-40DE-3AA2BBB2200B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58059" y="396011"/>
              <a:ext cx="461391" cy="461505"/>
            </a:xfrm>
            <a:prstGeom prst="rect">
              <a:avLst/>
            </a:prstGeom>
          </p:spPr>
        </p:pic>
        <p:sp>
          <p:nvSpPr>
            <p:cNvPr id="11" name="object 54">
              <a:extLst>
                <a:ext uri="{FF2B5EF4-FFF2-40B4-BE49-F238E27FC236}">
                  <a16:creationId xmlns:a16="http://schemas.microsoft.com/office/drawing/2014/main" id="{0B9D5D22-D1B5-4742-045B-8F566199000C}"/>
                </a:ext>
              </a:extLst>
            </p:cNvPr>
            <p:cNvSpPr/>
            <p:nvPr/>
          </p:nvSpPr>
          <p:spPr>
            <a:xfrm>
              <a:off x="9159823" y="525699"/>
              <a:ext cx="40640" cy="202565"/>
            </a:xfrm>
            <a:custGeom>
              <a:avLst/>
              <a:gdLst/>
              <a:ahLst/>
              <a:cxnLst/>
              <a:rect l="l" t="t" r="r" b="b"/>
              <a:pathLst>
                <a:path w="40640" h="202565">
                  <a:moveTo>
                    <a:pt x="40335" y="0"/>
                  </a:moveTo>
                  <a:lnTo>
                    <a:pt x="0" y="40335"/>
                  </a:lnTo>
                  <a:lnTo>
                    <a:pt x="0" y="161798"/>
                  </a:lnTo>
                  <a:lnTo>
                    <a:pt x="40335" y="202120"/>
                  </a:lnTo>
                  <a:lnTo>
                    <a:pt x="4033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55">
              <a:extLst>
                <a:ext uri="{FF2B5EF4-FFF2-40B4-BE49-F238E27FC236}">
                  <a16:creationId xmlns:a16="http://schemas.microsoft.com/office/drawing/2014/main" id="{A4A08E4C-BC19-CA01-3F49-6D5449E6C7E5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0155" y="759122"/>
              <a:ext cx="335344" cy="90347"/>
            </a:xfrm>
            <a:prstGeom prst="rect">
              <a:avLst/>
            </a:prstGeom>
          </p:spPr>
        </p:pic>
        <p:pic>
          <p:nvPicPr>
            <p:cNvPr id="13" name="object 56">
              <a:extLst>
                <a:ext uri="{FF2B5EF4-FFF2-40B4-BE49-F238E27FC236}">
                  <a16:creationId xmlns:a16="http://schemas.microsoft.com/office/drawing/2014/main" id="{305F3059-0215-E169-CFC9-E5CE9916C2B3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58948" y="759150"/>
              <a:ext cx="79895" cy="90309"/>
            </a:xfrm>
            <a:prstGeom prst="rect">
              <a:avLst/>
            </a:prstGeom>
          </p:spPr>
        </p:pic>
        <p:pic>
          <p:nvPicPr>
            <p:cNvPr id="14" name="object 57">
              <a:extLst>
                <a:ext uri="{FF2B5EF4-FFF2-40B4-BE49-F238E27FC236}">
                  <a16:creationId xmlns:a16="http://schemas.microsoft.com/office/drawing/2014/main" id="{95AAA87D-C28F-6DEF-9B5C-F0B0C4E2A7AB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62414" y="759150"/>
              <a:ext cx="83375" cy="90347"/>
            </a:xfrm>
            <a:prstGeom prst="rect">
              <a:avLst/>
            </a:prstGeom>
          </p:spPr>
        </p:pic>
        <p:sp>
          <p:nvSpPr>
            <p:cNvPr id="15" name="object 58">
              <a:extLst>
                <a:ext uri="{FF2B5EF4-FFF2-40B4-BE49-F238E27FC236}">
                  <a16:creationId xmlns:a16="http://schemas.microsoft.com/office/drawing/2014/main" id="{3D55A917-CA7B-F084-62E4-EEBC4905EB48}"/>
                </a:ext>
              </a:extLst>
            </p:cNvPr>
            <p:cNvSpPr/>
            <p:nvPr/>
          </p:nvSpPr>
          <p:spPr>
            <a:xfrm>
              <a:off x="9775952" y="759155"/>
              <a:ext cx="13335" cy="90805"/>
            </a:xfrm>
            <a:custGeom>
              <a:avLst/>
              <a:gdLst/>
              <a:ahLst/>
              <a:cxnLst/>
              <a:rect l="l" t="t" r="r" b="b"/>
              <a:pathLst>
                <a:path w="13334" h="90805">
                  <a:moveTo>
                    <a:pt x="13042" y="0"/>
                  </a:moveTo>
                  <a:lnTo>
                    <a:pt x="0" y="0"/>
                  </a:lnTo>
                  <a:lnTo>
                    <a:pt x="0" y="90309"/>
                  </a:lnTo>
                  <a:lnTo>
                    <a:pt x="13042" y="90309"/>
                  </a:lnTo>
                  <a:lnTo>
                    <a:pt x="13042" y="0"/>
                  </a:lnTo>
                  <a:close/>
                </a:path>
              </a:pathLst>
            </a:custGeom>
            <a:solidFill>
              <a:srgbClr val="AAAD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59">
              <a:extLst>
                <a:ext uri="{FF2B5EF4-FFF2-40B4-BE49-F238E27FC236}">
                  <a16:creationId xmlns:a16="http://schemas.microsoft.com/office/drawing/2014/main" id="{182869EF-FD6D-4F05-64E8-B7832DACB60C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18787" y="759155"/>
              <a:ext cx="80276" cy="90309"/>
            </a:xfrm>
            <a:prstGeom prst="rect">
              <a:avLst/>
            </a:prstGeom>
          </p:spPr>
        </p:pic>
        <p:pic>
          <p:nvPicPr>
            <p:cNvPr id="17" name="object 60">
              <a:extLst>
                <a:ext uri="{FF2B5EF4-FFF2-40B4-BE49-F238E27FC236}">
                  <a16:creationId xmlns:a16="http://schemas.microsoft.com/office/drawing/2014/main" id="{D1645647-590F-CC09-5DCD-1071BBBE6A77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26623" y="757855"/>
              <a:ext cx="86093" cy="92925"/>
            </a:xfrm>
            <a:prstGeom prst="rect">
              <a:avLst/>
            </a:prstGeom>
          </p:spPr>
        </p:pic>
        <p:pic>
          <p:nvPicPr>
            <p:cNvPr id="18" name="object 61">
              <a:extLst>
                <a:ext uri="{FF2B5EF4-FFF2-40B4-BE49-F238E27FC236}">
                  <a16:creationId xmlns:a16="http://schemas.microsoft.com/office/drawing/2014/main" id="{E28925E1-18BD-4A24-DADC-8AF58B6B0891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57212" y="589070"/>
              <a:ext cx="455503" cy="142557"/>
            </a:xfrm>
            <a:prstGeom prst="rect">
              <a:avLst/>
            </a:prstGeom>
          </p:spPr>
        </p:pic>
        <p:pic>
          <p:nvPicPr>
            <p:cNvPr id="19" name="object 62">
              <a:extLst>
                <a:ext uri="{FF2B5EF4-FFF2-40B4-BE49-F238E27FC236}">
                  <a16:creationId xmlns:a16="http://schemas.microsoft.com/office/drawing/2014/main" id="{B992EA10-455D-8B12-7540-81ADE90E8DB6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23531" y="589165"/>
              <a:ext cx="144208" cy="138760"/>
            </a:xfrm>
            <a:prstGeom prst="rect">
              <a:avLst/>
            </a:prstGeom>
          </p:spPr>
        </p:pic>
        <p:pic>
          <p:nvPicPr>
            <p:cNvPr id="20" name="object 63">
              <a:extLst>
                <a:ext uri="{FF2B5EF4-FFF2-40B4-BE49-F238E27FC236}">
                  <a16:creationId xmlns:a16="http://schemas.microsoft.com/office/drawing/2014/main" id="{9A9E284E-2EFE-750F-5C81-97F2E0B46931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90378" y="589165"/>
              <a:ext cx="144183" cy="138760"/>
            </a:xfrm>
            <a:prstGeom prst="rect">
              <a:avLst/>
            </a:prstGeom>
          </p:spPr>
        </p:pic>
        <p:sp>
          <p:nvSpPr>
            <p:cNvPr id="21" name="object 64">
              <a:extLst>
                <a:ext uri="{FF2B5EF4-FFF2-40B4-BE49-F238E27FC236}">
                  <a16:creationId xmlns:a16="http://schemas.microsoft.com/office/drawing/2014/main" id="{FEF3D9BB-1325-F750-CBAF-B42CCB7BC30A}"/>
                </a:ext>
              </a:extLst>
            </p:cNvPr>
            <p:cNvSpPr/>
            <p:nvPr/>
          </p:nvSpPr>
          <p:spPr>
            <a:xfrm>
              <a:off x="10037115" y="516876"/>
              <a:ext cx="259079" cy="215265"/>
            </a:xfrm>
            <a:custGeom>
              <a:avLst/>
              <a:gdLst/>
              <a:ahLst/>
              <a:cxnLst/>
              <a:rect l="l" t="t" r="r" b="b"/>
              <a:pathLst>
                <a:path w="259079" h="215265">
                  <a:moveTo>
                    <a:pt x="99098" y="76263"/>
                  </a:moveTo>
                  <a:lnTo>
                    <a:pt x="67843" y="76263"/>
                  </a:lnTo>
                  <a:lnTo>
                    <a:pt x="67843" y="0"/>
                  </a:lnTo>
                  <a:lnTo>
                    <a:pt x="28155" y="39687"/>
                  </a:lnTo>
                  <a:lnTo>
                    <a:pt x="28143" y="76263"/>
                  </a:lnTo>
                  <a:lnTo>
                    <a:pt x="0" y="76263"/>
                  </a:lnTo>
                  <a:lnTo>
                    <a:pt x="0" y="112839"/>
                  </a:lnTo>
                  <a:lnTo>
                    <a:pt x="28143" y="112839"/>
                  </a:lnTo>
                  <a:lnTo>
                    <a:pt x="28143" y="210997"/>
                  </a:lnTo>
                  <a:lnTo>
                    <a:pt x="67843" y="210997"/>
                  </a:lnTo>
                  <a:lnTo>
                    <a:pt x="67843" y="112839"/>
                  </a:lnTo>
                  <a:lnTo>
                    <a:pt x="99098" y="112839"/>
                  </a:lnTo>
                  <a:lnTo>
                    <a:pt x="99098" y="76263"/>
                  </a:lnTo>
                  <a:close/>
                </a:path>
                <a:path w="259079" h="215265">
                  <a:moveTo>
                    <a:pt x="258927" y="147459"/>
                  </a:moveTo>
                  <a:lnTo>
                    <a:pt x="258876" y="143154"/>
                  </a:lnTo>
                  <a:lnTo>
                    <a:pt x="256667" y="132219"/>
                  </a:lnTo>
                  <a:lnTo>
                    <a:pt x="253250" y="115290"/>
                  </a:lnTo>
                  <a:lnTo>
                    <a:pt x="247154" y="106260"/>
                  </a:lnTo>
                  <a:lnTo>
                    <a:pt x="237909" y="92544"/>
                  </a:lnTo>
                  <a:lnTo>
                    <a:pt x="221094" y="81203"/>
                  </a:lnTo>
                  <a:lnTo>
                    <a:pt x="221094" y="132219"/>
                  </a:lnTo>
                  <a:lnTo>
                    <a:pt x="156337" y="132219"/>
                  </a:lnTo>
                  <a:lnTo>
                    <a:pt x="188899" y="106260"/>
                  </a:lnTo>
                  <a:lnTo>
                    <a:pt x="221094" y="132219"/>
                  </a:lnTo>
                  <a:lnTo>
                    <a:pt x="221094" y="81203"/>
                  </a:lnTo>
                  <a:lnTo>
                    <a:pt x="215150" y="77190"/>
                  </a:lnTo>
                  <a:lnTo>
                    <a:pt x="187286" y="71564"/>
                  </a:lnTo>
                  <a:lnTo>
                    <a:pt x="159423" y="77190"/>
                  </a:lnTo>
                  <a:lnTo>
                    <a:pt x="136664" y="92544"/>
                  </a:lnTo>
                  <a:lnTo>
                    <a:pt x="121323" y="115290"/>
                  </a:lnTo>
                  <a:lnTo>
                    <a:pt x="115697" y="143154"/>
                  </a:lnTo>
                  <a:lnTo>
                    <a:pt x="121323" y="171018"/>
                  </a:lnTo>
                  <a:lnTo>
                    <a:pt x="136664" y="193776"/>
                  </a:lnTo>
                  <a:lnTo>
                    <a:pt x="159423" y="209118"/>
                  </a:lnTo>
                  <a:lnTo>
                    <a:pt x="187286" y="214744"/>
                  </a:lnTo>
                  <a:lnTo>
                    <a:pt x="200926" y="213448"/>
                  </a:lnTo>
                  <a:lnTo>
                    <a:pt x="213956" y="209588"/>
                  </a:lnTo>
                  <a:lnTo>
                    <a:pt x="226009" y="203301"/>
                  </a:lnTo>
                  <a:lnTo>
                    <a:pt x="236728" y="194741"/>
                  </a:lnTo>
                  <a:lnTo>
                    <a:pt x="222034" y="180047"/>
                  </a:lnTo>
                  <a:lnTo>
                    <a:pt x="212090" y="170103"/>
                  </a:lnTo>
                  <a:lnTo>
                    <a:pt x="205892" y="176276"/>
                  </a:lnTo>
                  <a:lnTo>
                    <a:pt x="197586" y="179870"/>
                  </a:lnTo>
                  <a:lnTo>
                    <a:pt x="161366" y="165265"/>
                  </a:lnTo>
                  <a:lnTo>
                    <a:pt x="156972" y="155981"/>
                  </a:lnTo>
                  <a:lnTo>
                    <a:pt x="257619" y="155981"/>
                  </a:lnTo>
                  <a:lnTo>
                    <a:pt x="258495" y="151765"/>
                  </a:lnTo>
                  <a:lnTo>
                    <a:pt x="258927" y="14745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FB227E6F-A977-341D-92C4-D17C629D22E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5298" y="1413227"/>
            <a:ext cx="5244801" cy="5339997"/>
          </a:xfrm>
        </p:spPr>
        <p:txBody>
          <a:bodyPr/>
          <a:lstStyle>
            <a:lvl1pPr>
              <a:defRPr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latin typeface="Tahoma" panose="020B0604030504040204" pitchFamily="34" charset="0"/>
              </a:defRPr>
            </a:lvl2pPr>
            <a:lvl3pPr>
              <a:defRPr sz="1400" b="0" i="0">
                <a:latin typeface="Tahoma" panose="020B0604030504040204" pitchFamily="34" charset="0"/>
              </a:defRPr>
            </a:lvl3pPr>
            <a:lvl4pPr>
              <a:defRPr sz="1200" b="0" i="0">
                <a:latin typeface="Tahoma" panose="020B0604030504040204" pitchFamily="34" charset="0"/>
              </a:defRPr>
            </a:lvl4pPr>
            <a:lvl5pPr>
              <a:defRPr sz="1100" b="0" i="0">
                <a:latin typeface="Tahoma" panose="020B060403050404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8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Relationship Id="rId22" Type="http://schemas.openxmlformats.org/officeDocument/2006/relationships/image" Target="../media/image9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image" Target="../media/image12.png"/><Relationship Id="rId3" Type="http://schemas.openxmlformats.org/officeDocument/2006/relationships/slideLayout" Target="../slideLayouts/slideLayout15.xml"/><Relationship Id="rId21" Type="http://schemas.openxmlformats.org/officeDocument/2006/relationships/image" Target="../media/image15.png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11.pn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10.png"/><Relationship Id="rId20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heme" Target="../theme/theme2.xml"/><Relationship Id="rId23" Type="http://schemas.openxmlformats.org/officeDocument/2006/relationships/image" Target="../media/image17.png"/><Relationship Id="rId10" Type="http://schemas.openxmlformats.org/officeDocument/2006/relationships/slideLayout" Target="../slideLayouts/slideLayout22.xml"/><Relationship Id="rId19" Type="http://schemas.openxmlformats.org/officeDocument/2006/relationships/image" Target="../media/image13.png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image" Target="../media/image1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BA21E7-9719-8735-5042-2EBC75C817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4111" y="334225"/>
            <a:ext cx="7647199" cy="787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F54C85-6BBE-FB73-B706-78F96E93F3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4112" y="1376470"/>
            <a:ext cx="9223375" cy="542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C4C4A-8514-A981-E738-B8D499A395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9878" y="7030129"/>
            <a:ext cx="3609975" cy="401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05AE6F-3126-94FF-E9FE-54A99674D8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479216" y="7027806"/>
            <a:ext cx="2406650" cy="401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A27B9-95A9-3C4F-9B21-956ECA3E3F94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7" name="object 52">
            <a:extLst>
              <a:ext uri="{FF2B5EF4-FFF2-40B4-BE49-F238E27FC236}">
                <a16:creationId xmlns:a16="http://schemas.microsoft.com/office/drawing/2014/main" id="{52B5E3C8-92FC-358F-C8BC-EF46B7E6C8DC}"/>
              </a:ext>
            </a:extLst>
          </p:cNvPr>
          <p:cNvGrpSpPr/>
          <p:nvPr userDrawn="1"/>
        </p:nvGrpSpPr>
        <p:grpSpPr>
          <a:xfrm>
            <a:off x="8658059" y="396011"/>
            <a:ext cx="1638300" cy="461645"/>
            <a:chOff x="8658059" y="396011"/>
            <a:chExt cx="1638300" cy="461645"/>
          </a:xfrm>
        </p:grpSpPr>
        <p:pic>
          <p:nvPicPr>
            <p:cNvPr id="8" name="object 53">
              <a:extLst>
                <a:ext uri="{FF2B5EF4-FFF2-40B4-BE49-F238E27FC236}">
                  <a16:creationId xmlns:a16="http://schemas.microsoft.com/office/drawing/2014/main" id="{4AC1F90E-D25C-7514-C2D6-1C726ABAF5B5}"/>
                </a:ext>
              </a:extLst>
            </p:cNvPr>
            <p:cNvPicPr/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58059" y="396011"/>
              <a:ext cx="461391" cy="461505"/>
            </a:xfrm>
            <a:prstGeom prst="rect">
              <a:avLst/>
            </a:prstGeom>
          </p:spPr>
        </p:pic>
        <p:sp>
          <p:nvSpPr>
            <p:cNvPr id="9" name="object 54">
              <a:extLst>
                <a:ext uri="{FF2B5EF4-FFF2-40B4-BE49-F238E27FC236}">
                  <a16:creationId xmlns:a16="http://schemas.microsoft.com/office/drawing/2014/main" id="{93EF14EB-4CAA-A4C7-35EE-0E6B7822B562}"/>
                </a:ext>
              </a:extLst>
            </p:cNvPr>
            <p:cNvSpPr/>
            <p:nvPr/>
          </p:nvSpPr>
          <p:spPr>
            <a:xfrm>
              <a:off x="9159823" y="525699"/>
              <a:ext cx="40640" cy="202565"/>
            </a:xfrm>
            <a:custGeom>
              <a:avLst/>
              <a:gdLst/>
              <a:ahLst/>
              <a:cxnLst/>
              <a:rect l="l" t="t" r="r" b="b"/>
              <a:pathLst>
                <a:path w="40640" h="202565">
                  <a:moveTo>
                    <a:pt x="40335" y="0"/>
                  </a:moveTo>
                  <a:lnTo>
                    <a:pt x="0" y="40335"/>
                  </a:lnTo>
                  <a:lnTo>
                    <a:pt x="0" y="161798"/>
                  </a:lnTo>
                  <a:lnTo>
                    <a:pt x="40335" y="202120"/>
                  </a:lnTo>
                  <a:lnTo>
                    <a:pt x="4033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55">
              <a:extLst>
                <a:ext uri="{FF2B5EF4-FFF2-40B4-BE49-F238E27FC236}">
                  <a16:creationId xmlns:a16="http://schemas.microsoft.com/office/drawing/2014/main" id="{1B6BA9F5-FAE6-47F0-A306-22F0CB93AEE3}"/>
                </a:ext>
              </a:extLst>
            </p:cNvPr>
            <p:cNvPicPr/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0155" y="759122"/>
              <a:ext cx="335344" cy="90347"/>
            </a:xfrm>
            <a:prstGeom prst="rect">
              <a:avLst/>
            </a:prstGeom>
          </p:spPr>
        </p:pic>
        <p:pic>
          <p:nvPicPr>
            <p:cNvPr id="11" name="object 56">
              <a:extLst>
                <a:ext uri="{FF2B5EF4-FFF2-40B4-BE49-F238E27FC236}">
                  <a16:creationId xmlns:a16="http://schemas.microsoft.com/office/drawing/2014/main" id="{7C13DFB7-F170-56BF-8C48-4706DA5BEEEE}"/>
                </a:ext>
              </a:extLst>
            </p:cNvPr>
            <p:cNvPicPr/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58948" y="759150"/>
              <a:ext cx="79895" cy="90309"/>
            </a:xfrm>
            <a:prstGeom prst="rect">
              <a:avLst/>
            </a:prstGeom>
          </p:spPr>
        </p:pic>
        <p:pic>
          <p:nvPicPr>
            <p:cNvPr id="12" name="object 57">
              <a:extLst>
                <a:ext uri="{FF2B5EF4-FFF2-40B4-BE49-F238E27FC236}">
                  <a16:creationId xmlns:a16="http://schemas.microsoft.com/office/drawing/2014/main" id="{892CE766-4374-52FA-D6EA-F8DA006B9CAC}"/>
                </a:ext>
              </a:extLst>
            </p:cNvPr>
            <p:cNvPicPr/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62414" y="759150"/>
              <a:ext cx="83375" cy="90347"/>
            </a:xfrm>
            <a:prstGeom prst="rect">
              <a:avLst/>
            </a:prstGeom>
          </p:spPr>
        </p:pic>
        <p:sp>
          <p:nvSpPr>
            <p:cNvPr id="13" name="object 58">
              <a:extLst>
                <a:ext uri="{FF2B5EF4-FFF2-40B4-BE49-F238E27FC236}">
                  <a16:creationId xmlns:a16="http://schemas.microsoft.com/office/drawing/2014/main" id="{BFD8BA7F-9F19-C683-96C6-29FA15CC6A53}"/>
                </a:ext>
              </a:extLst>
            </p:cNvPr>
            <p:cNvSpPr/>
            <p:nvPr/>
          </p:nvSpPr>
          <p:spPr>
            <a:xfrm>
              <a:off x="9775952" y="759155"/>
              <a:ext cx="13335" cy="90805"/>
            </a:xfrm>
            <a:custGeom>
              <a:avLst/>
              <a:gdLst/>
              <a:ahLst/>
              <a:cxnLst/>
              <a:rect l="l" t="t" r="r" b="b"/>
              <a:pathLst>
                <a:path w="13334" h="90805">
                  <a:moveTo>
                    <a:pt x="13042" y="0"/>
                  </a:moveTo>
                  <a:lnTo>
                    <a:pt x="0" y="0"/>
                  </a:lnTo>
                  <a:lnTo>
                    <a:pt x="0" y="90309"/>
                  </a:lnTo>
                  <a:lnTo>
                    <a:pt x="13042" y="90309"/>
                  </a:lnTo>
                  <a:lnTo>
                    <a:pt x="13042" y="0"/>
                  </a:lnTo>
                  <a:close/>
                </a:path>
              </a:pathLst>
            </a:custGeom>
            <a:solidFill>
              <a:srgbClr val="AAAD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59">
              <a:extLst>
                <a:ext uri="{FF2B5EF4-FFF2-40B4-BE49-F238E27FC236}">
                  <a16:creationId xmlns:a16="http://schemas.microsoft.com/office/drawing/2014/main" id="{EC60737C-7E19-EAD6-8883-2FF357AA3FE8}"/>
                </a:ext>
              </a:extLst>
            </p:cNvPr>
            <p:cNvPicPr/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18787" y="759155"/>
              <a:ext cx="80276" cy="90309"/>
            </a:xfrm>
            <a:prstGeom prst="rect">
              <a:avLst/>
            </a:prstGeom>
          </p:spPr>
        </p:pic>
        <p:pic>
          <p:nvPicPr>
            <p:cNvPr id="15" name="object 60">
              <a:extLst>
                <a:ext uri="{FF2B5EF4-FFF2-40B4-BE49-F238E27FC236}">
                  <a16:creationId xmlns:a16="http://schemas.microsoft.com/office/drawing/2014/main" id="{FEA1A6AC-962F-F2E6-3B5F-65E0F690A90F}"/>
                </a:ext>
              </a:extLst>
            </p:cNvPr>
            <p:cNvPicPr/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26623" y="757855"/>
              <a:ext cx="86093" cy="92925"/>
            </a:xfrm>
            <a:prstGeom prst="rect">
              <a:avLst/>
            </a:prstGeom>
          </p:spPr>
        </p:pic>
        <p:pic>
          <p:nvPicPr>
            <p:cNvPr id="16" name="object 61">
              <a:extLst>
                <a:ext uri="{FF2B5EF4-FFF2-40B4-BE49-F238E27FC236}">
                  <a16:creationId xmlns:a16="http://schemas.microsoft.com/office/drawing/2014/main" id="{E686A94F-D5D2-B557-0DE7-1D39D5B052E7}"/>
                </a:ext>
              </a:extLst>
            </p:cNvPr>
            <p:cNvPicPr/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57212" y="589070"/>
              <a:ext cx="455503" cy="142557"/>
            </a:xfrm>
            <a:prstGeom prst="rect">
              <a:avLst/>
            </a:prstGeom>
          </p:spPr>
        </p:pic>
        <p:pic>
          <p:nvPicPr>
            <p:cNvPr id="17" name="object 62">
              <a:extLst>
                <a:ext uri="{FF2B5EF4-FFF2-40B4-BE49-F238E27FC236}">
                  <a16:creationId xmlns:a16="http://schemas.microsoft.com/office/drawing/2014/main" id="{8F4460A0-A12D-9753-502B-4F802FBE3272}"/>
                </a:ext>
              </a:extLst>
            </p:cNvPr>
            <p:cNvPicPr/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23531" y="589165"/>
              <a:ext cx="144208" cy="138760"/>
            </a:xfrm>
            <a:prstGeom prst="rect">
              <a:avLst/>
            </a:prstGeom>
          </p:spPr>
        </p:pic>
        <p:pic>
          <p:nvPicPr>
            <p:cNvPr id="18" name="object 63">
              <a:extLst>
                <a:ext uri="{FF2B5EF4-FFF2-40B4-BE49-F238E27FC236}">
                  <a16:creationId xmlns:a16="http://schemas.microsoft.com/office/drawing/2014/main" id="{C8B822A1-1A14-387B-98DA-C1C9321768EC}"/>
                </a:ext>
              </a:extLst>
            </p:cNvPr>
            <p:cNvPicPr/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90378" y="589165"/>
              <a:ext cx="144183" cy="138760"/>
            </a:xfrm>
            <a:prstGeom prst="rect">
              <a:avLst/>
            </a:prstGeom>
          </p:spPr>
        </p:pic>
        <p:sp>
          <p:nvSpPr>
            <p:cNvPr id="19" name="object 64">
              <a:extLst>
                <a:ext uri="{FF2B5EF4-FFF2-40B4-BE49-F238E27FC236}">
                  <a16:creationId xmlns:a16="http://schemas.microsoft.com/office/drawing/2014/main" id="{80EB9978-0104-0C5B-1CCA-1EF249603CEE}"/>
                </a:ext>
              </a:extLst>
            </p:cNvPr>
            <p:cNvSpPr/>
            <p:nvPr/>
          </p:nvSpPr>
          <p:spPr>
            <a:xfrm>
              <a:off x="10037115" y="516876"/>
              <a:ext cx="259079" cy="215265"/>
            </a:xfrm>
            <a:custGeom>
              <a:avLst/>
              <a:gdLst/>
              <a:ahLst/>
              <a:cxnLst/>
              <a:rect l="l" t="t" r="r" b="b"/>
              <a:pathLst>
                <a:path w="259079" h="215265">
                  <a:moveTo>
                    <a:pt x="99098" y="76263"/>
                  </a:moveTo>
                  <a:lnTo>
                    <a:pt x="67843" y="76263"/>
                  </a:lnTo>
                  <a:lnTo>
                    <a:pt x="67843" y="0"/>
                  </a:lnTo>
                  <a:lnTo>
                    <a:pt x="28155" y="39687"/>
                  </a:lnTo>
                  <a:lnTo>
                    <a:pt x="28143" y="76263"/>
                  </a:lnTo>
                  <a:lnTo>
                    <a:pt x="0" y="76263"/>
                  </a:lnTo>
                  <a:lnTo>
                    <a:pt x="0" y="112839"/>
                  </a:lnTo>
                  <a:lnTo>
                    <a:pt x="28143" y="112839"/>
                  </a:lnTo>
                  <a:lnTo>
                    <a:pt x="28143" y="210997"/>
                  </a:lnTo>
                  <a:lnTo>
                    <a:pt x="67843" y="210997"/>
                  </a:lnTo>
                  <a:lnTo>
                    <a:pt x="67843" y="112839"/>
                  </a:lnTo>
                  <a:lnTo>
                    <a:pt x="99098" y="112839"/>
                  </a:lnTo>
                  <a:lnTo>
                    <a:pt x="99098" y="76263"/>
                  </a:lnTo>
                  <a:close/>
                </a:path>
                <a:path w="259079" h="215265">
                  <a:moveTo>
                    <a:pt x="258927" y="147459"/>
                  </a:moveTo>
                  <a:lnTo>
                    <a:pt x="258876" y="143154"/>
                  </a:lnTo>
                  <a:lnTo>
                    <a:pt x="256667" y="132219"/>
                  </a:lnTo>
                  <a:lnTo>
                    <a:pt x="253250" y="115290"/>
                  </a:lnTo>
                  <a:lnTo>
                    <a:pt x="247154" y="106260"/>
                  </a:lnTo>
                  <a:lnTo>
                    <a:pt x="237909" y="92544"/>
                  </a:lnTo>
                  <a:lnTo>
                    <a:pt x="221094" y="81203"/>
                  </a:lnTo>
                  <a:lnTo>
                    <a:pt x="221094" y="132219"/>
                  </a:lnTo>
                  <a:lnTo>
                    <a:pt x="156337" y="132219"/>
                  </a:lnTo>
                  <a:lnTo>
                    <a:pt x="188899" y="106260"/>
                  </a:lnTo>
                  <a:lnTo>
                    <a:pt x="221094" y="132219"/>
                  </a:lnTo>
                  <a:lnTo>
                    <a:pt x="221094" y="81203"/>
                  </a:lnTo>
                  <a:lnTo>
                    <a:pt x="215150" y="77190"/>
                  </a:lnTo>
                  <a:lnTo>
                    <a:pt x="187286" y="71564"/>
                  </a:lnTo>
                  <a:lnTo>
                    <a:pt x="159423" y="77190"/>
                  </a:lnTo>
                  <a:lnTo>
                    <a:pt x="136664" y="92544"/>
                  </a:lnTo>
                  <a:lnTo>
                    <a:pt x="121323" y="115290"/>
                  </a:lnTo>
                  <a:lnTo>
                    <a:pt x="115697" y="143154"/>
                  </a:lnTo>
                  <a:lnTo>
                    <a:pt x="121323" y="171018"/>
                  </a:lnTo>
                  <a:lnTo>
                    <a:pt x="136664" y="193776"/>
                  </a:lnTo>
                  <a:lnTo>
                    <a:pt x="159423" y="209118"/>
                  </a:lnTo>
                  <a:lnTo>
                    <a:pt x="187286" y="214744"/>
                  </a:lnTo>
                  <a:lnTo>
                    <a:pt x="200926" y="213448"/>
                  </a:lnTo>
                  <a:lnTo>
                    <a:pt x="213956" y="209588"/>
                  </a:lnTo>
                  <a:lnTo>
                    <a:pt x="226009" y="203301"/>
                  </a:lnTo>
                  <a:lnTo>
                    <a:pt x="236728" y="194741"/>
                  </a:lnTo>
                  <a:lnTo>
                    <a:pt x="222034" y="180047"/>
                  </a:lnTo>
                  <a:lnTo>
                    <a:pt x="212090" y="170103"/>
                  </a:lnTo>
                  <a:lnTo>
                    <a:pt x="205892" y="176276"/>
                  </a:lnTo>
                  <a:lnTo>
                    <a:pt x="197586" y="179870"/>
                  </a:lnTo>
                  <a:lnTo>
                    <a:pt x="161366" y="165265"/>
                  </a:lnTo>
                  <a:lnTo>
                    <a:pt x="156972" y="155981"/>
                  </a:lnTo>
                  <a:lnTo>
                    <a:pt x="257619" y="155981"/>
                  </a:lnTo>
                  <a:lnTo>
                    <a:pt x="258495" y="151765"/>
                  </a:lnTo>
                  <a:lnTo>
                    <a:pt x="258927" y="14745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82847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1" r:id="rId2"/>
    <p:sldLayoutId id="2147483669" r:id="rId3"/>
    <p:sldLayoutId id="2147483662" r:id="rId4"/>
    <p:sldLayoutId id="2147483679" r:id="rId5"/>
    <p:sldLayoutId id="2147483680" r:id="rId6"/>
    <p:sldLayoutId id="2147483703" r:id="rId7"/>
    <p:sldLayoutId id="2147483704" r:id="rId8"/>
    <p:sldLayoutId id="2147483664" r:id="rId9"/>
    <p:sldLayoutId id="2147483665" r:id="rId10"/>
    <p:sldLayoutId id="2147483670" r:id="rId11"/>
    <p:sldLayoutId id="214748367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3200" b="1" i="0" kern="1200" dirty="0">
          <a:solidFill>
            <a:srgbClr val="DB1785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BA21E7-9719-8735-5042-2EBC75C817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4111" y="334225"/>
            <a:ext cx="7647199" cy="787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F54C85-6BBE-FB73-B706-78F96E93F3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4112" y="1376470"/>
            <a:ext cx="9223375" cy="542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C4C4A-8514-A981-E738-B8D499A395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9878" y="7030129"/>
            <a:ext cx="3609975" cy="401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05AE6F-3126-94FF-E9FE-54A99674D8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479216" y="7027806"/>
            <a:ext cx="2406650" cy="401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A27B9-95A9-3C4F-9B21-956ECA3E3F94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4" name="object 6">
            <a:extLst>
              <a:ext uri="{FF2B5EF4-FFF2-40B4-BE49-F238E27FC236}">
                <a16:creationId xmlns:a16="http://schemas.microsoft.com/office/drawing/2014/main" id="{147363D3-7491-8011-330E-2B5D96544EE4}"/>
              </a:ext>
            </a:extLst>
          </p:cNvPr>
          <p:cNvGrpSpPr/>
          <p:nvPr userDrawn="1"/>
        </p:nvGrpSpPr>
        <p:grpSpPr>
          <a:xfrm>
            <a:off x="8658047" y="396012"/>
            <a:ext cx="1638300" cy="461645"/>
            <a:chOff x="8658047" y="396012"/>
            <a:chExt cx="1638300" cy="461645"/>
          </a:xfrm>
        </p:grpSpPr>
        <p:sp>
          <p:nvSpPr>
            <p:cNvPr id="20" name="object 7">
              <a:extLst>
                <a:ext uri="{FF2B5EF4-FFF2-40B4-BE49-F238E27FC236}">
                  <a16:creationId xmlns:a16="http://schemas.microsoft.com/office/drawing/2014/main" id="{BC97F7E2-1C58-310E-8871-3C01AE768596}"/>
                </a:ext>
              </a:extLst>
            </p:cNvPr>
            <p:cNvSpPr/>
            <p:nvPr/>
          </p:nvSpPr>
          <p:spPr>
            <a:xfrm>
              <a:off x="8658047" y="396023"/>
              <a:ext cx="542290" cy="461645"/>
            </a:xfrm>
            <a:custGeom>
              <a:avLst/>
              <a:gdLst/>
              <a:ahLst/>
              <a:cxnLst/>
              <a:rect l="l" t="t" r="r" b="b"/>
              <a:pathLst>
                <a:path w="542290" h="461644">
                  <a:moveTo>
                    <a:pt x="230708" y="400659"/>
                  </a:moveTo>
                  <a:lnTo>
                    <a:pt x="189039" y="272440"/>
                  </a:lnTo>
                  <a:lnTo>
                    <a:pt x="60820" y="230784"/>
                  </a:lnTo>
                  <a:lnTo>
                    <a:pt x="0" y="291528"/>
                  </a:lnTo>
                  <a:lnTo>
                    <a:pt x="128155" y="333248"/>
                  </a:lnTo>
                  <a:lnTo>
                    <a:pt x="169837" y="461492"/>
                  </a:lnTo>
                  <a:lnTo>
                    <a:pt x="230708" y="400659"/>
                  </a:lnTo>
                  <a:close/>
                </a:path>
                <a:path w="542290" h="461644">
                  <a:moveTo>
                    <a:pt x="230708" y="60820"/>
                  </a:moveTo>
                  <a:lnTo>
                    <a:pt x="169862" y="0"/>
                  </a:lnTo>
                  <a:lnTo>
                    <a:pt x="128155" y="128206"/>
                  </a:lnTo>
                  <a:lnTo>
                    <a:pt x="0" y="169900"/>
                  </a:lnTo>
                  <a:lnTo>
                    <a:pt x="60820" y="230746"/>
                  </a:lnTo>
                  <a:lnTo>
                    <a:pt x="189039" y="189077"/>
                  </a:lnTo>
                  <a:lnTo>
                    <a:pt x="230708" y="60820"/>
                  </a:lnTo>
                  <a:close/>
                </a:path>
                <a:path w="542290" h="461644">
                  <a:moveTo>
                    <a:pt x="461391" y="169900"/>
                  </a:moveTo>
                  <a:lnTo>
                    <a:pt x="333159" y="128206"/>
                  </a:lnTo>
                  <a:lnTo>
                    <a:pt x="291528" y="0"/>
                  </a:lnTo>
                  <a:lnTo>
                    <a:pt x="230708" y="60820"/>
                  </a:lnTo>
                  <a:lnTo>
                    <a:pt x="272402" y="189077"/>
                  </a:lnTo>
                  <a:lnTo>
                    <a:pt x="400621" y="230746"/>
                  </a:lnTo>
                  <a:lnTo>
                    <a:pt x="461378" y="169976"/>
                  </a:lnTo>
                  <a:close/>
                </a:path>
                <a:path w="542290" h="461644">
                  <a:moveTo>
                    <a:pt x="461403" y="291528"/>
                  </a:moveTo>
                  <a:lnTo>
                    <a:pt x="400621" y="230746"/>
                  </a:lnTo>
                  <a:lnTo>
                    <a:pt x="272402" y="272440"/>
                  </a:lnTo>
                  <a:lnTo>
                    <a:pt x="230733" y="400659"/>
                  </a:lnTo>
                  <a:lnTo>
                    <a:pt x="291566" y="461492"/>
                  </a:lnTo>
                  <a:lnTo>
                    <a:pt x="333222" y="333286"/>
                  </a:lnTo>
                  <a:lnTo>
                    <a:pt x="461365" y="291604"/>
                  </a:lnTo>
                  <a:close/>
                </a:path>
                <a:path w="542290" h="461644">
                  <a:moveTo>
                    <a:pt x="542099" y="129679"/>
                  </a:moveTo>
                  <a:lnTo>
                    <a:pt x="501764" y="170014"/>
                  </a:lnTo>
                  <a:lnTo>
                    <a:pt x="501764" y="291477"/>
                  </a:lnTo>
                  <a:lnTo>
                    <a:pt x="542099" y="331800"/>
                  </a:lnTo>
                  <a:lnTo>
                    <a:pt x="542099" y="12967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8">
              <a:extLst>
                <a:ext uri="{FF2B5EF4-FFF2-40B4-BE49-F238E27FC236}">
                  <a16:creationId xmlns:a16="http://schemas.microsoft.com/office/drawing/2014/main" id="{A20AF54D-09A9-C322-322E-328532D557F1}"/>
                </a:ext>
              </a:extLst>
            </p:cNvPr>
            <p:cNvPicPr/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0155" y="759122"/>
              <a:ext cx="335344" cy="90347"/>
            </a:xfrm>
            <a:prstGeom prst="rect">
              <a:avLst/>
            </a:prstGeom>
          </p:spPr>
        </p:pic>
        <p:pic>
          <p:nvPicPr>
            <p:cNvPr id="22" name="object 9">
              <a:extLst>
                <a:ext uri="{FF2B5EF4-FFF2-40B4-BE49-F238E27FC236}">
                  <a16:creationId xmlns:a16="http://schemas.microsoft.com/office/drawing/2014/main" id="{76792CFA-80CE-95B7-56EA-057DA75350F8}"/>
                </a:ext>
              </a:extLst>
            </p:cNvPr>
            <p:cNvPicPr/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58948" y="759150"/>
              <a:ext cx="79895" cy="90309"/>
            </a:xfrm>
            <a:prstGeom prst="rect">
              <a:avLst/>
            </a:prstGeom>
          </p:spPr>
        </p:pic>
        <p:pic>
          <p:nvPicPr>
            <p:cNvPr id="23" name="object 10">
              <a:extLst>
                <a:ext uri="{FF2B5EF4-FFF2-40B4-BE49-F238E27FC236}">
                  <a16:creationId xmlns:a16="http://schemas.microsoft.com/office/drawing/2014/main" id="{4CB2CC2F-DB91-5BBC-8AB6-DAA4B4BBFD31}"/>
                </a:ext>
              </a:extLst>
            </p:cNvPr>
            <p:cNvPicPr/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62414" y="759150"/>
              <a:ext cx="83375" cy="90347"/>
            </a:xfrm>
            <a:prstGeom prst="rect">
              <a:avLst/>
            </a:prstGeom>
          </p:spPr>
        </p:pic>
        <p:sp>
          <p:nvSpPr>
            <p:cNvPr id="24" name="object 11">
              <a:extLst>
                <a:ext uri="{FF2B5EF4-FFF2-40B4-BE49-F238E27FC236}">
                  <a16:creationId xmlns:a16="http://schemas.microsoft.com/office/drawing/2014/main" id="{C7E972FC-B6B5-9784-4017-DC57C952E776}"/>
                </a:ext>
              </a:extLst>
            </p:cNvPr>
            <p:cNvSpPr/>
            <p:nvPr/>
          </p:nvSpPr>
          <p:spPr>
            <a:xfrm>
              <a:off x="9775952" y="759155"/>
              <a:ext cx="13335" cy="90805"/>
            </a:xfrm>
            <a:custGeom>
              <a:avLst/>
              <a:gdLst/>
              <a:ahLst/>
              <a:cxnLst/>
              <a:rect l="l" t="t" r="r" b="b"/>
              <a:pathLst>
                <a:path w="13334" h="90805">
                  <a:moveTo>
                    <a:pt x="13042" y="0"/>
                  </a:moveTo>
                  <a:lnTo>
                    <a:pt x="0" y="0"/>
                  </a:lnTo>
                  <a:lnTo>
                    <a:pt x="0" y="90309"/>
                  </a:lnTo>
                  <a:lnTo>
                    <a:pt x="13042" y="90309"/>
                  </a:lnTo>
                  <a:lnTo>
                    <a:pt x="1304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12">
              <a:extLst>
                <a:ext uri="{FF2B5EF4-FFF2-40B4-BE49-F238E27FC236}">
                  <a16:creationId xmlns:a16="http://schemas.microsoft.com/office/drawing/2014/main" id="{0B4ABB89-154A-2C02-E723-B763B9D4961D}"/>
                </a:ext>
              </a:extLst>
            </p:cNvPr>
            <p:cNvPicPr/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18788" y="759155"/>
              <a:ext cx="80276" cy="90309"/>
            </a:xfrm>
            <a:prstGeom prst="rect">
              <a:avLst/>
            </a:prstGeom>
          </p:spPr>
        </p:pic>
        <p:pic>
          <p:nvPicPr>
            <p:cNvPr id="26" name="object 13">
              <a:extLst>
                <a:ext uri="{FF2B5EF4-FFF2-40B4-BE49-F238E27FC236}">
                  <a16:creationId xmlns:a16="http://schemas.microsoft.com/office/drawing/2014/main" id="{6DA7A893-22FD-BC2B-BB43-73C53BFA7BD4}"/>
                </a:ext>
              </a:extLst>
            </p:cNvPr>
            <p:cNvPicPr/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26623" y="757855"/>
              <a:ext cx="86093" cy="92925"/>
            </a:xfrm>
            <a:prstGeom prst="rect">
              <a:avLst/>
            </a:prstGeom>
          </p:spPr>
        </p:pic>
        <p:pic>
          <p:nvPicPr>
            <p:cNvPr id="27" name="object 14">
              <a:extLst>
                <a:ext uri="{FF2B5EF4-FFF2-40B4-BE49-F238E27FC236}">
                  <a16:creationId xmlns:a16="http://schemas.microsoft.com/office/drawing/2014/main" id="{861EF38A-D4B0-7BE1-7F74-E9DC2B316170}"/>
                </a:ext>
              </a:extLst>
            </p:cNvPr>
            <p:cNvPicPr/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57212" y="589070"/>
              <a:ext cx="455503" cy="142557"/>
            </a:xfrm>
            <a:prstGeom prst="rect">
              <a:avLst/>
            </a:prstGeom>
          </p:spPr>
        </p:pic>
        <p:sp>
          <p:nvSpPr>
            <p:cNvPr id="28" name="object 15">
              <a:extLst>
                <a:ext uri="{FF2B5EF4-FFF2-40B4-BE49-F238E27FC236}">
                  <a16:creationId xmlns:a16="http://schemas.microsoft.com/office/drawing/2014/main" id="{581C6E2C-53C9-CC9C-1E54-3827B9D30F2D}"/>
                </a:ext>
              </a:extLst>
            </p:cNvPr>
            <p:cNvSpPr/>
            <p:nvPr/>
          </p:nvSpPr>
          <p:spPr>
            <a:xfrm>
              <a:off x="10152814" y="588440"/>
              <a:ext cx="143510" cy="143510"/>
            </a:xfrm>
            <a:custGeom>
              <a:avLst/>
              <a:gdLst/>
              <a:ahLst/>
              <a:cxnLst/>
              <a:rect l="l" t="t" r="r" b="b"/>
              <a:pathLst>
                <a:path w="143509" h="143509">
                  <a:moveTo>
                    <a:pt x="71589" y="0"/>
                  </a:moveTo>
                  <a:lnTo>
                    <a:pt x="43725" y="5626"/>
                  </a:lnTo>
                  <a:lnTo>
                    <a:pt x="20969" y="20969"/>
                  </a:lnTo>
                  <a:lnTo>
                    <a:pt x="5626" y="43725"/>
                  </a:lnTo>
                  <a:lnTo>
                    <a:pt x="0" y="71589"/>
                  </a:lnTo>
                  <a:lnTo>
                    <a:pt x="5626" y="99454"/>
                  </a:lnTo>
                  <a:lnTo>
                    <a:pt x="20969" y="122210"/>
                  </a:lnTo>
                  <a:lnTo>
                    <a:pt x="43725" y="137553"/>
                  </a:lnTo>
                  <a:lnTo>
                    <a:pt x="71589" y="143179"/>
                  </a:lnTo>
                  <a:lnTo>
                    <a:pt x="85237" y="141879"/>
                  </a:lnTo>
                  <a:lnTo>
                    <a:pt x="98263" y="138017"/>
                  </a:lnTo>
                  <a:lnTo>
                    <a:pt x="110312" y="131735"/>
                  </a:lnTo>
                  <a:lnTo>
                    <a:pt x="121031" y="123177"/>
                  </a:lnTo>
                  <a:lnTo>
                    <a:pt x="106337" y="108483"/>
                  </a:lnTo>
                  <a:lnTo>
                    <a:pt x="73177" y="108483"/>
                  </a:lnTo>
                  <a:lnTo>
                    <a:pt x="66380" y="107737"/>
                  </a:lnTo>
                  <a:lnTo>
                    <a:pt x="41275" y="84416"/>
                  </a:lnTo>
                  <a:lnTo>
                    <a:pt x="141922" y="84416"/>
                  </a:lnTo>
                  <a:lnTo>
                    <a:pt x="142798" y="80200"/>
                  </a:lnTo>
                  <a:lnTo>
                    <a:pt x="143230" y="75895"/>
                  </a:lnTo>
                  <a:lnTo>
                    <a:pt x="143179" y="71589"/>
                  </a:lnTo>
                  <a:lnTo>
                    <a:pt x="140971" y="60655"/>
                  </a:lnTo>
                  <a:lnTo>
                    <a:pt x="40640" y="60655"/>
                  </a:lnTo>
                  <a:lnTo>
                    <a:pt x="42456" y="55054"/>
                  </a:lnTo>
                  <a:lnTo>
                    <a:pt x="73202" y="34696"/>
                  </a:lnTo>
                  <a:lnTo>
                    <a:pt x="131465" y="34696"/>
                  </a:lnTo>
                  <a:lnTo>
                    <a:pt x="122210" y="20969"/>
                  </a:lnTo>
                  <a:lnTo>
                    <a:pt x="99454" y="5626"/>
                  </a:lnTo>
                  <a:lnTo>
                    <a:pt x="71589" y="0"/>
                  </a:lnTo>
                  <a:close/>
                </a:path>
                <a:path w="143509" h="143509">
                  <a:moveTo>
                    <a:pt x="96304" y="98475"/>
                  </a:moveTo>
                  <a:lnTo>
                    <a:pt x="90195" y="104711"/>
                  </a:lnTo>
                  <a:lnTo>
                    <a:pt x="81889" y="108305"/>
                  </a:lnTo>
                  <a:lnTo>
                    <a:pt x="73177" y="108483"/>
                  </a:lnTo>
                  <a:lnTo>
                    <a:pt x="106337" y="108483"/>
                  </a:lnTo>
                  <a:lnTo>
                    <a:pt x="96393" y="98539"/>
                  </a:lnTo>
                  <a:close/>
                </a:path>
                <a:path w="143509" h="143509">
                  <a:moveTo>
                    <a:pt x="131465" y="34696"/>
                  </a:moveTo>
                  <a:lnTo>
                    <a:pt x="73202" y="34696"/>
                  </a:lnTo>
                  <a:lnTo>
                    <a:pt x="75882" y="34721"/>
                  </a:lnTo>
                  <a:lnTo>
                    <a:pt x="78536" y="35077"/>
                  </a:lnTo>
                  <a:lnTo>
                    <a:pt x="105397" y="60655"/>
                  </a:lnTo>
                  <a:lnTo>
                    <a:pt x="140971" y="60655"/>
                  </a:lnTo>
                  <a:lnTo>
                    <a:pt x="137553" y="43725"/>
                  </a:lnTo>
                  <a:lnTo>
                    <a:pt x="131465" y="346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16">
              <a:extLst>
                <a:ext uri="{FF2B5EF4-FFF2-40B4-BE49-F238E27FC236}">
                  <a16:creationId xmlns:a16="http://schemas.microsoft.com/office/drawing/2014/main" id="{DD8ACBB8-3DFF-E817-F7C4-BAB7449BB5BE}"/>
                </a:ext>
              </a:extLst>
            </p:cNvPr>
            <p:cNvPicPr/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23531" y="589165"/>
              <a:ext cx="144208" cy="138760"/>
            </a:xfrm>
            <a:prstGeom prst="rect">
              <a:avLst/>
            </a:prstGeom>
          </p:spPr>
        </p:pic>
        <p:pic>
          <p:nvPicPr>
            <p:cNvPr id="30" name="object 17">
              <a:extLst>
                <a:ext uri="{FF2B5EF4-FFF2-40B4-BE49-F238E27FC236}">
                  <a16:creationId xmlns:a16="http://schemas.microsoft.com/office/drawing/2014/main" id="{33E0878D-099B-AF3F-D7DE-A3378915933D}"/>
                </a:ext>
              </a:extLst>
            </p:cNvPr>
            <p:cNvPicPr/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90379" y="589165"/>
              <a:ext cx="144183" cy="138760"/>
            </a:xfrm>
            <a:prstGeom prst="rect">
              <a:avLst/>
            </a:prstGeom>
          </p:spPr>
        </p:pic>
        <p:sp>
          <p:nvSpPr>
            <p:cNvPr id="31" name="object 18">
              <a:extLst>
                <a:ext uri="{FF2B5EF4-FFF2-40B4-BE49-F238E27FC236}">
                  <a16:creationId xmlns:a16="http://schemas.microsoft.com/office/drawing/2014/main" id="{5F999C31-EE39-FD45-1ED8-948D54B3CA95}"/>
                </a:ext>
              </a:extLst>
            </p:cNvPr>
            <p:cNvSpPr/>
            <p:nvPr/>
          </p:nvSpPr>
          <p:spPr>
            <a:xfrm>
              <a:off x="10037125" y="516867"/>
              <a:ext cx="99695" cy="211454"/>
            </a:xfrm>
            <a:custGeom>
              <a:avLst/>
              <a:gdLst/>
              <a:ahLst/>
              <a:cxnLst/>
              <a:rect l="l" t="t" r="r" b="b"/>
              <a:pathLst>
                <a:path w="99695" h="211454">
                  <a:moveTo>
                    <a:pt x="67843" y="112839"/>
                  </a:moveTo>
                  <a:lnTo>
                    <a:pt x="28143" y="112839"/>
                  </a:lnTo>
                  <a:lnTo>
                    <a:pt x="28143" y="210997"/>
                  </a:lnTo>
                  <a:lnTo>
                    <a:pt x="67843" y="210997"/>
                  </a:lnTo>
                  <a:lnTo>
                    <a:pt x="67843" y="112839"/>
                  </a:lnTo>
                  <a:close/>
                </a:path>
                <a:path w="99695" h="211454">
                  <a:moveTo>
                    <a:pt x="99098" y="76263"/>
                  </a:moveTo>
                  <a:lnTo>
                    <a:pt x="0" y="76263"/>
                  </a:lnTo>
                  <a:lnTo>
                    <a:pt x="0" y="112839"/>
                  </a:lnTo>
                  <a:lnTo>
                    <a:pt x="99098" y="112839"/>
                  </a:lnTo>
                  <a:lnTo>
                    <a:pt x="99098" y="76263"/>
                  </a:lnTo>
                  <a:close/>
                </a:path>
                <a:path w="99695" h="211454">
                  <a:moveTo>
                    <a:pt x="67843" y="0"/>
                  </a:moveTo>
                  <a:lnTo>
                    <a:pt x="28155" y="39687"/>
                  </a:lnTo>
                  <a:lnTo>
                    <a:pt x="28143" y="76263"/>
                  </a:lnTo>
                  <a:lnTo>
                    <a:pt x="67843" y="76263"/>
                  </a:lnTo>
                  <a:lnTo>
                    <a:pt x="6784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181342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701" r:id="rId2"/>
    <p:sldLayoutId id="2147483700" r:id="rId3"/>
    <p:sldLayoutId id="2147483702" r:id="rId4"/>
    <p:sldLayoutId id="2147483667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698" r:id="rId11"/>
    <p:sldLayoutId id="2147483699" r:id="rId12"/>
    <p:sldLayoutId id="2147483712" r:id="rId13"/>
    <p:sldLayoutId id="2147483713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3200" b="1" i="0" kern="1200" dirty="0">
          <a:solidFill>
            <a:srgbClr val="DB1785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Relationship Id="rId6" Type="http://schemas.openxmlformats.org/officeDocument/2006/relationships/hyperlink" Target="http://simplysarafina.blogspot.com/2011/04/thank-you-thursday.html" TargetMode="External"/><Relationship Id="rId5" Type="http://schemas.openxmlformats.org/officeDocument/2006/relationships/image" Target="../media/image28.jpeg"/><Relationship Id="rId4" Type="http://schemas.openxmlformats.org/officeDocument/2006/relationships/hyperlink" Target="mailto:Lesley.sharp@innovateawarding.or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69B42F50-6F35-6A13-8E3F-4322AE14FA4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2400" y="-24748"/>
            <a:ext cx="5515790" cy="7630794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9EF8FA3-ADB6-7B8F-3930-E9F67871CA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06957" y="2935651"/>
            <a:ext cx="5038090" cy="886397"/>
          </a:xfrm>
        </p:spPr>
        <p:txBody>
          <a:bodyPr/>
          <a:lstStyle/>
          <a:p>
            <a:r>
              <a:rPr lang="en-US" dirty="0"/>
              <a:t>Who would be a responsible Officer?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6A9B6381-9B9D-36C1-FFFD-1ABF1FE35A0E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5483390" y="3933825"/>
            <a:ext cx="5038090" cy="1271117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Lesley Sharp</a:t>
            </a:r>
          </a:p>
          <a:p>
            <a:r>
              <a:rPr lang="en-US" dirty="0"/>
              <a:t>Director of Compliance and Responsible Officer</a:t>
            </a:r>
          </a:p>
          <a:p>
            <a:r>
              <a:rPr lang="en-US" dirty="0"/>
              <a:t>Innovate Awarding</a:t>
            </a:r>
          </a:p>
        </p:txBody>
      </p:sp>
    </p:spTree>
    <p:extLst>
      <p:ext uri="{BB962C8B-B14F-4D97-AF65-F5344CB8AC3E}">
        <p14:creationId xmlns:p14="http://schemas.microsoft.com/office/powerpoint/2010/main" val="34632941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2F1DB1-509A-F6CF-9C05-1CE09E54D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700" y="543050"/>
            <a:ext cx="6678200" cy="492443"/>
          </a:xfrm>
        </p:spPr>
        <p:txBody>
          <a:bodyPr/>
          <a:lstStyle/>
          <a:p>
            <a:r>
              <a:rPr lang="en-US" dirty="0"/>
              <a:t>Resources</a:t>
            </a:r>
          </a:p>
        </p:txBody>
      </p:sp>
      <p:pic>
        <p:nvPicPr>
          <p:cNvPr id="1026" name="Picture 2" descr="A big shout out to the early adopters of our governance software, Monarch…  | Gordon Associates">
            <a:extLst>
              <a:ext uri="{FF2B5EF4-FFF2-40B4-BE49-F238E27FC236}">
                <a16:creationId xmlns:a16="http://schemas.microsoft.com/office/drawing/2014/main" id="{6094F450-C0A4-92CF-96F2-F474733332E5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700" y="4416879"/>
            <a:ext cx="19431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istory of Microsoft Excel – Exodus ...">
            <a:extLst>
              <a:ext uri="{FF2B5EF4-FFF2-40B4-BE49-F238E27FC236}">
                <a16:creationId xmlns:a16="http://schemas.microsoft.com/office/drawing/2014/main" id="{5A4C7F29-653B-F8F3-0EAE-7B8B4898A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0" y="1343025"/>
            <a:ext cx="2847975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ree Vector | Group of people illustration collection">
            <a:extLst>
              <a:ext uri="{FF2B5EF4-FFF2-40B4-BE49-F238E27FC236}">
                <a16:creationId xmlns:a16="http://schemas.microsoft.com/office/drawing/2014/main" id="{CFA5FC0D-6316-D0CE-C6C6-FAD6B02689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475" y="2447925"/>
            <a:ext cx="4003698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7EC318B-B1AA-C15E-BD42-4231EC9C99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85100" y="1647825"/>
            <a:ext cx="2458100" cy="103006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35D0733-A0F3-69FA-E2E2-DFD14442839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08900" y="4619625"/>
            <a:ext cx="2676073" cy="802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4067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14E98-031A-E485-52D7-FF1AE62EC9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700" y="543050"/>
            <a:ext cx="5763800" cy="984885"/>
          </a:xfrm>
        </p:spPr>
        <p:txBody>
          <a:bodyPr/>
          <a:lstStyle/>
          <a:p>
            <a:r>
              <a:rPr lang="en-US" dirty="0"/>
              <a:t>Top tips for Responsible Officers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55F547FF-F08C-76E8-ABF2-CCEC691E8B7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01955" y="1604963"/>
            <a:ext cx="3886200" cy="4995862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BF97FE-FB00-7CE6-74FC-4DE88F0D058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77500" lnSpcReduction="20000"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/>
              <a:t>Don’t rely on Portal notifications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/>
              <a:t>Make sure at least one other team member has access to the Portal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/>
              <a:t>Ask questions - Don’t be afraid of Ofqual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/>
              <a:t>Be responsive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/>
              <a:t>Submit on time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/>
              <a:t>Attend events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/>
              <a:t>Read &amp; research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/>
              <a:t>Ensure you make time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/>
              <a:t>Be confident in the role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/>
              <a:t>Ensure everyone in your organisation understands your role and its purpose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2865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group of people sitting at a table&#10;&#10;Description automatically generated with medium confidence">
            <a:extLst>
              <a:ext uri="{FF2B5EF4-FFF2-40B4-BE49-F238E27FC236}">
                <a16:creationId xmlns:a16="http://schemas.microsoft.com/office/drawing/2014/main" id="{15E93B0F-476D-BB75-6DDE-A3B3C758C9E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05" r="28005"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DE72088A-EB48-F0CA-E391-B08A57B353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89120" y="1831283"/>
            <a:ext cx="3664394" cy="780324"/>
          </a:xfrm>
        </p:spPr>
        <p:txBody>
          <a:bodyPr>
            <a:normAutofit/>
          </a:bodyPr>
          <a:lstStyle/>
          <a:p>
            <a:pPr algn="ctr"/>
            <a:r>
              <a:rPr lang="en-US" sz="2386">
                <a:latin typeface="Tahoma"/>
                <a:ea typeface="Tahoma"/>
                <a:cs typeface="Tahoma"/>
              </a:rPr>
              <a:t>Contact details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73041F-8110-0358-295A-F5C6F1EF38A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566639" y="3022299"/>
            <a:ext cx="4011939" cy="3454480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en-GB" sz="1591" b="1" dirty="0"/>
              <a:t>Lesley Sharp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en-GB" sz="1591" b="1" dirty="0"/>
              <a:t>Director of Compliance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en-GB" sz="1591" b="1" dirty="0">
                <a:hlinkClick r:id="rId4"/>
              </a:rPr>
              <a:t>Lesley.sharp@innovateawarding.org</a:t>
            </a:r>
            <a:endParaRPr lang="en-GB" sz="1591" b="1" dirty="0"/>
          </a:p>
          <a:p>
            <a:pPr marL="0" indent="0">
              <a:lnSpc>
                <a:spcPct val="200000"/>
              </a:lnSpc>
              <a:buNone/>
            </a:pPr>
            <a:r>
              <a:rPr lang="en-GB" sz="1591" b="1" dirty="0"/>
              <a:t>07554 668778</a:t>
            </a:r>
          </a:p>
          <a:p>
            <a:pPr algn="ctr"/>
            <a:endParaRPr lang="en-GB" dirty="0">
              <a:solidFill>
                <a:srgbClr val="000099"/>
              </a:solidFill>
            </a:endParaRPr>
          </a:p>
        </p:txBody>
      </p:sp>
      <p:pic>
        <p:nvPicPr>
          <p:cNvPr id="5" name="Picture 4" descr="A close up of a card&#10;&#10;Description automatically generated">
            <a:extLst>
              <a:ext uri="{FF2B5EF4-FFF2-40B4-BE49-F238E27FC236}">
                <a16:creationId xmlns:a16="http://schemas.microsoft.com/office/drawing/2014/main" id="{03F03F64-FBB4-8A8B-7AD9-8D2B1B5B6B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647690" y="5249356"/>
            <a:ext cx="1849838" cy="1227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334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13DEBB00-1C4D-1F30-499A-02877722F08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544699A2-9E2E-6547-63A8-9738A14588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Condition B1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B247166-A16B-697C-C4E3-E1B706A3206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88926" y="1266825"/>
            <a:ext cx="6724650" cy="5867400"/>
          </a:xfrm>
        </p:spPr>
        <p:txBody>
          <a:bodyPr>
            <a:normAutofit fontScale="77500" lnSpcReduction="20000"/>
          </a:bodyPr>
          <a:lstStyle/>
          <a:p>
            <a:r>
              <a:rPr lang="en-GB" sz="2100" dirty="0"/>
              <a:t>The role of the Responsible Officer</a:t>
            </a:r>
          </a:p>
          <a:p>
            <a:endParaRPr lang="en-GB" sz="2100" dirty="0"/>
          </a:p>
          <a:p>
            <a:pPr marL="539750" lvl="0" indent="-539750">
              <a:lnSpc>
                <a:spcPct val="107000"/>
              </a:lnSpc>
              <a:spcBef>
                <a:spcPts val="375"/>
              </a:spcBef>
              <a:spcAft>
                <a:spcPts val="375"/>
              </a:spcAft>
              <a:tabLst>
                <a:tab pos="457200" algn="l"/>
              </a:tabLst>
            </a:pPr>
            <a:r>
              <a:rPr lang="en-GB" sz="2100" dirty="0"/>
              <a:t>B1.3 An awarding organisation must ensure that its Responsible Officer serves as the </a:t>
            </a:r>
            <a:r>
              <a:rPr lang="en-GB" sz="2100" b="1" dirty="0"/>
              <a:t>authoritative point of contact for Ofqual</a:t>
            </a:r>
            <a:r>
              <a:rPr lang="en-GB" sz="2100" dirty="0"/>
              <a:t> in relation to all activities undertaken by the awarding organisation which are of interest to Ofqual in accordance with the Act, including in particular –</a:t>
            </a:r>
          </a:p>
          <a:p>
            <a:pPr marL="896938" lvl="1" indent="-285750">
              <a:lnSpc>
                <a:spcPct val="107000"/>
              </a:lnSpc>
              <a:spcBef>
                <a:spcPts val="375"/>
              </a:spcBef>
              <a:spcAft>
                <a:spcPts val="375"/>
              </a:spcAft>
              <a:tabLst>
                <a:tab pos="914400" algn="l"/>
              </a:tabLst>
            </a:pPr>
            <a:r>
              <a:rPr lang="en-GB" sz="2100" dirty="0"/>
              <a:t>(a) any matters relating to its compliance with its Conditions of Recognition,</a:t>
            </a:r>
          </a:p>
          <a:p>
            <a:pPr marL="896938" lvl="1" indent="-285750">
              <a:lnSpc>
                <a:spcPct val="107000"/>
              </a:lnSpc>
              <a:spcBef>
                <a:spcPts val="375"/>
              </a:spcBef>
              <a:spcAft>
                <a:spcPts val="375"/>
              </a:spcAft>
              <a:tabLst>
                <a:tab pos="914400" algn="l"/>
              </a:tabLst>
            </a:pPr>
            <a:r>
              <a:rPr lang="en-GB" sz="2100" dirty="0"/>
              <a:t>(b) its ability to undertake the efficient development, delivery and award of qualifications,</a:t>
            </a:r>
          </a:p>
          <a:p>
            <a:pPr marL="896938" lvl="1" indent="-285750">
              <a:lnSpc>
                <a:spcPct val="107000"/>
              </a:lnSpc>
              <a:spcBef>
                <a:spcPts val="375"/>
              </a:spcBef>
              <a:spcAft>
                <a:spcPts val="375"/>
              </a:spcAft>
              <a:tabLst>
                <a:tab pos="914400" algn="l"/>
              </a:tabLst>
            </a:pPr>
            <a:r>
              <a:rPr lang="en-GB" sz="2100" dirty="0"/>
              <a:t>(c) the standards of qualifications that it makes available or proposes to make available,</a:t>
            </a:r>
          </a:p>
          <a:p>
            <a:pPr marL="896938" lvl="1" indent="-285750">
              <a:lnSpc>
                <a:spcPct val="107000"/>
              </a:lnSpc>
              <a:spcBef>
                <a:spcPts val="375"/>
              </a:spcBef>
              <a:spcAft>
                <a:spcPts val="375"/>
              </a:spcAft>
              <a:tabLst>
                <a:tab pos="914400" algn="l"/>
              </a:tabLst>
            </a:pPr>
            <a:r>
              <a:rPr lang="en-GB" sz="2100" dirty="0"/>
              <a:t>(d) any matters which may affect public confidence in qualifications, and</a:t>
            </a:r>
          </a:p>
          <a:p>
            <a:pPr marL="896938" lvl="1" indent="-285750">
              <a:lnSpc>
                <a:spcPct val="107000"/>
              </a:lnSpc>
              <a:spcBef>
                <a:spcPts val="375"/>
              </a:spcBef>
              <a:spcAft>
                <a:spcPts val="375"/>
              </a:spcAft>
              <a:tabLst>
                <a:tab pos="914400" algn="l"/>
              </a:tabLst>
            </a:pPr>
            <a:r>
              <a:rPr lang="en-GB" sz="2100" dirty="0"/>
              <a:t>(e) the accessibility of qualifications it makes available, including its compliance with Equalities Law.</a:t>
            </a:r>
          </a:p>
          <a:p>
            <a:endParaRPr lang="en-GB" sz="2100" dirty="0"/>
          </a:p>
          <a:p>
            <a:pPr marL="539750" indent="-539750"/>
            <a:r>
              <a:rPr lang="en-GB" sz="2100" dirty="0"/>
              <a:t>B1.5 An awarding organisation must ensure that its Responsible Officer is effective in the role, including, in particular, by ensuring the Responsible Officer has sufficient authority to carry out that role.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1005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0384B50-4EB2-4C36-B0BE-3F0C482A32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4700" y="3653647"/>
            <a:ext cx="3999230" cy="443198"/>
          </a:xfrm>
        </p:spPr>
        <p:txBody>
          <a:bodyPr/>
          <a:lstStyle/>
          <a:p>
            <a:r>
              <a:rPr lang="en-GB" dirty="0"/>
              <a:t>Responsibilities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2C03E66-E746-12C4-392F-A4F400A4256B}"/>
              </a:ext>
            </a:extLst>
          </p:cNvPr>
          <p:cNvSpPr txBox="1"/>
          <p:nvPr/>
        </p:nvSpPr>
        <p:spPr>
          <a:xfrm>
            <a:off x="5346700" y="1190625"/>
            <a:ext cx="5407249" cy="3293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How do the responsibilities differ </a:t>
            </a:r>
          </a:p>
          <a:p>
            <a:r>
              <a:rPr lang="en-GB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 the following roles?</a:t>
            </a:r>
          </a:p>
          <a:p>
            <a:endParaRPr lang="en-GB" sz="20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Responsible Officer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Managing Director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Other Directors/Senior Officers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Board Members</a:t>
            </a:r>
          </a:p>
        </p:txBody>
      </p:sp>
    </p:spTree>
    <p:extLst>
      <p:ext uri="{BB962C8B-B14F-4D97-AF65-F5344CB8AC3E}">
        <p14:creationId xmlns:p14="http://schemas.microsoft.com/office/powerpoint/2010/main" val="649560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2F1DB1-509A-F6CF-9C05-1CE09E54D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6172" y="993599"/>
            <a:ext cx="5532723" cy="424235"/>
          </a:xfrm>
        </p:spPr>
        <p:txBody>
          <a:bodyPr>
            <a:normAutofit/>
          </a:bodyPr>
          <a:lstStyle/>
          <a:p>
            <a:r>
              <a:rPr lang="en-US" dirty="0">
                <a:latin typeface="Tahoma"/>
                <a:ea typeface="Tahoma"/>
                <a:cs typeface="Tahoma"/>
              </a:rPr>
              <a:t>Executive Leadership Team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AD17C3D-E354-B458-9D04-53F92C54D1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1008126"/>
              </p:ext>
            </p:extLst>
          </p:nvPr>
        </p:nvGraphicFramePr>
        <p:xfrm>
          <a:off x="1034097" y="1730551"/>
          <a:ext cx="8625205" cy="4838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94280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2F1DB1-509A-F6CF-9C05-1CE09E54D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6172" y="993599"/>
            <a:ext cx="5532723" cy="424235"/>
          </a:xfrm>
        </p:spPr>
        <p:txBody>
          <a:bodyPr>
            <a:normAutofit/>
          </a:bodyPr>
          <a:lstStyle/>
          <a:p>
            <a:r>
              <a:rPr lang="en-US" dirty="0">
                <a:latin typeface="Tahoma"/>
                <a:ea typeface="Tahoma"/>
                <a:cs typeface="Tahoma"/>
              </a:rPr>
              <a:t>Compliance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95108AA-4E6E-D419-D72C-4550AE7979C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4049746"/>
              </p:ext>
            </p:extLst>
          </p:nvPr>
        </p:nvGraphicFramePr>
        <p:xfrm>
          <a:off x="393700" y="1759126"/>
          <a:ext cx="9505950" cy="4810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675258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0384B50-4EB2-4C36-B0BE-3F0C482A32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67986" y="3338227"/>
            <a:ext cx="3696899" cy="886397"/>
          </a:xfrm>
        </p:spPr>
        <p:txBody>
          <a:bodyPr/>
          <a:lstStyle/>
          <a:p>
            <a:r>
              <a:rPr lang="en-GB"/>
              <a:t>Director of Compliance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F33598-7DCE-0570-3714-121B3F27E1B4}"/>
              </a:ext>
            </a:extLst>
          </p:cNvPr>
          <p:cNvSpPr txBox="1"/>
          <p:nvPr/>
        </p:nvSpPr>
        <p:spPr>
          <a:xfrm>
            <a:off x="5528517" y="809625"/>
            <a:ext cx="4773142" cy="6194151"/>
          </a:xfrm>
          <a:prstGeom prst="rect">
            <a:avLst/>
          </a:prstGeom>
          <a:noFill/>
        </p:spPr>
        <p:txBody>
          <a:bodyPr wrap="square" lIns="72726" tIns="36363" rIns="72726" bIns="36363" rtlCol="0" anchor="t">
            <a:spAutoFit/>
          </a:bodyPr>
          <a:lstStyle/>
          <a:p>
            <a:pPr marL="272727" indent="-272727">
              <a:lnSpc>
                <a:spcPct val="150000"/>
              </a:lnSpc>
              <a:buFont typeface="Wingdings" pitchFamily="34" charset="0"/>
              <a:buChar char="Ø"/>
            </a:pPr>
            <a:r>
              <a:rPr lang="en-GB" sz="1909" dirty="0">
                <a:latin typeface="Tahoma"/>
                <a:ea typeface="Tahoma"/>
                <a:cs typeface="Arial"/>
              </a:rPr>
              <a:t>Compliance &amp; Qualifications Customer Support</a:t>
            </a:r>
          </a:p>
          <a:p>
            <a:pPr marL="272727" indent="-272727">
              <a:lnSpc>
                <a:spcPct val="150000"/>
              </a:lnSpc>
              <a:buFont typeface="Wingdings" pitchFamily="34" charset="0"/>
              <a:buChar char="Ø"/>
            </a:pPr>
            <a:r>
              <a:rPr lang="en-GB" sz="1909" dirty="0">
                <a:latin typeface="Tahoma"/>
                <a:ea typeface="Tahoma"/>
                <a:cs typeface="Tahoma"/>
              </a:rPr>
              <a:t>Executive Team Member</a:t>
            </a:r>
          </a:p>
          <a:p>
            <a:pPr marL="272727" indent="-272727">
              <a:lnSpc>
                <a:spcPct val="150000"/>
              </a:lnSpc>
              <a:buFont typeface="Wingdings" pitchFamily="34" charset="0"/>
              <a:buChar char="Ø"/>
            </a:pPr>
            <a:r>
              <a:rPr lang="en-GB" sz="1909" dirty="0">
                <a:latin typeface="Tahoma"/>
                <a:ea typeface="Tahoma"/>
                <a:cs typeface="Tahoma"/>
              </a:rPr>
              <a:t>Responsible Officer</a:t>
            </a:r>
          </a:p>
          <a:p>
            <a:pPr marL="272727" indent="-272727">
              <a:lnSpc>
                <a:spcPct val="150000"/>
              </a:lnSpc>
              <a:buFont typeface="Wingdings" pitchFamily="34" charset="0"/>
              <a:buChar char="Ø"/>
            </a:pPr>
            <a:r>
              <a:rPr lang="en-GB" sz="1909" dirty="0">
                <a:latin typeface="Tahoma"/>
                <a:ea typeface="Tahoma"/>
                <a:cs typeface="Tahoma"/>
              </a:rPr>
              <a:t>Internal Audits</a:t>
            </a:r>
          </a:p>
          <a:p>
            <a:pPr marL="272727" indent="-272727">
              <a:lnSpc>
                <a:spcPct val="150000"/>
              </a:lnSpc>
              <a:buFont typeface="Wingdings" pitchFamily="34" charset="0"/>
              <a:buChar char="Ø"/>
            </a:pPr>
            <a:r>
              <a:rPr lang="en-GB" sz="1909">
                <a:latin typeface="Tahoma"/>
                <a:ea typeface="Tahoma"/>
                <a:cs typeface="Tahoma"/>
              </a:rPr>
              <a:t>Ofqual B4 Requests</a:t>
            </a:r>
            <a:endParaRPr lang="en-GB" sz="1909" dirty="0">
              <a:latin typeface="Tahoma"/>
              <a:ea typeface="Tahoma"/>
              <a:cs typeface="Tahoma"/>
            </a:endParaRPr>
          </a:p>
          <a:p>
            <a:pPr marL="272727" indent="-272727">
              <a:lnSpc>
                <a:spcPct val="150000"/>
              </a:lnSpc>
              <a:buFont typeface="Wingdings" pitchFamily="34" charset="0"/>
              <a:buChar char="Ø"/>
            </a:pPr>
            <a:r>
              <a:rPr lang="en-US" sz="1909" dirty="0">
                <a:latin typeface="Tahoma"/>
                <a:ea typeface="Tahoma"/>
                <a:cs typeface="Arial"/>
              </a:rPr>
              <a:t>Reasonable Adjustments &amp; Special Considerations</a:t>
            </a:r>
            <a:endParaRPr lang="en-GB" sz="1909" dirty="0">
              <a:latin typeface="Tahoma"/>
              <a:ea typeface="Tahoma"/>
              <a:cs typeface="Arial"/>
            </a:endParaRPr>
          </a:p>
          <a:p>
            <a:pPr marL="272727" indent="-272727">
              <a:lnSpc>
                <a:spcPct val="150000"/>
              </a:lnSpc>
              <a:buFont typeface="Wingdings" pitchFamily="34" charset="0"/>
              <a:buChar char="Ø"/>
            </a:pPr>
            <a:r>
              <a:rPr lang="en-GB" sz="1909" dirty="0">
                <a:latin typeface="Tahoma"/>
                <a:ea typeface="Tahoma"/>
                <a:cs typeface="Arial"/>
              </a:rPr>
              <a:t>Appeals &amp; Complaints</a:t>
            </a:r>
          </a:p>
          <a:p>
            <a:pPr marL="272727" indent="-272727">
              <a:lnSpc>
                <a:spcPct val="150000"/>
              </a:lnSpc>
              <a:buFont typeface="Wingdings" pitchFamily="34" charset="0"/>
              <a:buChar char="Ø"/>
            </a:pPr>
            <a:r>
              <a:rPr lang="en-GB" sz="1909" dirty="0">
                <a:latin typeface="Tahoma"/>
                <a:ea typeface="Tahoma"/>
                <a:cs typeface="Arial"/>
              </a:rPr>
              <a:t>Risk Management</a:t>
            </a:r>
          </a:p>
          <a:p>
            <a:pPr marL="272727" indent="-272727">
              <a:lnSpc>
                <a:spcPct val="150000"/>
              </a:lnSpc>
              <a:buFont typeface="Wingdings" pitchFamily="34" charset="0"/>
              <a:buChar char="Ø"/>
            </a:pPr>
            <a:r>
              <a:rPr lang="en-GB" sz="1909" dirty="0">
                <a:latin typeface="Tahoma"/>
                <a:ea typeface="Tahoma"/>
                <a:cs typeface="Arial"/>
              </a:rPr>
              <a:t>Policies</a:t>
            </a:r>
          </a:p>
          <a:p>
            <a:pPr marL="272727" indent="-272727">
              <a:lnSpc>
                <a:spcPct val="150000"/>
              </a:lnSpc>
              <a:buFont typeface="Wingdings" pitchFamily="34" charset="0"/>
              <a:buChar char="Ø"/>
            </a:pPr>
            <a:r>
              <a:rPr lang="en-GB" sz="1909" dirty="0">
                <a:latin typeface="Tahoma"/>
                <a:ea typeface="Tahoma"/>
                <a:cs typeface="Arial"/>
              </a:rPr>
              <a:t>Ensure Quality &amp; Compliance</a:t>
            </a:r>
          </a:p>
          <a:p>
            <a:pPr marL="272727" indent="-272727">
              <a:lnSpc>
                <a:spcPct val="150000"/>
              </a:lnSpc>
              <a:buFont typeface="Wingdings" pitchFamily="34" charset="0"/>
              <a:buChar char="Ø"/>
            </a:pPr>
            <a:r>
              <a:rPr lang="en-GB" sz="1909" dirty="0">
                <a:latin typeface="Tahoma"/>
                <a:ea typeface="Tahoma"/>
                <a:cs typeface="Arial"/>
              </a:rPr>
              <a:t>Lead Safeguarding Officer</a:t>
            </a:r>
          </a:p>
          <a:p>
            <a:endParaRPr lang="en-GB" sz="2545" b="1" dirty="0">
              <a:solidFill>
                <a:srgbClr val="00009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9870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2F1DB1-509A-F6CF-9C05-1CE09E54D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6172" y="993599"/>
            <a:ext cx="5532723" cy="424235"/>
          </a:xfrm>
        </p:spPr>
        <p:txBody>
          <a:bodyPr>
            <a:normAutofit/>
          </a:bodyPr>
          <a:lstStyle/>
          <a:p>
            <a:r>
              <a:rPr lang="en-US" dirty="0">
                <a:latin typeface="Tahoma"/>
                <a:ea typeface="Tahoma"/>
                <a:cs typeface="Tahoma"/>
              </a:rPr>
              <a:t>Technical Assessment Team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02454B-0FEF-A44D-B2DB-BD891C4DE228}"/>
              </a:ext>
            </a:extLst>
          </p:cNvPr>
          <p:cNvSpPr txBox="1"/>
          <p:nvPr/>
        </p:nvSpPr>
        <p:spPr>
          <a:xfrm>
            <a:off x="1632123" y="2023884"/>
            <a:ext cx="6502403" cy="4448608"/>
          </a:xfrm>
          <a:prstGeom prst="rect">
            <a:avLst/>
          </a:prstGeom>
          <a:noFill/>
        </p:spPr>
        <p:txBody>
          <a:bodyPr wrap="square" lIns="72726" tIns="36363" rIns="72726" bIns="36363" rtlCol="0" anchor="t">
            <a:spAutoFit/>
          </a:bodyPr>
          <a:lstStyle/>
          <a:p>
            <a:pPr marL="227272" indent="-227272">
              <a:buFont typeface="Wingdings" pitchFamily="34" charset="0"/>
              <a:buChar char="Ø"/>
            </a:pPr>
            <a:r>
              <a:rPr lang="en-GB" dirty="0">
                <a:latin typeface="Tahoma"/>
                <a:ea typeface="Tahoma"/>
                <a:cs typeface="Arial"/>
              </a:rPr>
              <a:t>Support the development of assessment materials &amp; Qualifications</a:t>
            </a:r>
            <a:endParaRPr lang="en-US" dirty="0"/>
          </a:p>
          <a:p>
            <a:pPr marL="227272" indent="-227272">
              <a:buFont typeface="Wingdings" pitchFamily="34" charset="0"/>
              <a:buChar char="Ø"/>
            </a:pPr>
            <a:endParaRPr lang="en-GB" dirty="0">
              <a:latin typeface="Tahoma"/>
              <a:ea typeface="Tahoma"/>
              <a:cs typeface="Arial" pitchFamily="34" charset="0"/>
            </a:endParaRPr>
          </a:p>
          <a:p>
            <a:pPr marL="227272" indent="-227272">
              <a:buFont typeface="Wingdings" pitchFamily="34" charset="0"/>
              <a:buChar char="Ø"/>
            </a:pPr>
            <a:r>
              <a:rPr lang="en-GB" dirty="0">
                <a:latin typeface="Tahoma"/>
                <a:ea typeface="Tahoma"/>
                <a:cs typeface="Arial"/>
              </a:rPr>
              <a:t>Validity of assessments</a:t>
            </a:r>
          </a:p>
          <a:p>
            <a:pPr marL="227272" indent="-227272">
              <a:buFont typeface="Wingdings"/>
              <a:buChar char="Ø"/>
            </a:pPr>
            <a:endParaRPr lang="en-GB" dirty="0">
              <a:latin typeface="Tahoma"/>
              <a:ea typeface="Tahoma"/>
              <a:cs typeface="Arial" pitchFamily="34" charset="0"/>
            </a:endParaRPr>
          </a:p>
          <a:p>
            <a:pPr marL="227272" indent="-227272">
              <a:buFont typeface="Wingdings" pitchFamily="34" charset="0"/>
              <a:buChar char="Ø"/>
            </a:pPr>
            <a:r>
              <a:rPr lang="en-GB" dirty="0">
                <a:latin typeface="Tahoma"/>
                <a:ea typeface="Tahoma"/>
                <a:cs typeface="Arial"/>
              </a:rPr>
              <a:t>Support induction &amp; training of EQAs</a:t>
            </a:r>
          </a:p>
          <a:p>
            <a:pPr marL="227272" indent="-227272">
              <a:buFont typeface="Wingdings" pitchFamily="34" charset="0"/>
              <a:buChar char="Ø"/>
            </a:pPr>
            <a:endParaRPr lang="en-GB" dirty="0">
              <a:latin typeface="Tahoma"/>
              <a:ea typeface="Tahoma"/>
              <a:cs typeface="Arial" pitchFamily="34" charset="0"/>
            </a:endParaRPr>
          </a:p>
          <a:p>
            <a:pPr marL="227272" indent="-227272">
              <a:buFont typeface="Wingdings" pitchFamily="34" charset="0"/>
              <a:buChar char="Ø"/>
            </a:pPr>
            <a:r>
              <a:rPr lang="en-GB" dirty="0">
                <a:latin typeface="Tahoma"/>
                <a:ea typeface="Tahoma"/>
                <a:cs typeface="Arial"/>
              </a:rPr>
              <a:t>Quality &amp; compliance of standardisation</a:t>
            </a:r>
          </a:p>
          <a:p>
            <a:pPr marL="227272" indent="-227272">
              <a:buFont typeface="Wingdings" pitchFamily="34" charset="0"/>
              <a:buChar char="Ø"/>
            </a:pPr>
            <a:endParaRPr lang="en-GB" dirty="0">
              <a:latin typeface="Tahoma"/>
              <a:ea typeface="Tahoma"/>
              <a:cs typeface="Arial" pitchFamily="34" charset="0"/>
            </a:endParaRPr>
          </a:p>
          <a:p>
            <a:pPr marL="227272" indent="-227272">
              <a:buFont typeface="Wingdings" pitchFamily="34" charset="0"/>
              <a:buChar char="Ø"/>
            </a:pPr>
            <a:r>
              <a:rPr lang="en-GB" dirty="0">
                <a:latin typeface="Tahoma"/>
                <a:ea typeface="Tahoma"/>
                <a:cs typeface="Arial"/>
              </a:rPr>
              <a:t>Checking the quality of assessment delivery &amp; quality assurance</a:t>
            </a:r>
          </a:p>
          <a:p>
            <a:pPr marL="227272" indent="-227272">
              <a:buFont typeface="Wingdings" pitchFamily="34" charset="0"/>
              <a:buChar char="Ø"/>
            </a:pPr>
            <a:endParaRPr lang="en-GB" dirty="0">
              <a:latin typeface="Tahoma"/>
              <a:ea typeface="Tahoma"/>
              <a:cs typeface="Arial" pitchFamily="34" charset="0"/>
            </a:endParaRPr>
          </a:p>
          <a:p>
            <a:pPr marL="227272" indent="-227272">
              <a:buFont typeface="Wingdings" pitchFamily="34" charset="0"/>
              <a:buChar char="Ø"/>
            </a:pPr>
            <a:r>
              <a:rPr lang="en-GB" dirty="0">
                <a:latin typeface="Tahoma"/>
                <a:ea typeface="Tahoma"/>
                <a:cs typeface="Arial"/>
              </a:rPr>
              <a:t>CASS Strategy implementation</a:t>
            </a:r>
          </a:p>
          <a:p>
            <a:endParaRPr lang="en-GB" dirty="0">
              <a:latin typeface="Tahoma"/>
              <a:ea typeface="Tahoma"/>
              <a:cs typeface="Arial" pitchFamily="34" charset="0"/>
            </a:endParaRPr>
          </a:p>
          <a:p>
            <a:pPr marL="227272" indent="-227272">
              <a:buFont typeface="Wingdings" pitchFamily="34" charset="0"/>
              <a:buChar char="Ø"/>
            </a:pPr>
            <a:r>
              <a:rPr lang="en-GB" dirty="0">
                <a:latin typeface="Tahoma"/>
                <a:ea typeface="Tahoma"/>
                <a:cs typeface="Arial"/>
              </a:rPr>
              <a:t>Support everything else compliance!</a:t>
            </a:r>
          </a:p>
          <a:p>
            <a:endParaRPr lang="en-GB" sz="1431" dirty="0"/>
          </a:p>
        </p:txBody>
      </p:sp>
    </p:spTree>
    <p:extLst>
      <p:ext uri="{BB962C8B-B14F-4D97-AF65-F5344CB8AC3E}">
        <p14:creationId xmlns:p14="http://schemas.microsoft.com/office/powerpoint/2010/main" val="2704472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2F1DB1-509A-F6CF-9C05-1CE09E54D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6172" y="1070529"/>
            <a:ext cx="5532723" cy="424235"/>
          </a:xfrm>
        </p:spPr>
        <p:txBody>
          <a:bodyPr>
            <a:normAutofit/>
          </a:bodyPr>
          <a:lstStyle/>
          <a:p>
            <a:r>
              <a:rPr lang="en-US">
                <a:latin typeface="Tahoma"/>
                <a:ea typeface="Tahoma"/>
                <a:cs typeface="Tahoma"/>
              </a:rPr>
              <a:t>Regulation and Compliance Team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63D178A-83B1-E3D5-D4F0-9C5A1DEED361}"/>
              </a:ext>
            </a:extLst>
          </p:cNvPr>
          <p:cNvSpPr txBox="1"/>
          <p:nvPr/>
        </p:nvSpPr>
        <p:spPr>
          <a:xfrm>
            <a:off x="1632124" y="1677488"/>
            <a:ext cx="6908960" cy="4063567"/>
          </a:xfrm>
          <a:prstGeom prst="rect">
            <a:avLst/>
          </a:prstGeom>
          <a:noFill/>
        </p:spPr>
        <p:txBody>
          <a:bodyPr wrap="square" lIns="72726" tIns="36363" rIns="72726" bIns="36363" rtlCol="0" anchor="t">
            <a:spAutoFit/>
          </a:bodyPr>
          <a:lstStyle/>
          <a:p>
            <a:pPr marL="363636" indent="-363636">
              <a:buFont typeface="Wingdings" panose="020B0604020202020204" pitchFamily="34" charset="0"/>
              <a:buChar char="Ø"/>
            </a:pPr>
            <a:r>
              <a:rPr lang="en-GB" sz="2227" dirty="0">
                <a:latin typeface="Tahoma"/>
                <a:ea typeface="Tahoma"/>
                <a:cs typeface="Arial"/>
              </a:rPr>
              <a:t>Supporting everything compliance</a:t>
            </a:r>
          </a:p>
          <a:p>
            <a:pPr marL="363636" indent="-363636">
              <a:buFont typeface="Wingdings" panose="020B0604020202020204" pitchFamily="34" charset="0"/>
              <a:buChar char="Ø"/>
            </a:pPr>
            <a:r>
              <a:rPr lang="en-GB" sz="2227" dirty="0">
                <a:latin typeface="Tahoma"/>
                <a:ea typeface="Tahoma"/>
                <a:cs typeface="Arial"/>
              </a:rPr>
              <a:t>Keepers of the Compliance Mailbox</a:t>
            </a:r>
            <a:endParaRPr lang="en-US" sz="1431" dirty="0">
              <a:latin typeface="Tahoma"/>
              <a:ea typeface="Tahoma"/>
              <a:cs typeface="Tahoma"/>
            </a:endParaRPr>
          </a:p>
          <a:p>
            <a:pPr marL="363636" indent="-363636">
              <a:buFont typeface="Wingdings" panose="020B0604020202020204" pitchFamily="34" charset="0"/>
              <a:buChar char="Ø"/>
            </a:pPr>
            <a:r>
              <a:rPr lang="en-GB" sz="2227" dirty="0">
                <a:latin typeface="Tahoma"/>
                <a:ea typeface="Tahoma"/>
                <a:cs typeface="Arial"/>
              </a:rPr>
              <a:t>Logging of all thing's compliance</a:t>
            </a:r>
          </a:p>
          <a:p>
            <a:pPr marL="363636" indent="-363636">
              <a:buFont typeface="Wingdings" panose="020B0604020202020204" pitchFamily="34" charset="0"/>
              <a:buChar char="Ø"/>
            </a:pPr>
            <a:r>
              <a:rPr lang="en-GB" sz="2227" dirty="0">
                <a:latin typeface="Tahoma"/>
                <a:ea typeface="Tahoma"/>
                <a:cs typeface="Arial"/>
              </a:rPr>
              <a:t>Reasonable Adjustments &amp; Special Considerations</a:t>
            </a:r>
          </a:p>
          <a:p>
            <a:pPr marL="363636" indent="-363636">
              <a:buFont typeface="Wingdings" panose="020B0604020202020204" pitchFamily="34" charset="0"/>
              <a:buChar char="Ø"/>
            </a:pPr>
            <a:r>
              <a:rPr lang="en-GB" sz="2227" dirty="0">
                <a:latin typeface="Tahoma"/>
                <a:ea typeface="Tahoma"/>
                <a:cs typeface="Arial"/>
              </a:rPr>
              <a:t>Appeals</a:t>
            </a:r>
          </a:p>
          <a:p>
            <a:pPr marL="363636" indent="-363636">
              <a:buFont typeface="Wingdings" panose="020B0604020202020204" pitchFamily="34" charset="0"/>
              <a:buChar char="Ø"/>
            </a:pPr>
            <a:r>
              <a:rPr lang="en-GB" sz="2227" dirty="0">
                <a:latin typeface="Tahoma"/>
                <a:ea typeface="Tahoma"/>
                <a:cs typeface="Arial"/>
              </a:rPr>
              <a:t>Apprentice suspensions / Change of Circumstances</a:t>
            </a:r>
          </a:p>
          <a:p>
            <a:pPr marL="363636" indent="-363636">
              <a:buFont typeface="Wingdings" panose="020B0604020202020204" pitchFamily="34" charset="0"/>
              <a:buChar char="Ø"/>
            </a:pPr>
            <a:r>
              <a:rPr lang="en-GB" sz="2227" dirty="0">
                <a:latin typeface="Tahoma"/>
                <a:ea typeface="Tahoma"/>
                <a:cs typeface="Arial"/>
              </a:rPr>
              <a:t>Supporting Ofqual visits and observations</a:t>
            </a:r>
          </a:p>
          <a:p>
            <a:pPr marL="363636" indent="-363636">
              <a:buFont typeface="Wingdings" panose="020B0604020202020204" pitchFamily="34" charset="0"/>
              <a:buChar char="Ø"/>
            </a:pPr>
            <a:r>
              <a:rPr lang="en-GB" sz="2227" dirty="0">
                <a:latin typeface="Tahoma"/>
                <a:ea typeface="Tahoma"/>
                <a:cs typeface="Arial"/>
              </a:rPr>
              <a:t>MCQ test audits</a:t>
            </a:r>
          </a:p>
          <a:p>
            <a:pPr marL="363636" indent="-363636">
              <a:buFont typeface="Wingdings" panose="020B0604020202020204" pitchFamily="34" charset="0"/>
              <a:buChar char="Ø"/>
            </a:pPr>
            <a:r>
              <a:rPr lang="en-GB" sz="2227" dirty="0">
                <a:latin typeface="Tahoma"/>
                <a:ea typeface="Tahoma"/>
                <a:cs typeface="Arial"/>
              </a:rPr>
              <a:t>Gateway audits</a:t>
            </a:r>
          </a:p>
          <a:p>
            <a:pPr marL="363636" indent="-363636">
              <a:buFont typeface="Wingdings" panose="020B0604020202020204" pitchFamily="34" charset="0"/>
              <a:buChar char="Ø"/>
            </a:pPr>
            <a:r>
              <a:rPr lang="en-GB" sz="2227" dirty="0">
                <a:latin typeface="Tahoma"/>
                <a:ea typeface="Tahoma"/>
                <a:cs typeface="Arial"/>
              </a:rPr>
              <a:t>Admin for Sector Meetings</a:t>
            </a:r>
          </a:p>
          <a:p>
            <a:pPr marL="363636" indent="-363636">
              <a:buFont typeface="Wingdings" panose="020B0604020202020204" pitchFamily="34" charset="0"/>
              <a:buChar char="Ø"/>
            </a:pPr>
            <a:r>
              <a:rPr lang="en-GB" sz="2227" dirty="0">
                <a:latin typeface="Tahoma"/>
                <a:ea typeface="Tahoma"/>
                <a:cs typeface="Arial"/>
              </a:rPr>
              <a:t>Safeguarding Officers</a:t>
            </a:r>
          </a:p>
          <a:p>
            <a:endParaRPr lang="en-GB" sz="1431" dirty="0"/>
          </a:p>
        </p:txBody>
      </p:sp>
    </p:spTree>
    <p:extLst>
      <p:ext uri="{BB962C8B-B14F-4D97-AF65-F5344CB8AC3E}">
        <p14:creationId xmlns:p14="http://schemas.microsoft.com/office/powerpoint/2010/main" val="2821187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0384B50-4EB2-4C36-B0BE-3F0C482A32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78086" y="3748728"/>
            <a:ext cx="3696899" cy="969496"/>
          </a:xfrm>
        </p:spPr>
        <p:txBody>
          <a:bodyPr/>
          <a:lstStyle/>
          <a:p>
            <a:r>
              <a:rPr lang="en-GB" sz="3500">
                <a:latin typeface="Tahoma"/>
                <a:ea typeface="Tahoma"/>
                <a:cs typeface="Tahoma"/>
              </a:rPr>
              <a:t>Compliance Event Manager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F33598-7DCE-0570-3714-121B3F27E1B4}"/>
              </a:ext>
            </a:extLst>
          </p:cNvPr>
          <p:cNvSpPr txBox="1"/>
          <p:nvPr/>
        </p:nvSpPr>
        <p:spPr>
          <a:xfrm>
            <a:off x="5748544" y="1343025"/>
            <a:ext cx="4944856" cy="4431360"/>
          </a:xfrm>
          <a:prstGeom prst="rect">
            <a:avLst/>
          </a:prstGeom>
          <a:noFill/>
        </p:spPr>
        <p:txBody>
          <a:bodyPr wrap="square" lIns="72726" tIns="36363" rIns="72726" bIns="36363" rtlCol="0" anchor="t">
            <a:spAutoFit/>
          </a:bodyPr>
          <a:lstStyle/>
          <a:p>
            <a:pPr marL="272727" indent="-272727">
              <a:lnSpc>
                <a:spcPct val="150000"/>
              </a:lnSpc>
              <a:buFont typeface="Wingdings" pitchFamily="34" charset="0"/>
              <a:buChar char="Ø"/>
            </a:pPr>
            <a:r>
              <a:rPr lang="en-GB" sz="1909" dirty="0">
                <a:latin typeface="Tahoma"/>
                <a:ea typeface="Tahoma"/>
                <a:cs typeface="Arial"/>
              </a:rPr>
              <a:t>Risk Management</a:t>
            </a:r>
            <a:endParaRPr lang="en-GB" sz="1909" dirty="0">
              <a:latin typeface="Tahoma"/>
              <a:ea typeface="Tahoma"/>
              <a:cs typeface="Arial" pitchFamily="34" charset="0"/>
            </a:endParaRPr>
          </a:p>
          <a:p>
            <a:pPr marL="272727" indent="-272727">
              <a:lnSpc>
                <a:spcPct val="150000"/>
              </a:lnSpc>
              <a:buFont typeface="Wingdings" pitchFamily="34" charset="0"/>
              <a:buChar char="Ø"/>
            </a:pPr>
            <a:r>
              <a:rPr lang="en-GB" sz="1909" dirty="0">
                <a:latin typeface="Tahoma"/>
                <a:ea typeface="Tahoma"/>
                <a:cs typeface="Arial"/>
              </a:rPr>
              <a:t>Maladministration &amp; Malpractice Investigations</a:t>
            </a:r>
            <a:endParaRPr lang="en-GB" sz="1909" dirty="0">
              <a:latin typeface="Tahoma"/>
              <a:ea typeface="Tahoma"/>
              <a:cs typeface="Arial" pitchFamily="34" charset="0"/>
            </a:endParaRPr>
          </a:p>
          <a:p>
            <a:pPr marL="272727" indent="-272727">
              <a:lnSpc>
                <a:spcPct val="150000"/>
              </a:lnSpc>
              <a:buFont typeface="Wingdings" pitchFamily="34" charset="0"/>
              <a:buChar char="Ø"/>
            </a:pPr>
            <a:r>
              <a:rPr lang="en-GB" sz="1909" dirty="0">
                <a:latin typeface="Tahoma"/>
                <a:ea typeface="Tahoma"/>
                <a:cs typeface="Arial"/>
              </a:rPr>
              <a:t>Submission of Event Notifications to regulators</a:t>
            </a:r>
            <a:endParaRPr lang="en-GB" sz="1909" dirty="0">
              <a:latin typeface="Tahoma"/>
              <a:ea typeface="Tahoma"/>
              <a:cs typeface="Arial" pitchFamily="34" charset="0"/>
            </a:endParaRPr>
          </a:p>
          <a:p>
            <a:pPr marL="272727" indent="-272727">
              <a:lnSpc>
                <a:spcPct val="150000"/>
              </a:lnSpc>
              <a:buFont typeface="Wingdings" pitchFamily="34" charset="0"/>
              <a:buChar char="Ø"/>
            </a:pPr>
            <a:r>
              <a:rPr lang="en-GB" sz="1909" dirty="0">
                <a:latin typeface="Tahoma"/>
                <a:ea typeface="Tahoma"/>
                <a:cs typeface="Arial"/>
              </a:rPr>
              <a:t>Manage the conflict-of-interest policy</a:t>
            </a:r>
            <a:endParaRPr lang="en-GB" sz="1909" dirty="0">
              <a:latin typeface="Tahoma"/>
              <a:ea typeface="Tahoma"/>
              <a:cs typeface="Arial" pitchFamily="34" charset="0"/>
            </a:endParaRPr>
          </a:p>
          <a:p>
            <a:pPr marL="272727" indent="-272727">
              <a:lnSpc>
                <a:spcPct val="150000"/>
              </a:lnSpc>
              <a:buFont typeface="Wingdings" pitchFamily="34" charset="0"/>
              <a:buChar char="Ø"/>
            </a:pPr>
            <a:r>
              <a:rPr lang="en-GB" sz="1909" dirty="0">
                <a:latin typeface="Tahoma"/>
                <a:ea typeface="Tahoma"/>
                <a:cs typeface="Arial"/>
              </a:rPr>
              <a:t>Enquiries &amp; Complaints</a:t>
            </a:r>
            <a:endParaRPr lang="en-GB" sz="1909" dirty="0">
              <a:latin typeface="Tahoma"/>
              <a:ea typeface="Tahoma"/>
              <a:cs typeface="Arial" pitchFamily="34" charset="0"/>
            </a:endParaRPr>
          </a:p>
          <a:p>
            <a:pPr marL="272727" indent="-272727">
              <a:lnSpc>
                <a:spcPct val="150000"/>
              </a:lnSpc>
              <a:buFont typeface="Wingdings" pitchFamily="34" charset="0"/>
              <a:buChar char="Ø"/>
            </a:pPr>
            <a:r>
              <a:rPr lang="en-GB" sz="1909" dirty="0">
                <a:latin typeface="Tahoma"/>
                <a:ea typeface="Tahoma"/>
                <a:cs typeface="Arial"/>
              </a:rPr>
              <a:t>Ensure Gateway audit checks are  </a:t>
            </a:r>
          </a:p>
          <a:p>
            <a:pPr>
              <a:lnSpc>
                <a:spcPct val="150000"/>
              </a:lnSpc>
            </a:pPr>
            <a:r>
              <a:rPr lang="en-GB" sz="1909" dirty="0">
                <a:latin typeface="Tahoma"/>
                <a:ea typeface="Tahoma"/>
                <a:cs typeface="Arial"/>
              </a:rPr>
              <a:t>    completed</a:t>
            </a:r>
          </a:p>
          <a:p>
            <a:endParaRPr lang="en-GB" sz="2545" b="1" dirty="0">
              <a:solidFill>
                <a:srgbClr val="00009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3042718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15b153f-c2e9-4c47-a07f-461317042cea" xsi:nil="true"/>
    <lcf76f155ced4ddcb4097134ff3c332f xmlns="604e77b9-ad32-4ffd-a04a-4fe7f5bcf5f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CFFB776EA900D46B3867F550EAC539C" ma:contentTypeVersion="17" ma:contentTypeDescription="Create a new document." ma:contentTypeScope="" ma:versionID="1d84a15c54e79a063e9445d24249ed61">
  <xsd:schema xmlns:xsd="http://www.w3.org/2001/XMLSchema" xmlns:xs="http://www.w3.org/2001/XMLSchema" xmlns:p="http://schemas.microsoft.com/office/2006/metadata/properties" xmlns:ns2="604e77b9-ad32-4ffd-a04a-4fe7f5bcf5fd" xmlns:ns3="d15b153f-c2e9-4c47-a07f-461317042cea" targetNamespace="http://schemas.microsoft.com/office/2006/metadata/properties" ma:root="true" ma:fieldsID="f3f5887d5d50202d46026dd56494c412" ns2:_="" ns3:_="">
    <xsd:import namespace="604e77b9-ad32-4ffd-a04a-4fe7f5bcf5fd"/>
    <xsd:import namespace="d15b153f-c2e9-4c47-a07f-461317042ce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04e77b9-ad32-4ffd-a04a-4fe7f5bcf5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1ef832e2-3cff-4111-9b25-0327fc27d94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5b153f-c2e9-4c47-a07f-461317042cea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29438452-d096-43dc-8faf-27ea3a6261de}" ma:internalName="TaxCatchAll" ma:showField="CatchAllData" ma:web="d15b153f-c2e9-4c47-a07f-461317042ce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BD94216-8E51-4124-98A9-89971B3ECB7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663132A-014E-42BE-814D-4D33576BB91C}">
  <ds:schemaRefs>
    <ds:schemaRef ds:uri="http://www.w3.org/XML/1998/namespace"/>
    <ds:schemaRef ds:uri="http://purl.org/dc/dcmitype/"/>
    <ds:schemaRef ds:uri="adb36437-b809-45a0-b02a-d60ffd8e8853"/>
    <ds:schemaRef ds:uri="3f94bb39-d288-4b2f-9d25-d3a8e4f7b673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purl.org/dc/terms/"/>
    <ds:schemaRef ds:uri="d15b153f-c2e9-4c47-a07f-461317042cea"/>
    <ds:schemaRef ds:uri="604e77b9-ad32-4ffd-a04a-4fe7f5bcf5fd"/>
  </ds:schemaRefs>
</ds:datastoreItem>
</file>

<file path=customXml/itemProps3.xml><?xml version="1.0" encoding="utf-8"?>
<ds:datastoreItem xmlns:ds="http://schemas.openxmlformats.org/officeDocument/2006/customXml" ds:itemID="{3341D643-577B-483E-9A90-C13D0A9E152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04e77b9-ad32-4ffd-a04a-4fe7f5bcf5fd"/>
    <ds:schemaRef ds:uri="d15b153f-c2e9-4c47-a07f-461317042ce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425</TotalTime>
  <Words>519</Words>
  <Application>Microsoft Office PowerPoint</Application>
  <PresentationFormat>Custom</PresentationFormat>
  <Paragraphs>119</Paragraphs>
  <Slides>12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Aptos</vt:lpstr>
      <vt:lpstr>Arial</vt:lpstr>
      <vt:lpstr>Calibri</vt:lpstr>
      <vt:lpstr>Loew</vt:lpstr>
      <vt:lpstr>Loew-Heavy</vt:lpstr>
      <vt:lpstr>Tahoma</vt:lpstr>
      <vt:lpstr>Wingdings</vt:lpstr>
      <vt:lpstr>Custom Design</vt:lpstr>
      <vt:lpstr>1_Custom Design</vt:lpstr>
      <vt:lpstr>Who would be a responsible Officer?</vt:lpstr>
      <vt:lpstr>Condition B1</vt:lpstr>
      <vt:lpstr>Responsibilities</vt:lpstr>
      <vt:lpstr>Executive Leadership Team</vt:lpstr>
      <vt:lpstr>Compliance</vt:lpstr>
      <vt:lpstr>Director of Compliance</vt:lpstr>
      <vt:lpstr>Technical Assessment Team</vt:lpstr>
      <vt:lpstr>Regulation and Compliance Team</vt:lpstr>
      <vt:lpstr>Compliance Event Manager</vt:lpstr>
      <vt:lpstr>Resources</vt:lpstr>
      <vt:lpstr>Top tips for Responsible Officers</vt:lpstr>
      <vt:lpstr>Contact details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Lesley Sharp</dc:creator>
  <cp:lastModifiedBy>Lesley Sharp</cp:lastModifiedBy>
  <cp:revision>3</cp:revision>
  <dcterms:created xsi:type="dcterms:W3CDTF">2023-01-09T14:47:47Z</dcterms:created>
  <dcterms:modified xsi:type="dcterms:W3CDTF">2025-04-18T09:46:25Z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2023-01-09T00:00:00Z</vt:filetime>
  </property>
  <property fmtid="{D5CDD505-2E9C-101B-9397-08002B2CF9AE}" pid="3" name="Creator">
    <vt:lpwstr>Adobe InDesign 18.1 (Macintosh)</vt:lpwstr>
  </property>
  <property fmtid="{D5CDD505-2E9C-101B-9397-08002B2CF9AE}" pid="4" name="LastSaved">
    <vt:filetime>2023-01-09T00:00:00Z</vt:filetime>
  </property>
  <property fmtid="{D5CDD505-2E9C-101B-9397-08002B2CF9AE}" pid="5" name="Producer">
    <vt:lpwstr>Adobe PDF Library 17.0</vt:lpwstr>
  </property>
  <property fmtid="{D5CDD505-2E9C-101B-9397-08002B2CF9AE}" pid="6" name="MSIP_Label_b67b58ae-7241-4d52-9b4e-787f73135184_Enabled">
    <vt:lpwstr>true</vt:lpwstr>
  </property>
  <property fmtid="{D5CDD505-2E9C-101B-9397-08002B2CF9AE}" pid="7" name="MSIP_Label_b67b58ae-7241-4d52-9b4e-787f73135184_SetDate">
    <vt:lpwstr>2023-01-09T14:58:54Z</vt:lpwstr>
  </property>
  <property fmtid="{D5CDD505-2E9C-101B-9397-08002B2CF9AE}" pid="8" name="MSIP_Label_b67b58ae-7241-4d52-9b4e-787f73135184_Method">
    <vt:lpwstr>Privileged</vt:lpwstr>
  </property>
  <property fmtid="{D5CDD505-2E9C-101B-9397-08002B2CF9AE}" pid="9" name="MSIP_Label_b67b58ae-7241-4d52-9b4e-787f73135184_Name">
    <vt:lpwstr>Lifetime Public</vt:lpwstr>
  </property>
  <property fmtid="{D5CDD505-2E9C-101B-9397-08002B2CF9AE}" pid="10" name="MSIP_Label_b67b58ae-7241-4d52-9b4e-787f73135184_SiteId">
    <vt:lpwstr>59c39578-7ef8-4872-ac83-cd8dc4fb6ec6</vt:lpwstr>
  </property>
  <property fmtid="{D5CDD505-2E9C-101B-9397-08002B2CF9AE}" pid="11" name="MSIP_Label_b67b58ae-7241-4d52-9b4e-787f73135184_ActionId">
    <vt:lpwstr>5b2f6307-0e61-4111-867c-18d1e99643b8</vt:lpwstr>
  </property>
  <property fmtid="{D5CDD505-2E9C-101B-9397-08002B2CF9AE}" pid="12" name="MSIP_Label_b67b58ae-7241-4d52-9b4e-787f73135184_ContentBits">
    <vt:lpwstr>0</vt:lpwstr>
  </property>
  <property fmtid="{D5CDD505-2E9C-101B-9397-08002B2CF9AE}" pid="13" name="ContentTypeId">
    <vt:lpwstr>0x0101000CFFB776EA900D46B3867F550EAC539C</vt:lpwstr>
  </property>
  <property fmtid="{D5CDD505-2E9C-101B-9397-08002B2CF9AE}" pid="14" name="MediaServiceImageTags">
    <vt:lpwstr/>
  </property>
</Properties>
</file>